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CB4"/>
    <a:srgbClr val="353535"/>
    <a:srgbClr val="F8F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E296-B92F-4E99-BC92-C1DFCC43E571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2FBD2-AF7F-40A5-AE57-71FB3B52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9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DF6F0-D77F-4538-B361-3032C42A902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D14F47-11E5-4476-AB57-484928C79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DF6F0-D77F-4538-B361-3032C42A902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D14F47-11E5-4476-AB57-484928C79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7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FCB6548-2FC2-4133-AFAA-80B3CCEACF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118" y="1143000"/>
            <a:ext cx="4572000" cy="4572000"/>
          </a:xfrm>
          <a:custGeom>
            <a:avLst/>
            <a:gdLst>
              <a:gd name="connsiteX0" fmla="*/ 4363935 w 8727870"/>
              <a:gd name="connsiteY0" fmla="*/ 0 h 8727870"/>
              <a:gd name="connsiteX1" fmla="*/ 8727870 w 8727870"/>
              <a:gd name="connsiteY1" fmla="*/ 4363935 h 8727870"/>
              <a:gd name="connsiteX2" fmla="*/ 4363935 w 8727870"/>
              <a:gd name="connsiteY2" fmla="*/ 8727870 h 8727870"/>
              <a:gd name="connsiteX3" fmla="*/ 0 w 8727870"/>
              <a:gd name="connsiteY3" fmla="*/ 4363935 h 8727870"/>
              <a:gd name="connsiteX4" fmla="*/ 4363935 w 8727870"/>
              <a:gd name="connsiteY4" fmla="*/ 0 h 872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870" h="8727870">
                <a:moveTo>
                  <a:pt x="4363935" y="0"/>
                </a:moveTo>
                <a:cubicBezTo>
                  <a:pt x="6774070" y="0"/>
                  <a:pt x="8727870" y="1953800"/>
                  <a:pt x="8727870" y="4363935"/>
                </a:cubicBezTo>
                <a:cubicBezTo>
                  <a:pt x="8727870" y="6774070"/>
                  <a:pt x="6774070" y="8727870"/>
                  <a:pt x="4363935" y="8727870"/>
                </a:cubicBezTo>
                <a:cubicBezTo>
                  <a:pt x="1953800" y="8727870"/>
                  <a:pt x="0" y="6774070"/>
                  <a:pt x="0" y="4363935"/>
                </a:cubicBezTo>
                <a:cubicBezTo>
                  <a:pt x="0" y="1953800"/>
                  <a:pt x="1953800" y="0"/>
                  <a:pt x="43639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02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B3DAA5A3-E2E5-41C5-B774-924E1DBA12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361295" cy="5992178"/>
          </a:xfrm>
          <a:custGeom>
            <a:avLst/>
            <a:gdLst>
              <a:gd name="connsiteX0" fmla="*/ 0 w 13104811"/>
              <a:gd name="connsiteY0" fmla="*/ 0 h 12344400"/>
              <a:gd name="connsiteX1" fmla="*/ 12168149 w 13104811"/>
              <a:gd name="connsiteY1" fmla="*/ 0 h 12344400"/>
              <a:gd name="connsiteX2" fmla="*/ 12269238 w 13104811"/>
              <a:gd name="connsiteY2" fmla="*/ 197373 h 12344400"/>
              <a:gd name="connsiteX3" fmla="*/ 13104811 w 13104811"/>
              <a:gd name="connsiteY3" fmla="*/ 3870960 h 12344400"/>
              <a:gd name="connsiteX4" fmla="*/ 4631372 w 13104811"/>
              <a:gd name="connsiteY4" fmla="*/ 12344400 h 12344400"/>
              <a:gd name="connsiteX5" fmla="*/ 237584 w 13104811"/>
              <a:gd name="connsiteY5" fmla="*/ 11117672 h 12344400"/>
              <a:gd name="connsiteX6" fmla="*/ 0 w 13104811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1" h="12344400">
                <a:moveTo>
                  <a:pt x="0" y="0"/>
                </a:moveTo>
                <a:lnTo>
                  <a:pt x="12168149" y="0"/>
                </a:lnTo>
                <a:lnTo>
                  <a:pt x="12269238" y="197373"/>
                </a:lnTo>
                <a:cubicBezTo>
                  <a:pt x="12804724" y="1308689"/>
                  <a:pt x="13104811" y="2554780"/>
                  <a:pt x="13104811" y="3870960"/>
                </a:cubicBezTo>
                <a:cubicBezTo>
                  <a:pt x="13104811" y="8550712"/>
                  <a:pt x="9311123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16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 noEditPoints="1"/>
          </p:cNvSpPr>
          <p:nvPr>
            <p:ph type="pic" sz="quarter" idx="21"/>
          </p:nvPr>
        </p:nvSpPr>
        <p:spPr bwMode="auto">
          <a:xfrm>
            <a:off x="-1" y="0"/>
            <a:ext cx="9904471" cy="6858000"/>
          </a:xfrm>
          <a:custGeom>
            <a:avLst/>
            <a:gdLst>
              <a:gd name="T0" fmla="*/ 3832 w 14392"/>
              <a:gd name="T1" fmla="*/ 201 h 9796"/>
              <a:gd name="T2" fmla="*/ 4375 w 14392"/>
              <a:gd name="T3" fmla="*/ 736 h 9796"/>
              <a:gd name="T4" fmla="*/ 5106 w 14392"/>
              <a:gd name="T5" fmla="*/ 513 h 9796"/>
              <a:gd name="T6" fmla="*/ 6026 w 14392"/>
              <a:gd name="T7" fmla="*/ 1574 h 9796"/>
              <a:gd name="T8" fmla="*/ 6921 w 14392"/>
              <a:gd name="T9" fmla="*/ 1573 h 9796"/>
              <a:gd name="T10" fmla="*/ 7797 w 14392"/>
              <a:gd name="T11" fmla="*/ 2269 h 9796"/>
              <a:gd name="T12" fmla="*/ 8496 w 14392"/>
              <a:gd name="T13" fmla="*/ 3447 h 9796"/>
              <a:gd name="T14" fmla="*/ 9057 w 14392"/>
              <a:gd name="T15" fmla="*/ 4063 h 9796"/>
              <a:gd name="T16" fmla="*/ 8861 w 14392"/>
              <a:gd name="T17" fmla="*/ 4676 h 9796"/>
              <a:gd name="T18" fmla="*/ 9282 w 14392"/>
              <a:gd name="T19" fmla="*/ 5238 h 9796"/>
              <a:gd name="T20" fmla="*/ 9578 w 14392"/>
              <a:gd name="T21" fmla="*/ 6806 h 9796"/>
              <a:gd name="T22" fmla="*/ 9305 w 14392"/>
              <a:gd name="T23" fmla="*/ 7836 h 9796"/>
              <a:gd name="T24" fmla="*/ 10183 w 14392"/>
              <a:gd name="T25" fmla="*/ 8520 h 9796"/>
              <a:gd name="T26" fmla="*/ 9590 w 14392"/>
              <a:gd name="T27" fmla="*/ 8943 h 9796"/>
              <a:gd name="T28" fmla="*/ 9188 w 14392"/>
              <a:gd name="T29" fmla="*/ 9593 h 9796"/>
              <a:gd name="T30" fmla="*/ 7744 w 14392"/>
              <a:gd name="T31" fmla="*/ 8254 h 9796"/>
              <a:gd name="T32" fmla="*/ 8196 w 14392"/>
              <a:gd name="T33" fmla="*/ 9108 h 9796"/>
              <a:gd name="T34" fmla="*/ 7610 w 14392"/>
              <a:gd name="T35" fmla="*/ 8820 h 9796"/>
              <a:gd name="T36" fmla="*/ 7193 w 14392"/>
              <a:gd name="T37" fmla="*/ 9431 h 9796"/>
              <a:gd name="T38" fmla="*/ 5788 w 14392"/>
              <a:gd name="T39" fmla="*/ 8334 h 9796"/>
              <a:gd name="T40" fmla="*/ 4277 w 14392"/>
              <a:gd name="T41" fmla="*/ 7808 h 9796"/>
              <a:gd name="T42" fmla="*/ 3372 w 14392"/>
              <a:gd name="T43" fmla="*/ 8648 h 9796"/>
              <a:gd name="T44" fmla="*/ 1367 w 14392"/>
              <a:gd name="T45" fmla="*/ 8431 h 9796"/>
              <a:gd name="T46" fmla="*/ 1660 w 14392"/>
              <a:gd name="T47" fmla="*/ 7755 h 9796"/>
              <a:gd name="T48" fmla="*/ 423 w 14392"/>
              <a:gd name="T49" fmla="*/ 5714 h 9796"/>
              <a:gd name="T50" fmla="*/ 8164 w 14392"/>
              <a:gd name="T51" fmla="*/ 9756 h 9796"/>
              <a:gd name="T52" fmla="*/ 8771 w 14392"/>
              <a:gd name="T53" fmla="*/ 8793 h 9796"/>
              <a:gd name="T54" fmla="*/ 6058 w 14392"/>
              <a:gd name="T55" fmla="*/ 8453 h 9796"/>
              <a:gd name="T56" fmla="*/ 6996 w 14392"/>
              <a:gd name="T57" fmla="*/ 1944 h 9796"/>
              <a:gd name="T58" fmla="*/ 8255 w 14392"/>
              <a:gd name="T59" fmla="*/ 8561 h 9796"/>
              <a:gd name="T60" fmla="*/ 9370 w 14392"/>
              <a:gd name="T61" fmla="*/ 7513 h 9796"/>
              <a:gd name="T62" fmla="*/ 5630 w 14392"/>
              <a:gd name="T63" fmla="*/ 6764 h 9796"/>
              <a:gd name="T64" fmla="*/ 3257 w 14392"/>
              <a:gd name="T65" fmla="*/ 6799 h 9796"/>
              <a:gd name="T66" fmla="*/ 6543 w 14392"/>
              <a:gd name="T67" fmla="*/ 7186 h 9796"/>
              <a:gd name="T68" fmla="*/ 7646 w 14392"/>
              <a:gd name="T69" fmla="*/ 6368 h 9796"/>
              <a:gd name="T70" fmla="*/ 7823 w 14392"/>
              <a:gd name="T71" fmla="*/ 6972 h 9796"/>
              <a:gd name="T72" fmla="*/ 8491 w 14392"/>
              <a:gd name="T73" fmla="*/ 3935 h 9796"/>
              <a:gd name="T74" fmla="*/ 5585 w 14392"/>
              <a:gd name="T75" fmla="*/ 7078 h 9796"/>
              <a:gd name="T76" fmla="*/ 11846 w 14392"/>
              <a:gd name="T77" fmla="*/ 8375 h 9796"/>
              <a:gd name="T78" fmla="*/ 11504 w 14392"/>
              <a:gd name="T79" fmla="*/ 8761 h 9796"/>
              <a:gd name="T80" fmla="*/ 5881 w 14392"/>
              <a:gd name="T81" fmla="*/ 226 h 9796"/>
              <a:gd name="T82" fmla="*/ 4805 w 14392"/>
              <a:gd name="T83" fmla="*/ 494 h 9796"/>
              <a:gd name="T84" fmla="*/ 3019 w 14392"/>
              <a:gd name="T85" fmla="*/ 8939 h 9796"/>
              <a:gd name="T86" fmla="*/ 9704 w 14392"/>
              <a:gd name="T87" fmla="*/ 8046 h 9796"/>
              <a:gd name="T88" fmla="*/ 9955 w 14392"/>
              <a:gd name="T89" fmla="*/ 8583 h 9796"/>
              <a:gd name="T90" fmla="*/ 9712 w 14392"/>
              <a:gd name="T91" fmla="*/ 7149 h 9796"/>
              <a:gd name="T92" fmla="*/ 10004 w 14392"/>
              <a:gd name="T93" fmla="*/ 3815 h 9796"/>
              <a:gd name="T94" fmla="*/ 10284 w 14392"/>
              <a:gd name="T95" fmla="*/ 9230 h 9796"/>
              <a:gd name="T96" fmla="*/ 10276 w 14392"/>
              <a:gd name="T97" fmla="*/ 5067 h 9796"/>
              <a:gd name="T98" fmla="*/ 10289 w 14392"/>
              <a:gd name="T99" fmla="*/ 1065 h 9796"/>
              <a:gd name="T100" fmla="*/ 11455 w 14392"/>
              <a:gd name="T101" fmla="*/ 4525 h 9796"/>
              <a:gd name="T102" fmla="*/ 7949 w 14392"/>
              <a:gd name="T103" fmla="*/ 9054 h 9796"/>
              <a:gd name="T104" fmla="*/ 9401 w 14392"/>
              <a:gd name="T105" fmla="*/ 981 h 9796"/>
              <a:gd name="T106" fmla="*/ 14104 w 14392"/>
              <a:gd name="T107" fmla="*/ 8880 h 9796"/>
              <a:gd name="T108" fmla="*/ 12917 w 14392"/>
              <a:gd name="T109" fmla="*/ 8416 h 9796"/>
              <a:gd name="T110" fmla="*/ 5421 w 14392"/>
              <a:gd name="T111" fmla="*/ 358 h 9796"/>
              <a:gd name="T112" fmla="*/ 7071 w 14392"/>
              <a:gd name="T113" fmla="*/ 1370 h 9796"/>
              <a:gd name="T114" fmla="*/ 7480 w 14392"/>
              <a:gd name="T115" fmla="*/ 1454 h 9796"/>
              <a:gd name="T116" fmla="*/ 6881 w 14392"/>
              <a:gd name="T117" fmla="*/ 888 h 9796"/>
              <a:gd name="T118" fmla="*/ 9360 w 14392"/>
              <a:gd name="T119" fmla="*/ 3342 h 9796"/>
              <a:gd name="T120" fmla="*/ 6430 w 14392"/>
              <a:gd name="T121" fmla="*/ 301 h 9796"/>
              <a:gd name="T122" fmla="*/ 14277 w 14392"/>
              <a:gd name="T123" fmla="*/ 9266 h 9796"/>
              <a:gd name="T124" fmla="*/ 4892 w 14392"/>
              <a:gd name="T125" fmla="*/ 8880 h 9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92" h="9796">
                <a:moveTo>
                  <a:pt x="0" y="0"/>
                </a:moveTo>
                <a:lnTo>
                  <a:pt x="2788" y="0"/>
                </a:lnTo>
                <a:lnTo>
                  <a:pt x="2794" y="17"/>
                </a:lnTo>
                <a:lnTo>
                  <a:pt x="2801" y="34"/>
                </a:lnTo>
                <a:lnTo>
                  <a:pt x="2817" y="39"/>
                </a:lnTo>
                <a:lnTo>
                  <a:pt x="2834" y="45"/>
                </a:lnTo>
                <a:lnTo>
                  <a:pt x="2839" y="31"/>
                </a:lnTo>
                <a:lnTo>
                  <a:pt x="2842" y="15"/>
                </a:lnTo>
                <a:lnTo>
                  <a:pt x="2848" y="6"/>
                </a:lnTo>
                <a:lnTo>
                  <a:pt x="2855" y="0"/>
                </a:lnTo>
                <a:lnTo>
                  <a:pt x="2874" y="0"/>
                </a:lnTo>
                <a:lnTo>
                  <a:pt x="2884" y="6"/>
                </a:lnTo>
                <a:lnTo>
                  <a:pt x="2893" y="15"/>
                </a:lnTo>
                <a:lnTo>
                  <a:pt x="2910" y="18"/>
                </a:lnTo>
                <a:lnTo>
                  <a:pt x="2925" y="25"/>
                </a:lnTo>
                <a:lnTo>
                  <a:pt x="2933" y="28"/>
                </a:lnTo>
                <a:lnTo>
                  <a:pt x="2940" y="32"/>
                </a:lnTo>
                <a:lnTo>
                  <a:pt x="2946" y="37"/>
                </a:lnTo>
                <a:lnTo>
                  <a:pt x="2952" y="44"/>
                </a:lnTo>
                <a:lnTo>
                  <a:pt x="2961" y="48"/>
                </a:lnTo>
                <a:lnTo>
                  <a:pt x="2969" y="52"/>
                </a:lnTo>
                <a:lnTo>
                  <a:pt x="2977" y="53"/>
                </a:lnTo>
                <a:lnTo>
                  <a:pt x="2986" y="54"/>
                </a:lnTo>
                <a:lnTo>
                  <a:pt x="2994" y="54"/>
                </a:lnTo>
                <a:lnTo>
                  <a:pt x="3001" y="54"/>
                </a:lnTo>
                <a:lnTo>
                  <a:pt x="3009" y="52"/>
                </a:lnTo>
                <a:lnTo>
                  <a:pt x="3017" y="50"/>
                </a:lnTo>
                <a:lnTo>
                  <a:pt x="3046" y="39"/>
                </a:lnTo>
                <a:lnTo>
                  <a:pt x="3077" y="28"/>
                </a:lnTo>
                <a:lnTo>
                  <a:pt x="3071" y="14"/>
                </a:lnTo>
                <a:lnTo>
                  <a:pt x="3066" y="0"/>
                </a:lnTo>
                <a:lnTo>
                  <a:pt x="3161" y="0"/>
                </a:lnTo>
                <a:lnTo>
                  <a:pt x="3153" y="8"/>
                </a:lnTo>
                <a:lnTo>
                  <a:pt x="3144" y="14"/>
                </a:lnTo>
                <a:lnTo>
                  <a:pt x="3134" y="21"/>
                </a:lnTo>
                <a:lnTo>
                  <a:pt x="3121" y="25"/>
                </a:lnTo>
                <a:lnTo>
                  <a:pt x="3107" y="30"/>
                </a:lnTo>
                <a:lnTo>
                  <a:pt x="3094" y="35"/>
                </a:lnTo>
                <a:lnTo>
                  <a:pt x="3100" y="40"/>
                </a:lnTo>
                <a:lnTo>
                  <a:pt x="3108" y="44"/>
                </a:lnTo>
                <a:lnTo>
                  <a:pt x="3113" y="50"/>
                </a:lnTo>
                <a:lnTo>
                  <a:pt x="3120" y="55"/>
                </a:lnTo>
                <a:lnTo>
                  <a:pt x="3129" y="68"/>
                </a:lnTo>
                <a:lnTo>
                  <a:pt x="3136" y="81"/>
                </a:lnTo>
                <a:lnTo>
                  <a:pt x="3151" y="109"/>
                </a:lnTo>
                <a:lnTo>
                  <a:pt x="3166" y="138"/>
                </a:lnTo>
                <a:lnTo>
                  <a:pt x="3182" y="145"/>
                </a:lnTo>
                <a:lnTo>
                  <a:pt x="3197" y="153"/>
                </a:lnTo>
                <a:lnTo>
                  <a:pt x="3211" y="162"/>
                </a:lnTo>
                <a:lnTo>
                  <a:pt x="3225" y="172"/>
                </a:lnTo>
                <a:lnTo>
                  <a:pt x="3227" y="175"/>
                </a:lnTo>
                <a:lnTo>
                  <a:pt x="3229" y="179"/>
                </a:lnTo>
                <a:lnTo>
                  <a:pt x="3237" y="176"/>
                </a:lnTo>
                <a:lnTo>
                  <a:pt x="3245" y="174"/>
                </a:lnTo>
                <a:lnTo>
                  <a:pt x="3250" y="179"/>
                </a:lnTo>
                <a:lnTo>
                  <a:pt x="3256" y="183"/>
                </a:lnTo>
                <a:lnTo>
                  <a:pt x="3263" y="185"/>
                </a:lnTo>
                <a:lnTo>
                  <a:pt x="3269" y="188"/>
                </a:lnTo>
                <a:lnTo>
                  <a:pt x="3277" y="189"/>
                </a:lnTo>
                <a:lnTo>
                  <a:pt x="3283" y="189"/>
                </a:lnTo>
                <a:lnTo>
                  <a:pt x="3291" y="188"/>
                </a:lnTo>
                <a:lnTo>
                  <a:pt x="3299" y="187"/>
                </a:lnTo>
                <a:lnTo>
                  <a:pt x="3313" y="184"/>
                </a:lnTo>
                <a:lnTo>
                  <a:pt x="3327" y="184"/>
                </a:lnTo>
                <a:lnTo>
                  <a:pt x="3340" y="185"/>
                </a:lnTo>
                <a:lnTo>
                  <a:pt x="3354" y="187"/>
                </a:lnTo>
                <a:lnTo>
                  <a:pt x="3367" y="190"/>
                </a:lnTo>
                <a:lnTo>
                  <a:pt x="3380" y="196"/>
                </a:lnTo>
                <a:lnTo>
                  <a:pt x="3391" y="201"/>
                </a:lnTo>
                <a:lnTo>
                  <a:pt x="3404" y="208"/>
                </a:lnTo>
                <a:lnTo>
                  <a:pt x="3407" y="211"/>
                </a:lnTo>
                <a:lnTo>
                  <a:pt x="3408" y="215"/>
                </a:lnTo>
                <a:lnTo>
                  <a:pt x="3408" y="219"/>
                </a:lnTo>
                <a:lnTo>
                  <a:pt x="3407" y="223"/>
                </a:lnTo>
                <a:lnTo>
                  <a:pt x="3408" y="223"/>
                </a:lnTo>
                <a:lnTo>
                  <a:pt x="3409" y="223"/>
                </a:lnTo>
                <a:lnTo>
                  <a:pt x="3409" y="223"/>
                </a:lnTo>
                <a:lnTo>
                  <a:pt x="3420" y="219"/>
                </a:lnTo>
                <a:lnTo>
                  <a:pt x="3431" y="214"/>
                </a:lnTo>
                <a:lnTo>
                  <a:pt x="3442" y="210"/>
                </a:lnTo>
                <a:lnTo>
                  <a:pt x="3452" y="206"/>
                </a:lnTo>
                <a:lnTo>
                  <a:pt x="3460" y="203"/>
                </a:lnTo>
                <a:lnTo>
                  <a:pt x="3466" y="202"/>
                </a:lnTo>
                <a:lnTo>
                  <a:pt x="3469" y="203"/>
                </a:lnTo>
                <a:lnTo>
                  <a:pt x="3471" y="205"/>
                </a:lnTo>
                <a:lnTo>
                  <a:pt x="3472" y="207"/>
                </a:lnTo>
                <a:lnTo>
                  <a:pt x="3472" y="210"/>
                </a:lnTo>
                <a:lnTo>
                  <a:pt x="3472" y="214"/>
                </a:lnTo>
                <a:lnTo>
                  <a:pt x="3471" y="215"/>
                </a:lnTo>
                <a:lnTo>
                  <a:pt x="3470" y="233"/>
                </a:lnTo>
                <a:lnTo>
                  <a:pt x="3467" y="250"/>
                </a:lnTo>
                <a:lnTo>
                  <a:pt x="3467" y="250"/>
                </a:lnTo>
                <a:lnTo>
                  <a:pt x="3478" y="253"/>
                </a:lnTo>
                <a:lnTo>
                  <a:pt x="3487" y="259"/>
                </a:lnTo>
                <a:lnTo>
                  <a:pt x="3487" y="259"/>
                </a:lnTo>
                <a:lnTo>
                  <a:pt x="3497" y="260"/>
                </a:lnTo>
                <a:lnTo>
                  <a:pt x="3505" y="261"/>
                </a:lnTo>
                <a:lnTo>
                  <a:pt x="3512" y="265"/>
                </a:lnTo>
                <a:lnTo>
                  <a:pt x="3519" y="269"/>
                </a:lnTo>
                <a:lnTo>
                  <a:pt x="3524" y="275"/>
                </a:lnTo>
                <a:lnTo>
                  <a:pt x="3526" y="282"/>
                </a:lnTo>
                <a:lnTo>
                  <a:pt x="3529" y="291"/>
                </a:lnTo>
                <a:lnTo>
                  <a:pt x="3530" y="300"/>
                </a:lnTo>
                <a:lnTo>
                  <a:pt x="3530" y="316"/>
                </a:lnTo>
                <a:lnTo>
                  <a:pt x="3534" y="333"/>
                </a:lnTo>
                <a:lnTo>
                  <a:pt x="3539" y="350"/>
                </a:lnTo>
                <a:lnTo>
                  <a:pt x="3544" y="365"/>
                </a:lnTo>
                <a:lnTo>
                  <a:pt x="3544" y="365"/>
                </a:lnTo>
                <a:lnTo>
                  <a:pt x="3559" y="360"/>
                </a:lnTo>
                <a:lnTo>
                  <a:pt x="3573" y="354"/>
                </a:lnTo>
                <a:lnTo>
                  <a:pt x="3583" y="354"/>
                </a:lnTo>
                <a:lnTo>
                  <a:pt x="3592" y="352"/>
                </a:lnTo>
                <a:lnTo>
                  <a:pt x="3602" y="350"/>
                </a:lnTo>
                <a:lnTo>
                  <a:pt x="3613" y="347"/>
                </a:lnTo>
                <a:lnTo>
                  <a:pt x="3623" y="345"/>
                </a:lnTo>
                <a:lnTo>
                  <a:pt x="3633" y="346"/>
                </a:lnTo>
                <a:lnTo>
                  <a:pt x="3638" y="347"/>
                </a:lnTo>
                <a:lnTo>
                  <a:pt x="3642" y="350"/>
                </a:lnTo>
                <a:lnTo>
                  <a:pt x="3647" y="352"/>
                </a:lnTo>
                <a:lnTo>
                  <a:pt x="3653" y="356"/>
                </a:lnTo>
                <a:lnTo>
                  <a:pt x="3658" y="371"/>
                </a:lnTo>
                <a:lnTo>
                  <a:pt x="3664" y="385"/>
                </a:lnTo>
                <a:lnTo>
                  <a:pt x="3664" y="385"/>
                </a:lnTo>
                <a:lnTo>
                  <a:pt x="3674" y="389"/>
                </a:lnTo>
                <a:lnTo>
                  <a:pt x="3683" y="394"/>
                </a:lnTo>
                <a:lnTo>
                  <a:pt x="3685" y="394"/>
                </a:lnTo>
                <a:lnTo>
                  <a:pt x="3685" y="396"/>
                </a:lnTo>
                <a:lnTo>
                  <a:pt x="3686" y="399"/>
                </a:lnTo>
                <a:lnTo>
                  <a:pt x="3686" y="395"/>
                </a:lnTo>
                <a:lnTo>
                  <a:pt x="3685" y="391"/>
                </a:lnTo>
                <a:lnTo>
                  <a:pt x="3694" y="381"/>
                </a:lnTo>
                <a:lnTo>
                  <a:pt x="3700" y="371"/>
                </a:lnTo>
                <a:lnTo>
                  <a:pt x="3702" y="367"/>
                </a:lnTo>
                <a:lnTo>
                  <a:pt x="3702" y="361"/>
                </a:lnTo>
                <a:lnTo>
                  <a:pt x="3702" y="358"/>
                </a:lnTo>
                <a:lnTo>
                  <a:pt x="3702" y="352"/>
                </a:lnTo>
                <a:lnTo>
                  <a:pt x="3698" y="345"/>
                </a:lnTo>
                <a:lnTo>
                  <a:pt x="3693" y="336"/>
                </a:lnTo>
                <a:lnTo>
                  <a:pt x="3683" y="328"/>
                </a:lnTo>
                <a:lnTo>
                  <a:pt x="3674" y="319"/>
                </a:lnTo>
                <a:lnTo>
                  <a:pt x="3654" y="300"/>
                </a:lnTo>
                <a:lnTo>
                  <a:pt x="3637" y="283"/>
                </a:lnTo>
                <a:lnTo>
                  <a:pt x="3632" y="275"/>
                </a:lnTo>
                <a:lnTo>
                  <a:pt x="3627" y="268"/>
                </a:lnTo>
                <a:lnTo>
                  <a:pt x="3624" y="259"/>
                </a:lnTo>
                <a:lnTo>
                  <a:pt x="3622" y="251"/>
                </a:lnTo>
                <a:lnTo>
                  <a:pt x="3622" y="243"/>
                </a:lnTo>
                <a:lnTo>
                  <a:pt x="3622" y="234"/>
                </a:lnTo>
                <a:lnTo>
                  <a:pt x="3623" y="225"/>
                </a:lnTo>
                <a:lnTo>
                  <a:pt x="3627" y="215"/>
                </a:lnTo>
                <a:lnTo>
                  <a:pt x="3636" y="193"/>
                </a:lnTo>
                <a:lnTo>
                  <a:pt x="3649" y="167"/>
                </a:lnTo>
                <a:lnTo>
                  <a:pt x="3654" y="158"/>
                </a:lnTo>
                <a:lnTo>
                  <a:pt x="3658" y="148"/>
                </a:lnTo>
                <a:lnTo>
                  <a:pt x="3660" y="139"/>
                </a:lnTo>
                <a:lnTo>
                  <a:pt x="3663" y="129"/>
                </a:lnTo>
                <a:lnTo>
                  <a:pt x="3664" y="120"/>
                </a:lnTo>
                <a:lnTo>
                  <a:pt x="3665" y="109"/>
                </a:lnTo>
                <a:lnTo>
                  <a:pt x="3665" y="99"/>
                </a:lnTo>
                <a:lnTo>
                  <a:pt x="3664" y="89"/>
                </a:lnTo>
                <a:lnTo>
                  <a:pt x="3664" y="72"/>
                </a:lnTo>
                <a:lnTo>
                  <a:pt x="3665" y="59"/>
                </a:lnTo>
                <a:lnTo>
                  <a:pt x="3668" y="54"/>
                </a:lnTo>
                <a:lnTo>
                  <a:pt x="3669" y="49"/>
                </a:lnTo>
                <a:lnTo>
                  <a:pt x="3673" y="44"/>
                </a:lnTo>
                <a:lnTo>
                  <a:pt x="3677" y="40"/>
                </a:lnTo>
                <a:lnTo>
                  <a:pt x="3681" y="37"/>
                </a:lnTo>
                <a:lnTo>
                  <a:pt x="3685" y="35"/>
                </a:lnTo>
                <a:lnTo>
                  <a:pt x="3691" y="34"/>
                </a:lnTo>
                <a:lnTo>
                  <a:pt x="3696" y="32"/>
                </a:lnTo>
                <a:lnTo>
                  <a:pt x="3703" y="32"/>
                </a:lnTo>
                <a:lnTo>
                  <a:pt x="3711" y="34"/>
                </a:lnTo>
                <a:lnTo>
                  <a:pt x="3718" y="35"/>
                </a:lnTo>
                <a:lnTo>
                  <a:pt x="3727" y="37"/>
                </a:lnTo>
                <a:lnTo>
                  <a:pt x="3730" y="44"/>
                </a:lnTo>
                <a:lnTo>
                  <a:pt x="3734" y="50"/>
                </a:lnTo>
                <a:lnTo>
                  <a:pt x="3741" y="49"/>
                </a:lnTo>
                <a:lnTo>
                  <a:pt x="3750" y="50"/>
                </a:lnTo>
                <a:lnTo>
                  <a:pt x="3758" y="52"/>
                </a:lnTo>
                <a:lnTo>
                  <a:pt x="3766" y="53"/>
                </a:lnTo>
                <a:lnTo>
                  <a:pt x="3779" y="58"/>
                </a:lnTo>
                <a:lnTo>
                  <a:pt x="3792" y="66"/>
                </a:lnTo>
                <a:lnTo>
                  <a:pt x="3803" y="75"/>
                </a:lnTo>
                <a:lnTo>
                  <a:pt x="3813" y="85"/>
                </a:lnTo>
                <a:lnTo>
                  <a:pt x="3824" y="97"/>
                </a:lnTo>
                <a:lnTo>
                  <a:pt x="3833" y="109"/>
                </a:lnTo>
                <a:lnTo>
                  <a:pt x="3833" y="117"/>
                </a:lnTo>
                <a:lnTo>
                  <a:pt x="3832" y="125"/>
                </a:lnTo>
                <a:lnTo>
                  <a:pt x="3829" y="144"/>
                </a:lnTo>
                <a:lnTo>
                  <a:pt x="3828" y="160"/>
                </a:lnTo>
                <a:lnTo>
                  <a:pt x="3828" y="165"/>
                </a:lnTo>
                <a:lnTo>
                  <a:pt x="3828" y="170"/>
                </a:lnTo>
                <a:lnTo>
                  <a:pt x="3829" y="174"/>
                </a:lnTo>
                <a:lnTo>
                  <a:pt x="3832" y="176"/>
                </a:lnTo>
                <a:lnTo>
                  <a:pt x="3834" y="179"/>
                </a:lnTo>
                <a:lnTo>
                  <a:pt x="3837" y="179"/>
                </a:lnTo>
                <a:lnTo>
                  <a:pt x="3842" y="180"/>
                </a:lnTo>
                <a:lnTo>
                  <a:pt x="3847" y="179"/>
                </a:lnTo>
                <a:lnTo>
                  <a:pt x="3861" y="176"/>
                </a:lnTo>
                <a:lnTo>
                  <a:pt x="3880" y="172"/>
                </a:lnTo>
                <a:lnTo>
                  <a:pt x="3887" y="170"/>
                </a:lnTo>
                <a:lnTo>
                  <a:pt x="3895" y="169"/>
                </a:lnTo>
                <a:lnTo>
                  <a:pt x="3898" y="169"/>
                </a:lnTo>
                <a:lnTo>
                  <a:pt x="3902" y="169"/>
                </a:lnTo>
                <a:lnTo>
                  <a:pt x="3907" y="170"/>
                </a:lnTo>
                <a:lnTo>
                  <a:pt x="3911" y="172"/>
                </a:lnTo>
                <a:lnTo>
                  <a:pt x="3897" y="180"/>
                </a:lnTo>
                <a:lnTo>
                  <a:pt x="3883" y="188"/>
                </a:lnTo>
                <a:lnTo>
                  <a:pt x="3869" y="194"/>
                </a:lnTo>
                <a:lnTo>
                  <a:pt x="3855" y="198"/>
                </a:lnTo>
                <a:lnTo>
                  <a:pt x="3847" y="199"/>
                </a:lnTo>
                <a:lnTo>
                  <a:pt x="3839" y="201"/>
                </a:lnTo>
                <a:lnTo>
                  <a:pt x="3832" y="201"/>
                </a:lnTo>
                <a:lnTo>
                  <a:pt x="3824" y="201"/>
                </a:lnTo>
                <a:lnTo>
                  <a:pt x="3816" y="199"/>
                </a:lnTo>
                <a:lnTo>
                  <a:pt x="3807" y="198"/>
                </a:lnTo>
                <a:lnTo>
                  <a:pt x="3798" y="194"/>
                </a:lnTo>
                <a:lnTo>
                  <a:pt x="3790" y="192"/>
                </a:lnTo>
                <a:lnTo>
                  <a:pt x="3789" y="199"/>
                </a:lnTo>
                <a:lnTo>
                  <a:pt x="3790" y="207"/>
                </a:lnTo>
                <a:lnTo>
                  <a:pt x="3792" y="215"/>
                </a:lnTo>
                <a:lnTo>
                  <a:pt x="3794" y="221"/>
                </a:lnTo>
                <a:lnTo>
                  <a:pt x="3799" y="235"/>
                </a:lnTo>
                <a:lnTo>
                  <a:pt x="3804" y="248"/>
                </a:lnTo>
                <a:lnTo>
                  <a:pt x="3810" y="261"/>
                </a:lnTo>
                <a:lnTo>
                  <a:pt x="3812" y="274"/>
                </a:lnTo>
                <a:lnTo>
                  <a:pt x="3812" y="280"/>
                </a:lnTo>
                <a:lnTo>
                  <a:pt x="3810" y="288"/>
                </a:lnTo>
                <a:lnTo>
                  <a:pt x="3807" y="295"/>
                </a:lnTo>
                <a:lnTo>
                  <a:pt x="3803" y="302"/>
                </a:lnTo>
                <a:lnTo>
                  <a:pt x="3821" y="301"/>
                </a:lnTo>
                <a:lnTo>
                  <a:pt x="3839" y="301"/>
                </a:lnTo>
                <a:lnTo>
                  <a:pt x="3857" y="304"/>
                </a:lnTo>
                <a:lnTo>
                  <a:pt x="3873" y="306"/>
                </a:lnTo>
                <a:lnTo>
                  <a:pt x="3889" y="309"/>
                </a:lnTo>
                <a:lnTo>
                  <a:pt x="3904" y="314"/>
                </a:lnTo>
                <a:lnTo>
                  <a:pt x="3919" y="319"/>
                </a:lnTo>
                <a:lnTo>
                  <a:pt x="3933" y="325"/>
                </a:lnTo>
                <a:lnTo>
                  <a:pt x="3960" y="340"/>
                </a:lnTo>
                <a:lnTo>
                  <a:pt x="3986" y="355"/>
                </a:lnTo>
                <a:lnTo>
                  <a:pt x="4012" y="373"/>
                </a:lnTo>
                <a:lnTo>
                  <a:pt x="4037" y="390"/>
                </a:lnTo>
                <a:lnTo>
                  <a:pt x="4041" y="394"/>
                </a:lnTo>
                <a:lnTo>
                  <a:pt x="4044" y="400"/>
                </a:lnTo>
                <a:lnTo>
                  <a:pt x="4054" y="405"/>
                </a:lnTo>
                <a:lnTo>
                  <a:pt x="4061" y="410"/>
                </a:lnTo>
                <a:lnTo>
                  <a:pt x="4064" y="417"/>
                </a:lnTo>
                <a:lnTo>
                  <a:pt x="4066" y="423"/>
                </a:lnTo>
                <a:lnTo>
                  <a:pt x="4066" y="431"/>
                </a:lnTo>
                <a:lnTo>
                  <a:pt x="4064" y="439"/>
                </a:lnTo>
                <a:lnTo>
                  <a:pt x="4061" y="446"/>
                </a:lnTo>
                <a:lnTo>
                  <a:pt x="4057" y="455"/>
                </a:lnTo>
                <a:lnTo>
                  <a:pt x="4049" y="473"/>
                </a:lnTo>
                <a:lnTo>
                  <a:pt x="4044" y="490"/>
                </a:lnTo>
                <a:lnTo>
                  <a:pt x="4040" y="507"/>
                </a:lnTo>
                <a:lnTo>
                  <a:pt x="4037" y="522"/>
                </a:lnTo>
                <a:lnTo>
                  <a:pt x="4036" y="538"/>
                </a:lnTo>
                <a:lnTo>
                  <a:pt x="4037" y="552"/>
                </a:lnTo>
                <a:lnTo>
                  <a:pt x="4041" y="566"/>
                </a:lnTo>
                <a:lnTo>
                  <a:pt x="4045" y="578"/>
                </a:lnTo>
                <a:lnTo>
                  <a:pt x="4052" y="590"/>
                </a:lnTo>
                <a:lnTo>
                  <a:pt x="4061" y="601"/>
                </a:lnTo>
                <a:lnTo>
                  <a:pt x="4071" y="611"/>
                </a:lnTo>
                <a:lnTo>
                  <a:pt x="4082" y="620"/>
                </a:lnTo>
                <a:lnTo>
                  <a:pt x="4095" y="629"/>
                </a:lnTo>
                <a:lnTo>
                  <a:pt x="4111" y="635"/>
                </a:lnTo>
                <a:lnTo>
                  <a:pt x="4128" y="642"/>
                </a:lnTo>
                <a:lnTo>
                  <a:pt x="4147" y="648"/>
                </a:lnTo>
                <a:lnTo>
                  <a:pt x="4165" y="652"/>
                </a:lnTo>
                <a:lnTo>
                  <a:pt x="4182" y="657"/>
                </a:lnTo>
                <a:lnTo>
                  <a:pt x="4191" y="661"/>
                </a:lnTo>
                <a:lnTo>
                  <a:pt x="4198" y="665"/>
                </a:lnTo>
                <a:lnTo>
                  <a:pt x="4206" y="670"/>
                </a:lnTo>
                <a:lnTo>
                  <a:pt x="4212" y="677"/>
                </a:lnTo>
                <a:lnTo>
                  <a:pt x="4212" y="677"/>
                </a:lnTo>
                <a:lnTo>
                  <a:pt x="4214" y="675"/>
                </a:lnTo>
                <a:lnTo>
                  <a:pt x="4214" y="677"/>
                </a:lnTo>
                <a:lnTo>
                  <a:pt x="4214" y="677"/>
                </a:lnTo>
                <a:lnTo>
                  <a:pt x="4225" y="670"/>
                </a:lnTo>
                <a:lnTo>
                  <a:pt x="4237" y="665"/>
                </a:lnTo>
                <a:lnTo>
                  <a:pt x="4242" y="664"/>
                </a:lnTo>
                <a:lnTo>
                  <a:pt x="4249" y="662"/>
                </a:lnTo>
                <a:lnTo>
                  <a:pt x="4255" y="662"/>
                </a:lnTo>
                <a:lnTo>
                  <a:pt x="4261" y="665"/>
                </a:lnTo>
                <a:lnTo>
                  <a:pt x="4255" y="675"/>
                </a:lnTo>
                <a:lnTo>
                  <a:pt x="4251" y="683"/>
                </a:lnTo>
                <a:lnTo>
                  <a:pt x="4247" y="688"/>
                </a:lnTo>
                <a:lnTo>
                  <a:pt x="4242" y="691"/>
                </a:lnTo>
                <a:lnTo>
                  <a:pt x="4238" y="691"/>
                </a:lnTo>
                <a:lnTo>
                  <a:pt x="4232" y="688"/>
                </a:lnTo>
                <a:lnTo>
                  <a:pt x="4224" y="683"/>
                </a:lnTo>
                <a:lnTo>
                  <a:pt x="4214" y="677"/>
                </a:lnTo>
                <a:lnTo>
                  <a:pt x="4214" y="677"/>
                </a:lnTo>
                <a:lnTo>
                  <a:pt x="4212" y="677"/>
                </a:lnTo>
                <a:lnTo>
                  <a:pt x="4212" y="677"/>
                </a:lnTo>
                <a:lnTo>
                  <a:pt x="4212" y="677"/>
                </a:lnTo>
                <a:lnTo>
                  <a:pt x="4207" y="679"/>
                </a:lnTo>
                <a:lnTo>
                  <a:pt x="4203" y="683"/>
                </a:lnTo>
                <a:lnTo>
                  <a:pt x="4200" y="687"/>
                </a:lnTo>
                <a:lnTo>
                  <a:pt x="4197" y="691"/>
                </a:lnTo>
                <a:lnTo>
                  <a:pt x="4194" y="695"/>
                </a:lnTo>
                <a:lnTo>
                  <a:pt x="4194" y="700"/>
                </a:lnTo>
                <a:lnTo>
                  <a:pt x="4194" y="705"/>
                </a:lnTo>
                <a:lnTo>
                  <a:pt x="4196" y="711"/>
                </a:lnTo>
                <a:lnTo>
                  <a:pt x="4201" y="722"/>
                </a:lnTo>
                <a:lnTo>
                  <a:pt x="4206" y="732"/>
                </a:lnTo>
                <a:lnTo>
                  <a:pt x="4210" y="736"/>
                </a:lnTo>
                <a:lnTo>
                  <a:pt x="4215" y="740"/>
                </a:lnTo>
                <a:lnTo>
                  <a:pt x="4219" y="742"/>
                </a:lnTo>
                <a:lnTo>
                  <a:pt x="4225" y="744"/>
                </a:lnTo>
                <a:lnTo>
                  <a:pt x="4236" y="747"/>
                </a:lnTo>
                <a:lnTo>
                  <a:pt x="4246" y="749"/>
                </a:lnTo>
                <a:lnTo>
                  <a:pt x="4258" y="751"/>
                </a:lnTo>
                <a:lnTo>
                  <a:pt x="4269" y="753"/>
                </a:lnTo>
                <a:lnTo>
                  <a:pt x="4282" y="755"/>
                </a:lnTo>
                <a:lnTo>
                  <a:pt x="4294" y="759"/>
                </a:lnTo>
                <a:lnTo>
                  <a:pt x="4304" y="764"/>
                </a:lnTo>
                <a:lnTo>
                  <a:pt x="4314" y="771"/>
                </a:lnTo>
                <a:lnTo>
                  <a:pt x="4323" y="778"/>
                </a:lnTo>
                <a:lnTo>
                  <a:pt x="4332" y="787"/>
                </a:lnTo>
                <a:lnTo>
                  <a:pt x="4341" y="798"/>
                </a:lnTo>
                <a:lnTo>
                  <a:pt x="4350" y="809"/>
                </a:lnTo>
                <a:lnTo>
                  <a:pt x="4376" y="845"/>
                </a:lnTo>
                <a:lnTo>
                  <a:pt x="4400" y="882"/>
                </a:lnTo>
                <a:lnTo>
                  <a:pt x="4411" y="902"/>
                </a:lnTo>
                <a:lnTo>
                  <a:pt x="4420" y="921"/>
                </a:lnTo>
                <a:lnTo>
                  <a:pt x="4429" y="942"/>
                </a:lnTo>
                <a:lnTo>
                  <a:pt x="4436" y="963"/>
                </a:lnTo>
                <a:lnTo>
                  <a:pt x="4449" y="966"/>
                </a:lnTo>
                <a:lnTo>
                  <a:pt x="4462" y="970"/>
                </a:lnTo>
                <a:lnTo>
                  <a:pt x="4475" y="972"/>
                </a:lnTo>
                <a:lnTo>
                  <a:pt x="4489" y="976"/>
                </a:lnTo>
                <a:lnTo>
                  <a:pt x="4490" y="990"/>
                </a:lnTo>
                <a:lnTo>
                  <a:pt x="4493" y="1006"/>
                </a:lnTo>
                <a:lnTo>
                  <a:pt x="4494" y="1021"/>
                </a:lnTo>
                <a:lnTo>
                  <a:pt x="4497" y="1035"/>
                </a:lnTo>
                <a:lnTo>
                  <a:pt x="4496" y="1037"/>
                </a:lnTo>
                <a:lnTo>
                  <a:pt x="4494" y="1038"/>
                </a:lnTo>
                <a:lnTo>
                  <a:pt x="4494" y="1038"/>
                </a:lnTo>
                <a:lnTo>
                  <a:pt x="4494" y="1039"/>
                </a:lnTo>
                <a:lnTo>
                  <a:pt x="4497" y="1035"/>
                </a:lnTo>
                <a:lnTo>
                  <a:pt x="4509" y="1038"/>
                </a:lnTo>
                <a:lnTo>
                  <a:pt x="4520" y="1042"/>
                </a:lnTo>
                <a:lnTo>
                  <a:pt x="4530" y="1046"/>
                </a:lnTo>
                <a:lnTo>
                  <a:pt x="4539" y="1052"/>
                </a:lnTo>
                <a:lnTo>
                  <a:pt x="4548" y="1059"/>
                </a:lnTo>
                <a:lnTo>
                  <a:pt x="4555" y="1068"/>
                </a:lnTo>
                <a:lnTo>
                  <a:pt x="4561" y="1077"/>
                </a:lnTo>
                <a:lnTo>
                  <a:pt x="4566" y="1088"/>
                </a:lnTo>
                <a:lnTo>
                  <a:pt x="4566" y="1090"/>
                </a:lnTo>
                <a:lnTo>
                  <a:pt x="4565" y="1091"/>
                </a:lnTo>
                <a:lnTo>
                  <a:pt x="4565" y="1091"/>
                </a:lnTo>
                <a:lnTo>
                  <a:pt x="4565" y="1092"/>
                </a:lnTo>
                <a:lnTo>
                  <a:pt x="4566" y="1088"/>
                </a:lnTo>
                <a:lnTo>
                  <a:pt x="4579" y="1084"/>
                </a:lnTo>
                <a:lnTo>
                  <a:pt x="4592" y="1081"/>
                </a:lnTo>
                <a:lnTo>
                  <a:pt x="4596" y="1082"/>
                </a:lnTo>
                <a:lnTo>
                  <a:pt x="4596" y="1082"/>
                </a:lnTo>
                <a:lnTo>
                  <a:pt x="4596" y="1082"/>
                </a:lnTo>
                <a:lnTo>
                  <a:pt x="4596" y="1082"/>
                </a:lnTo>
                <a:lnTo>
                  <a:pt x="4595" y="1081"/>
                </a:lnTo>
                <a:lnTo>
                  <a:pt x="4592" y="1081"/>
                </a:lnTo>
                <a:lnTo>
                  <a:pt x="4596" y="1075"/>
                </a:lnTo>
                <a:lnTo>
                  <a:pt x="4600" y="1072"/>
                </a:lnTo>
                <a:lnTo>
                  <a:pt x="4601" y="1069"/>
                </a:lnTo>
                <a:lnTo>
                  <a:pt x="4602" y="1065"/>
                </a:lnTo>
                <a:lnTo>
                  <a:pt x="4601" y="1059"/>
                </a:lnTo>
                <a:lnTo>
                  <a:pt x="4599" y="1051"/>
                </a:lnTo>
                <a:lnTo>
                  <a:pt x="4593" y="1044"/>
                </a:lnTo>
                <a:lnTo>
                  <a:pt x="4590" y="1037"/>
                </a:lnTo>
                <a:lnTo>
                  <a:pt x="4586" y="1029"/>
                </a:lnTo>
                <a:lnTo>
                  <a:pt x="4584" y="1019"/>
                </a:lnTo>
                <a:lnTo>
                  <a:pt x="4593" y="1023"/>
                </a:lnTo>
                <a:lnTo>
                  <a:pt x="4604" y="1026"/>
                </a:lnTo>
                <a:lnTo>
                  <a:pt x="4613" y="1028"/>
                </a:lnTo>
                <a:lnTo>
                  <a:pt x="4622" y="1028"/>
                </a:lnTo>
                <a:lnTo>
                  <a:pt x="4631" y="1028"/>
                </a:lnTo>
                <a:lnTo>
                  <a:pt x="4640" y="1028"/>
                </a:lnTo>
                <a:lnTo>
                  <a:pt x="4649" y="1025"/>
                </a:lnTo>
                <a:lnTo>
                  <a:pt x="4657" y="1024"/>
                </a:lnTo>
                <a:lnTo>
                  <a:pt x="4691" y="1011"/>
                </a:lnTo>
                <a:lnTo>
                  <a:pt x="4725" y="998"/>
                </a:lnTo>
                <a:lnTo>
                  <a:pt x="4725" y="998"/>
                </a:lnTo>
                <a:lnTo>
                  <a:pt x="4720" y="984"/>
                </a:lnTo>
                <a:lnTo>
                  <a:pt x="4714" y="970"/>
                </a:lnTo>
                <a:lnTo>
                  <a:pt x="4693" y="944"/>
                </a:lnTo>
                <a:lnTo>
                  <a:pt x="4672" y="918"/>
                </a:lnTo>
                <a:lnTo>
                  <a:pt x="4651" y="893"/>
                </a:lnTo>
                <a:lnTo>
                  <a:pt x="4631" y="866"/>
                </a:lnTo>
                <a:lnTo>
                  <a:pt x="4626" y="861"/>
                </a:lnTo>
                <a:lnTo>
                  <a:pt x="4622" y="854"/>
                </a:lnTo>
                <a:lnTo>
                  <a:pt x="4615" y="861"/>
                </a:lnTo>
                <a:lnTo>
                  <a:pt x="4609" y="867"/>
                </a:lnTo>
                <a:lnTo>
                  <a:pt x="4601" y="871"/>
                </a:lnTo>
                <a:lnTo>
                  <a:pt x="4592" y="875"/>
                </a:lnTo>
                <a:lnTo>
                  <a:pt x="4583" y="877"/>
                </a:lnTo>
                <a:lnTo>
                  <a:pt x="4573" y="879"/>
                </a:lnTo>
                <a:lnTo>
                  <a:pt x="4563" y="880"/>
                </a:lnTo>
                <a:lnTo>
                  <a:pt x="4552" y="880"/>
                </a:lnTo>
                <a:lnTo>
                  <a:pt x="4529" y="877"/>
                </a:lnTo>
                <a:lnTo>
                  <a:pt x="4506" y="873"/>
                </a:lnTo>
                <a:lnTo>
                  <a:pt x="4483" y="867"/>
                </a:lnTo>
                <a:lnTo>
                  <a:pt x="4461" y="861"/>
                </a:lnTo>
                <a:lnTo>
                  <a:pt x="4454" y="857"/>
                </a:lnTo>
                <a:lnTo>
                  <a:pt x="4448" y="850"/>
                </a:lnTo>
                <a:lnTo>
                  <a:pt x="4435" y="848"/>
                </a:lnTo>
                <a:lnTo>
                  <a:pt x="4422" y="845"/>
                </a:lnTo>
                <a:lnTo>
                  <a:pt x="4409" y="841"/>
                </a:lnTo>
                <a:lnTo>
                  <a:pt x="4398" y="836"/>
                </a:lnTo>
                <a:lnTo>
                  <a:pt x="4386" y="831"/>
                </a:lnTo>
                <a:lnTo>
                  <a:pt x="4375" y="825"/>
                </a:lnTo>
                <a:lnTo>
                  <a:pt x="4364" y="817"/>
                </a:lnTo>
                <a:lnTo>
                  <a:pt x="4355" y="809"/>
                </a:lnTo>
                <a:lnTo>
                  <a:pt x="4353" y="805"/>
                </a:lnTo>
                <a:lnTo>
                  <a:pt x="4349" y="800"/>
                </a:lnTo>
                <a:lnTo>
                  <a:pt x="4348" y="795"/>
                </a:lnTo>
                <a:lnTo>
                  <a:pt x="4346" y="789"/>
                </a:lnTo>
                <a:lnTo>
                  <a:pt x="4346" y="782"/>
                </a:lnTo>
                <a:lnTo>
                  <a:pt x="4346" y="776"/>
                </a:lnTo>
                <a:lnTo>
                  <a:pt x="4349" y="769"/>
                </a:lnTo>
                <a:lnTo>
                  <a:pt x="4353" y="760"/>
                </a:lnTo>
                <a:lnTo>
                  <a:pt x="4357" y="754"/>
                </a:lnTo>
                <a:lnTo>
                  <a:pt x="4361" y="749"/>
                </a:lnTo>
                <a:lnTo>
                  <a:pt x="4364" y="744"/>
                </a:lnTo>
                <a:lnTo>
                  <a:pt x="4370" y="740"/>
                </a:lnTo>
                <a:lnTo>
                  <a:pt x="4375" y="736"/>
                </a:lnTo>
                <a:lnTo>
                  <a:pt x="4380" y="733"/>
                </a:lnTo>
                <a:lnTo>
                  <a:pt x="4385" y="732"/>
                </a:lnTo>
                <a:lnTo>
                  <a:pt x="4390" y="731"/>
                </a:lnTo>
                <a:lnTo>
                  <a:pt x="4402" y="731"/>
                </a:lnTo>
                <a:lnTo>
                  <a:pt x="4415" y="733"/>
                </a:lnTo>
                <a:lnTo>
                  <a:pt x="4426" y="738"/>
                </a:lnTo>
                <a:lnTo>
                  <a:pt x="4439" y="745"/>
                </a:lnTo>
                <a:lnTo>
                  <a:pt x="4451" y="751"/>
                </a:lnTo>
                <a:lnTo>
                  <a:pt x="4462" y="758"/>
                </a:lnTo>
                <a:lnTo>
                  <a:pt x="4472" y="764"/>
                </a:lnTo>
                <a:lnTo>
                  <a:pt x="4484" y="771"/>
                </a:lnTo>
                <a:lnTo>
                  <a:pt x="4496" y="772"/>
                </a:lnTo>
                <a:lnTo>
                  <a:pt x="4510" y="772"/>
                </a:lnTo>
                <a:lnTo>
                  <a:pt x="4524" y="772"/>
                </a:lnTo>
                <a:lnTo>
                  <a:pt x="4538" y="771"/>
                </a:lnTo>
                <a:lnTo>
                  <a:pt x="4521" y="762"/>
                </a:lnTo>
                <a:lnTo>
                  <a:pt x="4505" y="750"/>
                </a:lnTo>
                <a:lnTo>
                  <a:pt x="4493" y="742"/>
                </a:lnTo>
                <a:lnTo>
                  <a:pt x="4481" y="733"/>
                </a:lnTo>
                <a:lnTo>
                  <a:pt x="4478" y="728"/>
                </a:lnTo>
                <a:lnTo>
                  <a:pt x="4474" y="723"/>
                </a:lnTo>
                <a:lnTo>
                  <a:pt x="4471" y="718"/>
                </a:lnTo>
                <a:lnTo>
                  <a:pt x="4471" y="711"/>
                </a:lnTo>
                <a:lnTo>
                  <a:pt x="4472" y="696"/>
                </a:lnTo>
                <a:lnTo>
                  <a:pt x="4471" y="682"/>
                </a:lnTo>
                <a:lnTo>
                  <a:pt x="4469" y="668"/>
                </a:lnTo>
                <a:lnTo>
                  <a:pt x="4466" y="653"/>
                </a:lnTo>
                <a:lnTo>
                  <a:pt x="4456" y="626"/>
                </a:lnTo>
                <a:lnTo>
                  <a:pt x="4444" y="601"/>
                </a:lnTo>
                <a:lnTo>
                  <a:pt x="4431" y="575"/>
                </a:lnTo>
                <a:lnTo>
                  <a:pt x="4420" y="549"/>
                </a:lnTo>
                <a:lnTo>
                  <a:pt x="4413" y="536"/>
                </a:lnTo>
                <a:lnTo>
                  <a:pt x="4409" y="522"/>
                </a:lnTo>
                <a:lnTo>
                  <a:pt x="4406" y="509"/>
                </a:lnTo>
                <a:lnTo>
                  <a:pt x="4402" y="495"/>
                </a:lnTo>
                <a:lnTo>
                  <a:pt x="4399" y="480"/>
                </a:lnTo>
                <a:lnTo>
                  <a:pt x="4398" y="464"/>
                </a:lnTo>
                <a:lnTo>
                  <a:pt x="4398" y="458"/>
                </a:lnTo>
                <a:lnTo>
                  <a:pt x="4398" y="450"/>
                </a:lnTo>
                <a:lnTo>
                  <a:pt x="4399" y="443"/>
                </a:lnTo>
                <a:lnTo>
                  <a:pt x="4400" y="436"/>
                </a:lnTo>
                <a:lnTo>
                  <a:pt x="4406" y="423"/>
                </a:lnTo>
                <a:lnTo>
                  <a:pt x="4408" y="412"/>
                </a:lnTo>
                <a:lnTo>
                  <a:pt x="4411" y="400"/>
                </a:lnTo>
                <a:lnTo>
                  <a:pt x="4412" y="387"/>
                </a:lnTo>
                <a:lnTo>
                  <a:pt x="4412" y="376"/>
                </a:lnTo>
                <a:lnTo>
                  <a:pt x="4409" y="364"/>
                </a:lnTo>
                <a:lnTo>
                  <a:pt x="4404" y="351"/>
                </a:lnTo>
                <a:lnTo>
                  <a:pt x="4397" y="338"/>
                </a:lnTo>
                <a:lnTo>
                  <a:pt x="4393" y="329"/>
                </a:lnTo>
                <a:lnTo>
                  <a:pt x="4390" y="320"/>
                </a:lnTo>
                <a:lnTo>
                  <a:pt x="4390" y="310"/>
                </a:lnTo>
                <a:lnTo>
                  <a:pt x="4393" y="301"/>
                </a:lnTo>
                <a:lnTo>
                  <a:pt x="4397" y="292"/>
                </a:lnTo>
                <a:lnTo>
                  <a:pt x="4403" y="284"/>
                </a:lnTo>
                <a:lnTo>
                  <a:pt x="4413" y="278"/>
                </a:lnTo>
                <a:lnTo>
                  <a:pt x="4425" y="271"/>
                </a:lnTo>
                <a:lnTo>
                  <a:pt x="4436" y="268"/>
                </a:lnTo>
                <a:lnTo>
                  <a:pt x="4449" y="262"/>
                </a:lnTo>
                <a:lnTo>
                  <a:pt x="4456" y="260"/>
                </a:lnTo>
                <a:lnTo>
                  <a:pt x="4462" y="259"/>
                </a:lnTo>
                <a:lnTo>
                  <a:pt x="4470" y="259"/>
                </a:lnTo>
                <a:lnTo>
                  <a:pt x="4479" y="260"/>
                </a:lnTo>
                <a:lnTo>
                  <a:pt x="4484" y="279"/>
                </a:lnTo>
                <a:lnTo>
                  <a:pt x="4492" y="300"/>
                </a:lnTo>
                <a:lnTo>
                  <a:pt x="4497" y="309"/>
                </a:lnTo>
                <a:lnTo>
                  <a:pt x="4502" y="318"/>
                </a:lnTo>
                <a:lnTo>
                  <a:pt x="4510" y="327"/>
                </a:lnTo>
                <a:lnTo>
                  <a:pt x="4520" y="333"/>
                </a:lnTo>
                <a:lnTo>
                  <a:pt x="4524" y="336"/>
                </a:lnTo>
                <a:lnTo>
                  <a:pt x="4527" y="338"/>
                </a:lnTo>
                <a:lnTo>
                  <a:pt x="4528" y="342"/>
                </a:lnTo>
                <a:lnTo>
                  <a:pt x="4529" y="347"/>
                </a:lnTo>
                <a:lnTo>
                  <a:pt x="4528" y="354"/>
                </a:lnTo>
                <a:lnTo>
                  <a:pt x="4527" y="360"/>
                </a:lnTo>
                <a:lnTo>
                  <a:pt x="4524" y="367"/>
                </a:lnTo>
                <a:lnTo>
                  <a:pt x="4521" y="373"/>
                </a:lnTo>
                <a:lnTo>
                  <a:pt x="4519" y="380"/>
                </a:lnTo>
                <a:lnTo>
                  <a:pt x="4519" y="385"/>
                </a:lnTo>
                <a:lnTo>
                  <a:pt x="4519" y="389"/>
                </a:lnTo>
                <a:lnTo>
                  <a:pt x="4520" y="391"/>
                </a:lnTo>
                <a:lnTo>
                  <a:pt x="4523" y="394"/>
                </a:lnTo>
                <a:lnTo>
                  <a:pt x="4527" y="395"/>
                </a:lnTo>
                <a:lnTo>
                  <a:pt x="4527" y="396"/>
                </a:lnTo>
                <a:lnTo>
                  <a:pt x="4536" y="400"/>
                </a:lnTo>
                <a:lnTo>
                  <a:pt x="4546" y="405"/>
                </a:lnTo>
                <a:lnTo>
                  <a:pt x="4546" y="405"/>
                </a:lnTo>
                <a:lnTo>
                  <a:pt x="4551" y="419"/>
                </a:lnTo>
                <a:lnTo>
                  <a:pt x="4556" y="432"/>
                </a:lnTo>
                <a:lnTo>
                  <a:pt x="4582" y="457"/>
                </a:lnTo>
                <a:lnTo>
                  <a:pt x="4609" y="481"/>
                </a:lnTo>
                <a:lnTo>
                  <a:pt x="4636" y="504"/>
                </a:lnTo>
                <a:lnTo>
                  <a:pt x="4662" y="529"/>
                </a:lnTo>
                <a:lnTo>
                  <a:pt x="4672" y="538"/>
                </a:lnTo>
                <a:lnTo>
                  <a:pt x="4680" y="548"/>
                </a:lnTo>
                <a:lnTo>
                  <a:pt x="4685" y="558"/>
                </a:lnTo>
                <a:lnTo>
                  <a:pt x="4689" y="569"/>
                </a:lnTo>
                <a:lnTo>
                  <a:pt x="4690" y="574"/>
                </a:lnTo>
                <a:lnTo>
                  <a:pt x="4690" y="579"/>
                </a:lnTo>
                <a:lnTo>
                  <a:pt x="4690" y="584"/>
                </a:lnTo>
                <a:lnTo>
                  <a:pt x="4689" y="590"/>
                </a:lnTo>
                <a:lnTo>
                  <a:pt x="4686" y="596"/>
                </a:lnTo>
                <a:lnTo>
                  <a:pt x="4684" y="602"/>
                </a:lnTo>
                <a:lnTo>
                  <a:pt x="4680" y="607"/>
                </a:lnTo>
                <a:lnTo>
                  <a:pt x="4675" y="614"/>
                </a:lnTo>
                <a:lnTo>
                  <a:pt x="4682" y="639"/>
                </a:lnTo>
                <a:lnTo>
                  <a:pt x="4691" y="666"/>
                </a:lnTo>
                <a:lnTo>
                  <a:pt x="4695" y="679"/>
                </a:lnTo>
                <a:lnTo>
                  <a:pt x="4699" y="693"/>
                </a:lnTo>
                <a:lnTo>
                  <a:pt x="4700" y="706"/>
                </a:lnTo>
                <a:lnTo>
                  <a:pt x="4702" y="720"/>
                </a:lnTo>
                <a:lnTo>
                  <a:pt x="4703" y="731"/>
                </a:lnTo>
                <a:lnTo>
                  <a:pt x="4704" y="740"/>
                </a:lnTo>
                <a:lnTo>
                  <a:pt x="4708" y="747"/>
                </a:lnTo>
                <a:lnTo>
                  <a:pt x="4713" y="755"/>
                </a:lnTo>
                <a:lnTo>
                  <a:pt x="4718" y="763"/>
                </a:lnTo>
                <a:lnTo>
                  <a:pt x="4725" y="769"/>
                </a:lnTo>
                <a:lnTo>
                  <a:pt x="4731" y="776"/>
                </a:lnTo>
                <a:lnTo>
                  <a:pt x="4740" y="782"/>
                </a:lnTo>
                <a:lnTo>
                  <a:pt x="4740" y="782"/>
                </a:lnTo>
                <a:lnTo>
                  <a:pt x="4740" y="782"/>
                </a:lnTo>
                <a:lnTo>
                  <a:pt x="4740" y="782"/>
                </a:lnTo>
                <a:lnTo>
                  <a:pt x="4747" y="780"/>
                </a:lnTo>
                <a:lnTo>
                  <a:pt x="4753" y="778"/>
                </a:lnTo>
                <a:lnTo>
                  <a:pt x="4781" y="767"/>
                </a:lnTo>
                <a:lnTo>
                  <a:pt x="4810" y="756"/>
                </a:lnTo>
                <a:lnTo>
                  <a:pt x="4838" y="745"/>
                </a:lnTo>
                <a:lnTo>
                  <a:pt x="4866" y="735"/>
                </a:lnTo>
                <a:lnTo>
                  <a:pt x="4878" y="731"/>
                </a:lnTo>
                <a:lnTo>
                  <a:pt x="4888" y="728"/>
                </a:lnTo>
                <a:lnTo>
                  <a:pt x="4899" y="723"/>
                </a:lnTo>
                <a:lnTo>
                  <a:pt x="4908" y="719"/>
                </a:lnTo>
                <a:lnTo>
                  <a:pt x="4917" y="713"/>
                </a:lnTo>
                <a:lnTo>
                  <a:pt x="4926" y="706"/>
                </a:lnTo>
                <a:lnTo>
                  <a:pt x="4935" y="697"/>
                </a:lnTo>
                <a:lnTo>
                  <a:pt x="4945" y="688"/>
                </a:lnTo>
                <a:lnTo>
                  <a:pt x="4945" y="688"/>
                </a:lnTo>
                <a:lnTo>
                  <a:pt x="4945" y="688"/>
                </a:lnTo>
                <a:lnTo>
                  <a:pt x="4946" y="660"/>
                </a:lnTo>
                <a:lnTo>
                  <a:pt x="4947" y="633"/>
                </a:lnTo>
                <a:lnTo>
                  <a:pt x="4947" y="625"/>
                </a:lnTo>
                <a:lnTo>
                  <a:pt x="4946" y="619"/>
                </a:lnTo>
                <a:lnTo>
                  <a:pt x="4945" y="612"/>
                </a:lnTo>
                <a:lnTo>
                  <a:pt x="4942" y="606"/>
                </a:lnTo>
                <a:lnTo>
                  <a:pt x="4938" y="601"/>
                </a:lnTo>
                <a:lnTo>
                  <a:pt x="4935" y="594"/>
                </a:lnTo>
                <a:lnTo>
                  <a:pt x="4928" y="589"/>
                </a:lnTo>
                <a:lnTo>
                  <a:pt x="4922" y="583"/>
                </a:lnTo>
                <a:lnTo>
                  <a:pt x="4909" y="538"/>
                </a:lnTo>
                <a:lnTo>
                  <a:pt x="4896" y="493"/>
                </a:lnTo>
                <a:lnTo>
                  <a:pt x="4893" y="470"/>
                </a:lnTo>
                <a:lnTo>
                  <a:pt x="4892" y="446"/>
                </a:lnTo>
                <a:lnTo>
                  <a:pt x="4892" y="435"/>
                </a:lnTo>
                <a:lnTo>
                  <a:pt x="4893" y="422"/>
                </a:lnTo>
                <a:lnTo>
                  <a:pt x="4896" y="410"/>
                </a:lnTo>
                <a:lnTo>
                  <a:pt x="4900" y="398"/>
                </a:lnTo>
                <a:lnTo>
                  <a:pt x="4905" y="392"/>
                </a:lnTo>
                <a:lnTo>
                  <a:pt x="4911" y="387"/>
                </a:lnTo>
                <a:lnTo>
                  <a:pt x="4915" y="385"/>
                </a:lnTo>
                <a:lnTo>
                  <a:pt x="4918" y="383"/>
                </a:lnTo>
                <a:lnTo>
                  <a:pt x="4923" y="385"/>
                </a:lnTo>
                <a:lnTo>
                  <a:pt x="4928" y="387"/>
                </a:lnTo>
                <a:lnTo>
                  <a:pt x="4937" y="383"/>
                </a:lnTo>
                <a:lnTo>
                  <a:pt x="4946" y="381"/>
                </a:lnTo>
                <a:lnTo>
                  <a:pt x="4954" y="380"/>
                </a:lnTo>
                <a:lnTo>
                  <a:pt x="4963" y="380"/>
                </a:lnTo>
                <a:lnTo>
                  <a:pt x="4971" y="380"/>
                </a:lnTo>
                <a:lnTo>
                  <a:pt x="4980" y="382"/>
                </a:lnTo>
                <a:lnTo>
                  <a:pt x="4987" y="387"/>
                </a:lnTo>
                <a:lnTo>
                  <a:pt x="4995" y="394"/>
                </a:lnTo>
                <a:lnTo>
                  <a:pt x="4995" y="394"/>
                </a:lnTo>
                <a:lnTo>
                  <a:pt x="4995" y="394"/>
                </a:lnTo>
                <a:lnTo>
                  <a:pt x="5010" y="392"/>
                </a:lnTo>
                <a:lnTo>
                  <a:pt x="5026" y="391"/>
                </a:lnTo>
                <a:lnTo>
                  <a:pt x="5041" y="389"/>
                </a:lnTo>
                <a:lnTo>
                  <a:pt x="5057" y="387"/>
                </a:lnTo>
                <a:lnTo>
                  <a:pt x="5058" y="387"/>
                </a:lnTo>
                <a:lnTo>
                  <a:pt x="5063" y="377"/>
                </a:lnTo>
                <a:lnTo>
                  <a:pt x="5070" y="369"/>
                </a:lnTo>
                <a:lnTo>
                  <a:pt x="5077" y="363"/>
                </a:lnTo>
                <a:lnTo>
                  <a:pt x="5086" y="358"/>
                </a:lnTo>
                <a:lnTo>
                  <a:pt x="5106" y="352"/>
                </a:lnTo>
                <a:lnTo>
                  <a:pt x="5125" y="349"/>
                </a:lnTo>
                <a:lnTo>
                  <a:pt x="5131" y="349"/>
                </a:lnTo>
                <a:lnTo>
                  <a:pt x="5138" y="350"/>
                </a:lnTo>
                <a:lnTo>
                  <a:pt x="5144" y="351"/>
                </a:lnTo>
                <a:lnTo>
                  <a:pt x="5149" y="355"/>
                </a:lnTo>
                <a:lnTo>
                  <a:pt x="5155" y="359"/>
                </a:lnTo>
                <a:lnTo>
                  <a:pt x="5158" y="364"/>
                </a:lnTo>
                <a:lnTo>
                  <a:pt x="5162" y="371"/>
                </a:lnTo>
                <a:lnTo>
                  <a:pt x="5165" y="377"/>
                </a:lnTo>
                <a:lnTo>
                  <a:pt x="5168" y="385"/>
                </a:lnTo>
                <a:lnTo>
                  <a:pt x="5168" y="391"/>
                </a:lnTo>
                <a:lnTo>
                  <a:pt x="5168" y="396"/>
                </a:lnTo>
                <a:lnTo>
                  <a:pt x="5165" y="403"/>
                </a:lnTo>
                <a:lnTo>
                  <a:pt x="5161" y="407"/>
                </a:lnTo>
                <a:lnTo>
                  <a:pt x="5157" y="410"/>
                </a:lnTo>
                <a:lnTo>
                  <a:pt x="5151" y="414"/>
                </a:lnTo>
                <a:lnTo>
                  <a:pt x="5144" y="418"/>
                </a:lnTo>
                <a:lnTo>
                  <a:pt x="5131" y="423"/>
                </a:lnTo>
                <a:lnTo>
                  <a:pt x="5117" y="430"/>
                </a:lnTo>
                <a:lnTo>
                  <a:pt x="5108" y="434"/>
                </a:lnTo>
                <a:lnTo>
                  <a:pt x="5101" y="437"/>
                </a:lnTo>
                <a:lnTo>
                  <a:pt x="5094" y="443"/>
                </a:lnTo>
                <a:lnTo>
                  <a:pt x="5090" y="449"/>
                </a:lnTo>
                <a:lnTo>
                  <a:pt x="5089" y="457"/>
                </a:lnTo>
                <a:lnTo>
                  <a:pt x="5088" y="463"/>
                </a:lnTo>
                <a:lnTo>
                  <a:pt x="5090" y="472"/>
                </a:lnTo>
                <a:lnTo>
                  <a:pt x="5094" y="481"/>
                </a:lnTo>
                <a:lnTo>
                  <a:pt x="5098" y="490"/>
                </a:lnTo>
                <a:lnTo>
                  <a:pt x="5102" y="498"/>
                </a:lnTo>
                <a:lnTo>
                  <a:pt x="5104" y="506"/>
                </a:lnTo>
                <a:lnTo>
                  <a:pt x="5106" y="513"/>
                </a:lnTo>
                <a:lnTo>
                  <a:pt x="5107" y="521"/>
                </a:lnTo>
                <a:lnTo>
                  <a:pt x="5107" y="527"/>
                </a:lnTo>
                <a:lnTo>
                  <a:pt x="5106" y="535"/>
                </a:lnTo>
                <a:lnTo>
                  <a:pt x="5104" y="542"/>
                </a:lnTo>
                <a:lnTo>
                  <a:pt x="5103" y="548"/>
                </a:lnTo>
                <a:lnTo>
                  <a:pt x="5099" y="554"/>
                </a:lnTo>
                <a:lnTo>
                  <a:pt x="5095" y="561"/>
                </a:lnTo>
                <a:lnTo>
                  <a:pt x="5092" y="566"/>
                </a:lnTo>
                <a:lnTo>
                  <a:pt x="5080" y="578"/>
                </a:lnTo>
                <a:lnTo>
                  <a:pt x="5066" y="589"/>
                </a:lnTo>
                <a:lnTo>
                  <a:pt x="5059" y="594"/>
                </a:lnTo>
                <a:lnTo>
                  <a:pt x="5054" y="599"/>
                </a:lnTo>
                <a:lnTo>
                  <a:pt x="5049" y="606"/>
                </a:lnTo>
                <a:lnTo>
                  <a:pt x="5044" y="614"/>
                </a:lnTo>
                <a:lnTo>
                  <a:pt x="5034" y="628"/>
                </a:lnTo>
                <a:lnTo>
                  <a:pt x="5025" y="642"/>
                </a:lnTo>
                <a:lnTo>
                  <a:pt x="5023" y="657"/>
                </a:lnTo>
                <a:lnTo>
                  <a:pt x="5022" y="673"/>
                </a:lnTo>
                <a:lnTo>
                  <a:pt x="5022" y="675"/>
                </a:lnTo>
                <a:lnTo>
                  <a:pt x="5021" y="677"/>
                </a:lnTo>
                <a:lnTo>
                  <a:pt x="5021" y="677"/>
                </a:lnTo>
                <a:lnTo>
                  <a:pt x="5021" y="677"/>
                </a:lnTo>
                <a:lnTo>
                  <a:pt x="5022" y="673"/>
                </a:lnTo>
                <a:lnTo>
                  <a:pt x="5032" y="679"/>
                </a:lnTo>
                <a:lnTo>
                  <a:pt x="5041" y="684"/>
                </a:lnTo>
                <a:lnTo>
                  <a:pt x="5059" y="688"/>
                </a:lnTo>
                <a:lnTo>
                  <a:pt x="5076" y="692"/>
                </a:lnTo>
                <a:lnTo>
                  <a:pt x="5085" y="693"/>
                </a:lnTo>
                <a:lnTo>
                  <a:pt x="5094" y="695"/>
                </a:lnTo>
                <a:lnTo>
                  <a:pt x="5103" y="693"/>
                </a:lnTo>
                <a:lnTo>
                  <a:pt x="5113" y="689"/>
                </a:lnTo>
                <a:lnTo>
                  <a:pt x="5120" y="688"/>
                </a:lnTo>
                <a:lnTo>
                  <a:pt x="5126" y="687"/>
                </a:lnTo>
                <a:lnTo>
                  <a:pt x="5133" y="687"/>
                </a:lnTo>
                <a:lnTo>
                  <a:pt x="5139" y="688"/>
                </a:lnTo>
                <a:lnTo>
                  <a:pt x="5144" y="691"/>
                </a:lnTo>
                <a:lnTo>
                  <a:pt x="5151" y="693"/>
                </a:lnTo>
                <a:lnTo>
                  <a:pt x="5156" y="697"/>
                </a:lnTo>
                <a:lnTo>
                  <a:pt x="5161" y="701"/>
                </a:lnTo>
                <a:lnTo>
                  <a:pt x="5169" y="700"/>
                </a:lnTo>
                <a:lnTo>
                  <a:pt x="5177" y="698"/>
                </a:lnTo>
                <a:lnTo>
                  <a:pt x="5184" y="700"/>
                </a:lnTo>
                <a:lnTo>
                  <a:pt x="5191" y="701"/>
                </a:lnTo>
                <a:lnTo>
                  <a:pt x="5205" y="705"/>
                </a:lnTo>
                <a:lnTo>
                  <a:pt x="5219" y="711"/>
                </a:lnTo>
                <a:lnTo>
                  <a:pt x="5227" y="715"/>
                </a:lnTo>
                <a:lnTo>
                  <a:pt x="5236" y="717"/>
                </a:lnTo>
                <a:lnTo>
                  <a:pt x="5243" y="718"/>
                </a:lnTo>
                <a:lnTo>
                  <a:pt x="5252" y="718"/>
                </a:lnTo>
                <a:lnTo>
                  <a:pt x="5269" y="715"/>
                </a:lnTo>
                <a:lnTo>
                  <a:pt x="5285" y="711"/>
                </a:lnTo>
                <a:lnTo>
                  <a:pt x="5304" y="706"/>
                </a:lnTo>
                <a:lnTo>
                  <a:pt x="5321" y="704"/>
                </a:lnTo>
                <a:lnTo>
                  <a:pt x="5328" y="705"/>
                </a:lnTo>
                <a:lnTo>
                  <a:pt x="5336" y="705"/>
                </a:lnTo>
                <a:lnTo>
                  <a:pt x="5343" y="707"/>
                </a:lnTo>
                <a:lnTo>
                  <a:pt x="5349" y="710"/>
                </a:lnTo>
                <a:lnTo>
                  <a:pt x="5354" y="714"/>
                </a:lnTo>
                <a:lnTo>
                  <a:pt x="5359" y="718"/>
                </a:lnTo>
                <a:lnTo>
                  <a:pt x="5363" y="723"/>
                </a:lnTo>
                <a:lnTo>
                  <a:pt x="5368" y="729"/>
                </a:lnTo>
                <a:lnTo>
                  <a:pt x="5371" y="737"/>
                </a:lnTo>
                <a:lnTo>
                  <a:pt x="5375" y="745"/>
                </a:lnTo>
                <a:lnTo>
                  <a:pt x="5377" y="755"/>
                </a:lnTo>
                <a:lnTo>
                  <a:pt x="5380" y="765"/>
                </a:lnTo>
                <a:lnTo>
                  <a:pt x="5382" y="772"/>
                </a:lnTo>
                <a:lnTo>
                  <a:pt x="5385" y="780"/>
                </a:lnTo>
                <a:lnTo>
                  <a:pt x="5385" y="780"/>
                </a:lnTo>
                <a:lnTo>
                  <a:pt x="5397" y="789"/>
                </a:lnTo>
                <a:lnTo>
                  <a:pt x="5407" y="800"/>
                </a:lnTo>
                <a:lnTo>
                  <a:pt x="5415" y="812"/>
                </a:lnTo>
                <a:lnTo>
                  <a:pt x="5421" y="823"/>
                </a:lnTo>
                <a:lnTo>
                  <a:pt x="5425" y="836"/>
                </a:lnTo>
                <a:lnTo>
                  <a:pt x="5427" y="849"/>
                </a:lnTo>
                <a:lnTo>
                  <a:pt x="5427" y="857"/>
                </a:lnTo>
                <a:lnTo>
                  <a:pt x="5426" y="863"/>
                </a:lnTo>
                <a:lnTo>
                  <a:pt x="5425" y="870"/>
                </a:lnTo>
                <a:lnTo>
                  <a:pt x="5424" y="876"/>
                </a:lnTo>
                <a:lnTo>
                  <a:pt x="5420" y="884"/>
                </a:lnTo>
                <a:lnTo>
                  <a:pt x="5417" y="890"/>
                </a:lnTo>
                <a:lnTo>
                  <a:pt x="5412" y="895"/>
                </a:lnTo>
                <a:lnTo>
                  <a:pt x="5408" y="900"/>
                </a:lnTo>
                <a:lnTo>
                  <a:pt x="5403" y="904"/>
                </a:lnTo>
                <a:lnTo>
                  <a:pt x="5397" y="907"/>
                </a:lnTo>
                <a:lnTo>
                  <a:pt x="5390" y="909"/>
                </a:lnTo>
                <a:lnTo>
                  <a:pt x="5385" y="912"/>
                </a:lnTo>
                <a:lnTo>
                  <a:pt x="5371" y="915"/>
                </a:lnTo>
                <a:lnTo>
                  <a:pt x="5357" y="916"/>
                </a:lnTo>
                <a:lnTo>
                  <a:pt x="5341" y="917"/>
                </a:lnTo>
                <a:lnTo>
                  <a:pt x="5327" y="916"/>
                </a:lnTo>
                <a:lnTo>
                  <a:pt x="5309" y="916"/>
                </a:lnTo>
                <a:lnTo>
                  <a:pt x="5291" y="916"/>
                </a:lnTo>
                <a:lnTo>
                  <a:pt x="5288" y="922"/>
                </a:lnTo>
                <a:lnTo>
                  <a:pt x="5287" y="927"/>
                </a:lnTo>
                <a:lnTo>
                  <a:pt x="5287" y="933"/>
                </a:lnTo>
                <a:lnTo>
                  <a:pt x="5287" y="938"/>
                </a:lnTo>
                <a:lnTo>
                  <a:pt x="5291" y="947"/>
                </a:lnTo>
                <a:lnTo>
                  <a:pt x="5296" y="953"/>
                </a:lnTo>
                <a:lnTo>
                  <a:pt x="5301" y="961"/>
                </a:lnTo>
                <a:lnTo>
                  <a:pt x="5308" y="967"/>
                </a:lnTo>
                <a:lnTo>
                  <a:pt x="5313" y="975"/>
                </a:lnTo>
                <a:lnTo>
                  <a:pt x="5317" y="983"/>
                </a:lnTo>
                <a:lnTo>
                  <a:pt x="5316" y="985"/>
                </a:lnTo>
                <a:lnTo>
                  <a:pt x="5316" y="985"/>
                </a:lnTo>
                <a:lnTo>
                  <a:pt x="5316" y="985"/>
                </a:lnTo>
                <a:lnTo>
                  <a:pt x="5317" y="984"/>
                </a:lnTo>
                <a:lnTo>
                  <a:pt x="5317" y="983"/>
                </a:lnTo>
                <a:lnTo>
                  <a:pt x="5330" y="987"/>
                </a:lnTo>
                <a:lnTo>
                  <a:pt x="5341" y="990"/>
                </a:lnTo>
                <a:lnTo>
                  <a:pt x="5352" y="996"/>
                </a:lnTo>
                <a:lnTo>
                  <a:pt x="5362" y="1001"/>
                </a:lnTo>
                <a:lnTo>
                  <a:pt x="5381" y="1014"/>
                </a:lnTo>
                <a:lnTo>
                  <a:pt x="5400" y="1029"/>
                </a:lnTo>
                <a:lnTo>
                  <a:pt x="5435" y="1063"/>
                </a:lnTo>
                <a:lnTo>
                  <a:pt x="5470" y="1093"/>
                </a:lnTo>
                <a:lnTo>
                  <a:pt x="5483" y="1104"/>
                </a:lnTo>
                <a:lnTo>
                  <a:pt x="5497" y="1113"/>
                </a:lnTo>
                <a:lnTo>
                  <a:pt x="5512" y="1120"/>
                </a:lnTo>
                <a:lnTo>
                  <a:pt x="5527" y="1127"/>
                </a:lnTo>
                <a:lnTo>
                  <a:pt x="5542" y="1133"/>
                </a:lnTo>
                <a:lnTo>
                  <a:pt x="5557" y="1137"/>
                </a:lnTo>
                <a:lnTo>
                  <a:pt x="5573" y="1141"/>
                </a:lnTo>
                <a:lnTo>
                  <a:pt x="5588" y="1145"/>
                </a:lnTo>
                <a:lnTo>
                  <a:pt x="5605" y="1146"/>
                </a:lnTo>
                <a:lnTo>
                  <a:pt x="5621" y="1146"/>
                </a:lnTo>
                <a:lnTo>
                  <a:pt x="5636" y="1146"/>
                </a:lnTo>
                <a:lnTo>
                  <a:pt x="5651" y="1144"/>
                </a:lnTo>
                <a:lnTo>
                  <a:pt x="5667" y="1141"/>
                </a:lnTo>
                <a:lnTo>
                  <a:pt x="5681" y="1137"/>
                </a:lnTo>
                <a:lnTo>
                  <a:pt x="5696" y="1131"/>
                </a:lnTo>
                <a:lnTo>
                  <a:pt x="5709" y="1124"/>
                </a:lnTo>
                <a:lnTo>
                  <a:pt x="5711" y="1114"/>
                </a:lnTo>
                <a:lnTo>
                  <a:pt x="5712" y="1104"/>
                </a:lnTo>
                <a:lnTo>
                  <a:pt x="5715" y="1096"/>
                </a:lnTo>
                <a:lnTo>
                  <a:pt x="5717" y="1088"/>
                </a:lnTo>
                <a:lnTo>
                  <a:pt x="5720" y="1081"/>
                </a:lnTo>
                <a:lnTo>
                  <a:pt x="5724" y="1075"/>
                </a:lnTo>
                <a:lnTo>
                  <a:pt x="5727" y="1069"/>
                </a:lnTo>
                <a:lnTo>
                  <a:pt x="5733" y="1065"/>
                </a:lnTo>
                <a:lnTo>
                  <a:pt x="5739" y="1061"/>
                </a:lnTo>
                <a:lnTo>
                  <a:pt x="5745" y="1059"/>
                </a:lnTo>
                <a:lnTo>
                  <a:pt x="5752" y="1057"/>
                </a:lnTo>
                <a:lnTo>
                  <a:pt x="5760" y="1056"/>
                </a:lnTo>
                <a:lnTo>
                  <a:pt x="5769" y="1056"/>
                </a:lnTo>
                <a:lnTo>
                  <a:pt x="5778" y="1056"/>
                </a:lnTo>
                <a:lnTo>
                  <a:pt x="5788" y="1057"/>
                </a:lnTo>
                <a:lnTo>
                  <a:pt x="5798" y="1059"/>
                </a:lnTo>
                <a:lnTo>
                  <a:pt x="5810" y="1061"/>
                </a:lnTo>
                <a:lnTo>
                  <a:pt x="5820" y="1064"/>
                </a:lnTo>
                <a:lnTo>
                  <a:pt x="5824" y="1070"/>
                </a:lnTo>
                <a:lnTo>
                  <a:pt x="5828" y="1077"/>
                </a:lnTo>
                <a:lnTo>
                  <a:pt x="5830" y="1084"/>
                </a:lnTo>
                <a:lnTo>
                  <a:pt x="5834" y="1095"/>
                </a:lnTo>
                <a:lnTo>
                  <a:pt x="5838" y="1117"/>
                </a:lnTo>
                <a:lnTo>
                  <a:pt x="5842" y="1141"/>
                </a:lnTo>
                <a:lnTo>
                  <a:pt x="5842" y="1165"/>
                </a:lnTo>
                <a:lnTo>
                  <a:pt x="5842" y="1187"/>
                </a:lnTo>
                <a:lnTo>
                  <a:pt x="5839" y="1196"/>
                </a:lnTo>
                <a:lnTo>
                  <a:pt x="5838" y="1205"/>
                </a:lnTo>
                <a:lnTo>
                  <a:pt x="5836" y="1212"/>
                </a:lnTo>
                <a:lnTo>
                  <a:pt x="5832" y="1217"/>
                </a:lnTo>
                <a:lnTo>
                  <a:pt x="5821" y="1226"/>
                </a:lnTo>
                <a:lnTo>
                  <a:pt x="5807" y="1234"/>
                </a:lnTo>
                <a:lnTo>
                  <a:pt x="5802" y="1239"/>
                </a:lnTo>
                <a:lnTo>
                  <a:pt x="5798" y="1244"/>
                </a:lnTo>
                <a:lnTo>
                  <a:pt x="5797" y="1248"/>
                </a:lnTo>
                <a:lnTo>
                  <a:pt x="5797" y="1250"/>
                </a:lnTo>
                <a:lnTo>
                  <a:pt x="5797" y="1255"/>
                </a:lnTo>
                <a:lnTo>
                  <a:pt x="5797" y="1259"/>
                </a:lnTo>
                <a:lnTo>
                  <a:pt x="5803" y="1282"/>
                </a:lnTo>
                <a:lnTo>
                  <a:pt x="5810" y="1306"/>
                </a:lnTo>
                <a:lnTo>
                  <a:pt x="5815" y="1317"/>
                </a:lnTo>
                <a:lnTo>
                  <a:pt x="5821" y="1327"/>
                </a:lnTo>
                <a:lnTo>
                  <a:pt x="5829" y="1336"/>
                </a:lnTo>
                <a:lnTo>
                  <a:pt x="5839" y="1345"/>
                </a:lnTo>
                <a:lnTo>
                  <a:pt x="5848" y="1351"/>
                </a:lnTo>
                <a:lnTo>
                  <a:pt x="5859" y="1358"/>
                </a:lnTo>
                <a:lnTo>
                  <a:pt x="5852" y="1363"/>
                </a:lnTo>
                <a:lnTo>
                  <a:pt x="5846" y="1366"/>
                </a:lnTo>
                <a:lnTo>
                  <a:pt x="5838" y="1367"/>
                </a:lnTo>
                <a:lnTo>
                  <a:pt x="5830" y="1367"/>
                </a:lnTo>
                <a:lnTo>
                  <a:pt x="5823" y="1367"/>
                </a:lnTo>
                <a:lnTo>
                  <a:pt x="5814" y="1367"/>
                </a:lnTo>
                <a:lnTo>
                  <a:pt x="5806" y="1369"/>
                </a:lnTo>
                <a:lnTo>
                  <a:pt x="5797" y="1372"/>
                </a:lnTo>
                <a:lnTo>
                  <a:pt x="5797" y="1384"/>
                </a:lnTo>
                <a:lnTo>
                  <a:pt x="5798" y="1397"/>
                </a:lnTo>
                <a:lnTo>
                  <a:pt x="5802" y="1409"/>
                </a:lnTo>
                <a:lnTo>
                  <a:pt x="5806" y="1420"/>
                </a:lnTo>
                <a:lnTo>
                  <a:pt x="5816" y="1443"/>
                </a:lnTo>
                <a:lnTo>
                  <a:pt x="5828" y="1465"/>
                </a:lnTo>
                <a:lnTo>
                  <a:pt x="5828" y="1465"/>
                </a:lnTo>
                <a:lnTo>
                  <a:pt x="5847" y="1477"/>
                </a:lnTo>
                <a:lnTo>
                  <a:pt x="5865" y="1488"/>
                </a:lnTo>
                <a:lnTo>
                  <a:pt x="5883" y="1501"/>
                </a:lnTo>
                <a:lnTo>
                  <a:pt x="5901" y="1514"/>
                </a:lnTo>
                <a:lnTo>
                  <a:pt x="5935" y="1542"/>
                </a:lnTo>
                <a:lnTo>
                  <a:pt x="5965" y="1573"/>
                </a:lnTo>
                <a:lnTo>
                  <a:pt x="5964" y="1576"/>
                </a:lnTo>
                <a:lnTo>
                  <a:pt x="5963" y="1578"/>
                </a:lnTo>
                <a:lnTo>
                  <a:pt x="5963" y="1578"/>
                </a:lnTo>
                <a:lnTo>
                  <a:pt x="5963" y="1578"/>
                </a:lnTo>
                <a:lnTo>
                  <a:pt x="5964" y="1576"/>
                </a:lnTo>
                <a:lnTo>
                  <a:pt x="5965" y="1573"/>
                </a:lnTo>
                <a:lnTo>
                  <a:pt x="5972" y="1572"/>
                </a:lnTo>
                <a:lnTo>
                  <a:pt x="5978" y="1572"/>
                </a:lnTo>
                <a:lnTo>
                  <a:pt x="5986" y="1568"/>
                </a:lnTo>
                <a:lnTo>
                  <a:pt x="5994" y="1565"/>
                </a:lnTo>
                <a:lnTo>
                  <a:pt x="6000" y="1564"/>
                </a:lnTo>
                <a:lnTo>
                  <a:pt x="6008" y="1564"/>
                </a:lnTo>
                <a:lnTo>
                  <a:pt x="6014" y="1565"/>
                </a:lnTo>
                <a:lnTo>
                  <a:pt x="6021" y="1569"/>
                </a:lnTo>
                <a:lnTo>
                  <a:pt x="6026" y="1574"/>
                </a:lnTo>
                <a:lnTo>
                  <a:pt x="6031" y="1583"/>
                </a:lnTo>
                <a:lnTo>
                  <a:pt x="6043" y="1592"/>
                </a:lnTo>
                <a:lnTo>
                  <a:pt x="6053" y="1601"/>
                </a:lnTo>
                <a:lnTo>
                  <a:pt x="6062" y="1613"/>
                </a:lnTo>
                <a:lnTo>
                  <a:pt x="6068" y="1627"/>
                </a:lnTo>
                <a:lnTo>
                  <a:pt x="6072" y="1640"/>
                </a:lnTo>
                <a:lnTo>
                  <a:pt x="6075" y="1655"/>
                </a:lnTo>
                <a:lnTo>
                  <a:pt x="6075" y="1671"/>
                </a:lnTo>
                <a:lnTo>
                  <a:pt x="6072" y="1688"/>
                </a:lnTo>
                <a:lnTo>
                  <a:pt x="6067" y="1716"/>
                </a:lnTo>
                <a:lnTo>
                  <a:pt x="6066" y="1739"/>
                </a:lnTo>
                <a:lnTo>
                  <a:pt x="6066" y="1749"/>
                </a:lnTo>
                <a:lnTo>
                  <a:pt x="6066" y="1760"/>
                </a:lnTo>
                <a:lnTo>
                  <a:pt x="6068" y="1769"/>
                </a:lnTo>
                <a:lnTo>
                  <a:pt x="6071" y="1776"/>
                </a:lnTo>
                <a:lnTo>
                  <a:pt x="6075" y="1784"/>
                </a:lnTo>
                <a:lnTo>
                  <a:pt x="6079" y="1792"/>
                </a:lnTo>
                <a:lnTo>
                  <a:pt x="6085" y="1798"/>
                </a:lnTo>
                <a:lnTo>
                  <a:pt x="6093" y="1805"/>
                </a:lnTo>
                <a:lnTo>
                  <a:pt x="6101" y="1811"/>
                </a:lnTo>
                <a:lnTo>
                  <a:pt x="6111" y="1818"/>
                </a:lnTo>
                <a:lnTo>
                  <a:pt x="6123" y="1824"/>
                </a:lnTo>
                <a:lnTo>
                  <a:pt x="6135" y="1830"/>
                </a:lnTo>
                <a:lnTo>
                  <a:pt x="6151" y="1838"/>
                </a:lnTo>
                <a:lnTo>
                  <a:pt x="6164" y="1847"/>
                </a:lnTo>
                <a:lnTo>
                  <a:pt x="6174" y="1856"/>
                </a:lnTo>
                <a:lnTo>
                  <a:pt x="6183" y="1865"/>
                </a:lnTo>
                <a:lnTo>
                  <a:pt x="6191" y="1877"/>
                </a:lnTo>
                <a:lnTo>
                  <a:pt x="6196" y="1888"/>
                </a:lnTo>
                <a:lnTo>
                  <a:pt x="6200" y="1902"/>
                </a:lnTo>
                <a:lnTo>
                  <a:pt x="6201" y="1919"/>
                </a:lnTo>
                <a:lnTo>
                  <a:pt x="6201" y="1929"/>
                </a:lnTo>
                <a:lnTo>
                  <a:pt x="6204" y="1938"/>
                </a:lnTo>
                <a:lnTo>
                  <a:pt x="6206" y="1945"/>
                </a:lnTo>
                <a:lnTo>
                  <a:pt x="6210" y="1950"/>
                </a:lnTo>
                <a:lnTo>
                  <a:pt x="6213" y="1951"/>
                </a:lnTo>
                <a:lnTo>
                  <a:pt x="6216" y="1951"/>
                </a:lnTo>
                <a:lnTo>
                  <a:pt x="6220" y="1953"/>
                </a:lnTo>
                <a:lnTo>
                  <a:pt x="6224" y="1953"/>
                </a:lnTo>
                <a:lnTo>
                  <a:pt x="6232" y="1950"/>
                </a:lnTo>
                <a:lnTo>
                  <a:pt x="6244" y="1945"/>
                </a:lnTo>
                <a:lnTo>
                  <a:pt x="6259" y="1942"/>
                </a:lnTo>
                <a:lnTo>
                  <a:pt x="6272" y="1938"/>
                </a:lnTo>
                <a:lnTo>
                  <a:pt x="6277" y="1933"/>
                </a:lnTo>
                <a:lnTo>
                  <a:pt x="6282" y="1928"/>
                </a:lnTo>
                <a:lnTo>
                  <a:pt x="6287" y="1924"/>
                </a:lnTo>
                <a:lnTo>
                  <a:pt x="6292" y="1922"/>
                </a:lnTo>
                <a:lnTo>
                  <a:pt x="6304" y="1918"/>
                </a:lnTo>
                <a:lnTo>
                  <a:pt x="6316" y="1917"/>
                </a:lnTo>
                <a:lnTo>
                  <a:pt x="6339" y="1918"/>
                </a:lnTo>
                <a:lnTo>
                  <a:pt x="6363" y="1920"/>
                </a:lnTo>
                <a:lnTo>
                  <a:pt x="6375" y="1919"/>
                </a:lnTo>
                <a:lnTo>
                  <a:pt x="6385" y="1917"/>
                </a:lnTo>
                <a:lnTo>
                  <a:pt x="6389" y="1920"/>
                </a:lnTo>
                <a:lnTo>
                  <a:pt x="6390" y="1924"/>
                </a:lnTo>
                <a:lnTo>
                  <a:pt x="6392" y="1928"/>
                </a:lnTo>
                <a:lnTo>
                  <a:pt x="6392" y="1932"/>
                </a:lnTo>
                <a:lnTo>
                  <a:pt x="6407" y="1937"/>
                </a:lnTo>
                <a:lnTo>
                  <a:pt x="6421" y="1944"/>
                </a:lnTo>
                <a:lnTo>
                  <a:pt x="6435" y="1950"/>
                </a:lnTo>
                <a:lnTo>
                  <a:pt x="6448" y="1959"/>
                </a:lnTo>
                <a:lnTo>
                  <a:pt x="6474" y="1977"/>
                </a:lnTo>
                <a:lnTo>
                  <a:pt x="6500" y="1996"/>
                </a:lnTo>
                <a:lnTo>
                  <a:pt x="6514" y="2007"/>
                </a:lnTo>
                <a:lnTo>
                  <a:pt x="6528" y="2014"/>
                </a:lnTo>
                <a:lnTo>
                  <a:pt x="6542" y="2022"/>
                </a:lnTo>
                <a:lnTo>
                  <a:pt x="6558" y="2030"/>
                </a:lnTo>
                <a:lnTo>
                  <a:pt x="6572" y="2023"/>
                </a:lnTo>
                <a:lnTo>
                  <a:pt x="6586" y="2018"/>
                </a:lnTo>
                <a:lnTo>
                  <a:pt x="6601" y="2013"/>
                </a:lnTo>
                <a:lnTo>
                  <a:pt x="6617" y="2008"/>
                </a:lnTo>
                <a:lnTo>
                  <a:pt x="6624" y="2005"/>
                </a:lnTo>
                <a:lnTo>
                  <a:pt x="6632" y="2005"/>
                </a:lnTo>
                <a:lnTo>
                  <a:pt x="6640" y="2005"/>
                </a:lnTo>
                <a:lnTo>
                  <a:pt x="6649" y="2009"/>
                </a:lnTo>
                <a:lnTo>
                  <a:pt x="6649" y="2009"/>
                </a:lnTo>
                <a:lnTo>
                  <a:pt x="6649" y="2009"/>
                </a:lnTo>
                <a:lnTo>
                  <a:pt x="6649" y="2009"/>
                </a:lnTo>
                <a:lnTo>
                  <a:pt x="6662" y="2005"/>
                </a:lnTo>
                <a:lnTo>
                  <a:pt x="6676" y="2001"/>
                </a:lnTo>
                <a:lnTo>
                  <a:pt x="6679" y="2007"/>
                </a:lnTo>
                <a:lnTo>
                  <a:pt x="6681" y="2013"/>
                </a:lnTo>
                <a:lnTo>
                  <a:pt x="6684" y="2009"/>
                </a:lnTo>
                <a:lnTo>
                  <a:pt x="6688" y="2005"/>
                </a:lnTo>
                <a:lnTo>
                  <a:pt x="6695" y="1999"/>
                </a:lnTo>
                <a:lnTo>
                  <a:pt x="6703" y="1995"/>
                </a:lnTo>
                <a:lnTo>
                  <a:pt x="6712" y="1991"/>
                </a:lnTo>
                <a:lnTo>
                  <a:pt x="6720" y="1990"/>
                </a:lnTo>
                <a:lnTo>
                  <a:pt x="6727" y="1989"/>
                </a:lnTo>
                <a:lnTo>
                  <a:pt x="6735" y="1987"/>
                </a:lnTo>
                <a:lnTo>
                  <a:pt x="6744" y="1989"/>
                </a:lnTo>
                <a:lnTo>
                  <a:pt x="6752" y="1989"/>
                </a:lnTo>
                <a:lnTo>
                  <a:pt x="6784" y="1998"/>
                </a:lnTo>
                <a:lnTo>
                  <a:pt x="6816" y="2007"/>
                </a:lnTo>
                <a:lnTo>
                  <a:pt x="6806" y="2003"/>
                </a:lnTo>
                <a:lnTo>
                  <a:pt x="6797" y="1996"/>
                </a:lnTo>
                <a:lnTo>
                  <a:pt x="6789" y="1990"/>
                </a:lnTo>
                <a:lnTo>
                  <a:pt x="6782" y="1982"/>
                </a:lnTo>
                <a:lnTo>
                  <a:pt x="6769" y="1964"/>
                </a:lnTo>
                <a:lnTo>
                  <a:pt x="6756" y="1945"/>
                </a:lnTo>
                <a:lnTo>
                  <a:pt x="6749" y="1937"/>
                </a:lnTo>
                <a:lnTo>
                  <a:pt x="6743" y="1928"/>
                </a:lnTo>
                <a:lnTo>
                  <a:pt x="6735" y="1922"/>
                </a:lnTo>
                <a:lnTo>
                  <a:pt x="6726" y="1915"/>
                </a:lnTo>
                <a:lnTo>
                  <a:pt x="6716" y="1911"/>
                </a:lnTo>
                <a:lnTo>
                  <a:pt x="6706" y="1909"/>
                </a:lnTo>
                <a:lnTo>
                  <a:pt x="6693" y="1909"/>
                </a:lnTo>
                <a:lnTo>
                  <a:pt x="6679" y="1910"/>
                </a:lnTo>
                <a:lnTo>
                  <a:pt x="6675" y="1909"/>
                </a:lnTo>
                <a:lnTo>
                  <a:pt x="6672" y="1908"/>
                </a:lnTo>
                <a:lnTo>
                  <a:pt x="6675" y="1917"/>
                </a:lnTo>
                <a:lnTo>
                  <a:pt x="6675" y="1924"/>
                </a:lnTo>
                <a:lnTo>
                  <a:pt x="6673" y="1928"/>
                </a:lnTo>
                <a:lnTo>
                  <a:pt x="6672" y="1932"/>
                </a:lnTo>
                <a:lnTo>
                  <a:pt x="6670" y="1935"/>
                </a:lnTo>
                <a:lnTo>
                  <a:pt x="6666" y="1938"/>
                </a:lnTo>
                <a:lnTo>
                  <a:pt x="6657" y="1942"/>
                </a:lnTo>
                <a:lnTo>
                  <a:pt x="6646" y="1946"/>
                </a:lnTo>
                <a:lnTo>
                  <a:pt x="6636" y="1951"/>
                </a:lnTo>
                <a:lnTo>
                  <a:pt x="6626" y="1955"/>
                </a:lnTo>
                <a:lnTo>
                  <a:pt x="6621" y="1946"/>
                </a:lnTo>
                <a:lnTo>
                  <a:pt x="6618" y="1937"/>
                </a:lnTo>
                <a:lnTo>
                  <a:pt x="6617" y="1927"/>
                </a:lnTo>
                <a:lnTo>
                  <a:pt x="6615" y="1918"/>
                </a:lnTo>
                <a:lnTo>
                  <a:pt x="6615" y="1899"/>
                </a:lnTo>
                <a:lnTo>
                  <a:pt x="6614" y="1879"/>
                </a:lnTo>
                <a:lnTo>
                  <a:pt x="6610" y="1873"/>
                </a:lnTo>
                <a:lnTo>
                  <a:pt x="6606" y="1866"/>
                </a:lnTo>
                <a:lnTo>
                  <a:pt x="6599" y="1851"/>
                </a:lnTo>
                <a:lnTo>
                  <a:pt x="6590" y="1837"/>
                </a:lnTo>
                <a:lnTo>
                  <a:pt x="6581" y="1823"/>
                </a:lnTo>
                <a:lnTo>
                  <a:pt x="6570" y="1810"/>
                </a:lnTo>
                <a:lnTo>
                  <a:pt x="6560" y="1797"/>
                </a:lnTo>
                <a:lnTo>
                  <a:pt x="6547" y="1787"/>
                </a:lnTo>
                <a:lnTo>
                  <a:pt x="6533" y="1776"/>
                </a:lnTo>
                <a:lnTo>
                  <a:pt x="6516" y="1767"/>
                </a:lnTo>
                <a:lnTo>
                  <a:pt x="6506" y="1761"/>
                </a:lnTo>
                <a:lnTo>
                  <a:pt x="6497" y="1753"/>
                </a:lnTo>
                <a:lnTo>
                  <a:pt x="6488" y="1744"/>
                </a:lnTo>
                <a:lnTo>
                  <a:pt x="6479" y="1734"/>
                </a:lnTo>
                <a:lnTo>
                  <a:pt x="6464" y="1711"/>
                </a:lnTo>
                <a:lnTo>
                  <a:pt x="6448" y="1689"/>
                </a:lnTo>
                <a:lnTo>
                  <a:pt x="6446" y="1684"/>
                </a:lnTo>
                <a:lnTo>
                  <a:pt x="6443" y="1679"/>
                </a:lnTo>
                <a:lnTo>
                  <a:pt x="6440" y="1675"/>
                </a:lnTo>
                <a:lnTo>
                  <a:pt x="6440" y="1671"/>
                </a:lnTo>
                <a:lnTo>
                  <a:pt x="6440" y="1667"/>
                </a:lnTo>
                <a:lnTo>
                  <a:pt x="6442" y="1663"/>
                </a:lnTo>
                <a:lnTo>
                  <a:pt x="6443" y="1661"/>
                </a:lnTo>
                <a:lnTo>
                  <a:pt x="6444" y="1658"/>
                </a:lnTo>
                <a:lnTo>
                  <a:pt x="6451" y="1653"/>
                </a:lnTo>
                <a:lnTo>
                  <a:pt x="6457" y="1648"/>
                </a:lnTo>
                <a:lnTo>
                  <a:pt x="6465" y="1645"/>
                </a:lnTo>
                <a:lnTo>
                  <a:pt x="6474" y="1641"/>
                </a:lnTo>
                <a:lnTo>
                  <a:pt x="6484" y="1639"/>
                </a:lnTo>
                <a:lnTo>
                  <a:pt x="6493" y="1637"/>
                </a:lnTo>
                <a:lnTo>
                  <a:pt x="6501" y="1639"/>
                </a:lnTo>
                <a:lnTo>
                  <a:pt x="6509" y="1641"/>
                </a:lnTo>
                <a:lnTo>
                  <a:pt x="6516" y="1645"/>
                </a:lnTo>
                <a:lnTo>
                  <a:pt x="6522" y="1650"/>
                </a:lnTo>
                <a:lnTo>
                  <a:pt x="6528" y="1658"/>
                </a:lnTo>
                <a:lnTo>
                  <a:pt x="6532" y="1668"/>
                </a:lnTo>
                <a:lnTo>
                  <a:pt x="6537" y="1673"/>
                </a:lnTo>
                <a:lnTo>
                  <a:pt x="6542" y="1679"/>
                </a:lnTo>
                <a:lnTo>
                  <a:pt x="6556" y="1694"/>
                </a:lnTo>
                <a:lnTo>
                  <a:pt x="6567" y="1706"/>
                </a:lnTo>
                <a:lnTo>
                  <a:pt x="6572" y="1711"/>
                </a:lnTo>
                <a:lnTo>
                  <a:pt x="6576" y="1713"/>
                </a:lnTo>
                <a:lnTo>
                  <a:pt x="6581" y="1716"/>
                </a:lnTo>
                <a:lnTo>
                  <a:pt x="6586" y="1718"/>
                </a:lnTo>
                <a:lnTo>
                  <a:pt x="6590" y="1718"/>
                </a:lnTo>
                <a:lnTo>
                  <a:pt x="6596" y="1718"/>
                </a:lnTo>
                <a:lnTo>
                  <a:pt x="6601" y="1718"/>
                </a:lnTo>
                <a:lnTo>
                  <a:pt x="6608" y="1717"/>
                </a:lnTo>
                <a:lnTo>
                  <a:pt x="6624" y="1713"/>
                </a:lnTo>
                <a:lnTo>
                  <a:pt x="6645" y="1707"/>
                </a:lnTo>
                <a:lnTo>
                  <a:pt x="6653" y="1703"/>
                </a:lnTo>
                <a:lnTo>
                  <a:pt x="6661" y="1702"/>
                </a:lnTo>
                <a:lnTo>
                  <a:pt x="6667" y="1702"/>
                </a:lnTo>
                <a:lnTo>
                  <a:pt x="6673" y="1702"/>
                </a:lnTo>
                <a:lnTo>
                  <a:pt x="6680" y="1704"/>
                </a:lnTo>
                <a:lnTo>
                  <a:pt x="6686" y="1707"/>
                </a:lnTo>
                <a:lnTo>
                  <a:pt x="6691" y="1712"/>
                </a:lnTo>
                <a:lnTo>
                  <a:pt x="6698" y="1717"/>
                </a:lnTo>
                <a:lnTo>
                  <a:pt x="6711" y="1706"/>
                </a:lnTo>
                <a:lnTo>
                  <a:pt x="6724" y="1695"/>
                </a:lnTo>
                <a:lnTo>
                  <a:pt x="6738" y="1686"/>
                </a:lnTo>
                <a:lnTo>
                  <a:pt x="6752" y="1680"/>
                </a:lnTo>
                <a:lnTo>
                  <a:pt x="6760" y="1677"/>
                </a:lnTo>
                <a:lnTo>
                  <a:pt x="6766" y="1676"/>
                </a:lnTo>
                <a:lnTo>
                  <a:pt x="6775" y="1675"/>
                </a:lnTo>
                <a:lnTo>
                  <a:pt x="6783" y="1675"/>
                </a:lnTo>
                <a:lnTo>
                  <a:pt x="6791" y="1675"/>
                </a:lnTo>
                <a:lnTo>
                  <a:pt x="6800" y="1676"/>
                </a:lnTo>
                <a:lnTo>
                  <a:pt x="6809" y="1679"/>
                </a:lnTo>
                <a:lnTo>
                  <a:pt x="6818" y="1681"/>
                </a:lnTo>
                <a:lnTo>
                  <a:pt x="6828" y="1684"/>
                </a:lnTo>
                <a:lnTo>
                  <a:pt x="6836" y="1685"/>
                </a:lnTo>
                <a:lnTo>
                  <a:pt x="6843" y="1684"/>
                </a:lnTo>
                <a:lnTo>
                  <a:pt x="6850" y="1680"/>
                </a:lnTo>
                <a:lnTo>
                  <a:pt x="6855" y="1675"/>
                </a:lnTo>
                <a:lnTo>
                  <a:pt x="6859" y="1668"/>
                </a:lnTo>
                <a:lnTo>
                  <a:pt x="6861" y="1661"/>
                </a:lnTo>
                <a:lnTo>
                  <a:pt x="6863" y="1650"/>
                </a:lnTo>
                <a:lnTo>
                  <a:pt x="6866" y="1632"/>
                </a:lnTo>
                <a:lnTo>
                  <a:pt x="6872" y="1614"/>
                </a:lnTo>
                <a:lnTo>
                  <a:pt x="6874" y="1603"/>
                </a:lnTo>
                <a:lnTo>
                  <a:pt x="6879" y="1592"/>
                </a:lnTo>
                <a:lnTo>
                  <a:pt x="6886" y="1585"/>
                </a:lnTo>
                <a:lnTo>
                  <a:pt x="6892" y="1580"/>
                </a:lnTo>
                <a:lnTo>
                  <a:pt x="6901" y="1574"/>
                </a:lnTo>
                <a:lnTo>
                  <a:pt x="6910" y="1573"/>
                </a:lnTo>
                <a:lnTo>
                  <a:pt x="6921" y="1573"/>
                </a:lnTo>
                <a:lnTo>
                  <a:pt x="6932" y="1574"/>
                </a:lnTo>
                <a:lnTo>
                  <a:pt x="6955" y="1580"/>
                </a:lnTo>
                <a:lnTo>
                  <a:pt x="6978" y="1585"/>
                </a:lnTo>
                <a:lnTo>
                  <a:pt x="6990" y="1589"/>
                </a:lnTo>
                <a:lnTo>
                  <a:pt x="7000" y="1594"/>
                </a:lnTo>
                <a:lnTo>
                  <a:pt x="7011" y="1600"/>
                </a:lnTo>
                <a:lnTo>
                  <a:pt x="7020" y="1610"/>
                </a:lnTo>
                <a:lnTo>
                  <a:pt x="7023" y="1614"/>
                </a:lnTo>
                <a:lnTo>
                  <a:pt x="7029" y="1619"/>
                </a:lnTo>
                <a:lnTo>
                  <a:pt x="7034" y="1623"/>
                </a:lnTo>
                <a:lnTo>
                  <a:pt x="7039" y="1626"/>
                </a:lnTo>
                <a:lnTo>
                  <a:pt x="7045" y="1628"/>
                </a:lnTo>
                <a:lnTo>
                  <a:pt x="7052" y="1628"/>
                </a:lnTo>
                <a:lnTo>
                  <a:pt x="7058" y="1628"/>
                </a:lnTo>
                <a:lnTo>
                  <a:pt x="7066" y="1627"/>
                </a:lnTo>
                <a:lnTo>
                  <a:pt x="7079" y="1636"/>
                </a:lnTo>
                <a:lnTo>
                  <a:pt x="7090" y="1648"/>
                </a:lnTo>
                <a:lnTo>
                  <a:pt x="7102" y="1659"/>
                </a:lnTo>
                <a:lnTo>
                  <a:pt x="7114" y="1672"/>
                </a:lnTo>
                <a:lnTo>
                  <a:pt x="7125" y="1682"/>
                </a:lnTo>
                <a:lnTo>
                  <a:pt x="7139" y="1693"/>
                </a:lnTo>
                <a:lnTo>
                  <a:pt x="7146" y="1697"/>
                </a:lnTo>
                <a:lnTo>
                  <a:pt x="7153" y="1700"/>
                </a:lnTo>
                <a:lnTo>
                  <a:pt x="7161" y="1703"/>
                </a:lnTo>
                <a:lnTo>
                  <a:pt x="7170" y="1706"/>
                </a:lnTo>
                <a:lnTo>
                  <a:pt x="7166" y="1713"/>
                </a:lnTo>
                <a:lnTo>
                  <a:pt x="7161" y="1718"/>
                </a:lnTo>
                <a:lnTo>
                  <a:pt x="7156" y="1724"/>
                </a:lnTo>
                <a:lnTo>
                  <a:pt x="7151" y="1727"/>
                </a:lnTo>
                <a:lnTo>
                  <a:pt x="7139" y="1734"/>
                </a:lnTo>
                <a:lnTo>
                  <a:pt x="7126" y="1739"/>
                </a:lnTo>
                <a:lnTo>
                  <a:pt x="7115" y="1743"/>
                </a:lnTo>
                <a:lnTo>
                  <a:pt x="7105" y="1748"/>
                </a:lnTo>
                <a:lnTo>
                  <a:pt x="7099" y="1751"/>
                </a:lnTo>
                <a:lnTo>
                  <a:pt x="7094" y="1755"/>
                </a:lnTo>
                <a:lnTo>
                  <a:pt x="7090" y="1758"/>
                </a:lnTo>
                <a:lnTo>
                  <a:pt x="7087" y="1764"/>
                </a:lnTo>
                <a:lnTo>
                  <a:pt x="7074" y="1784"/>
                </a:lnTo>
                <a:lnTo>
                  <a:pt x="7062" y="1806"/>
                </a:lnTo>
                <a:lnTo>
                  <a:pt x="7052" y="1827"/>
                </a:lnTo>
                <a:lnTo>
                  <a:pt x="7042" y="1848"/>
                </a:lnTo>
                <a:lnTo>
                  <a:pt x="7032" y="1870"/>
                </a:lnTo>
                <a:lnTo>
                  <a:pt x="7023" y="1893"/>
                </a:lnTo>
                <a:lnTo>
                  <a:pt x="7016" y="1915"/>
                </a:lnTo>
                <a:lnTo>
                  <a:pt x="7008" y="1938"/>
                </a:lnTo>
                <a:lnTo>
                  <a:pt x="7011" y="1947"/>
                </a:lnTo>
                <a:lnTo>
                  <a:pt x="7012" y="1956"/>
                </a:lnTo>
                <a:lnTo>
                  <a:pt x="7012" y="1960"/>
                </a:lnTo>
                <a:lnTo>
                  <a:pt x="7011" y="1964"/>
                </a:lnTo>
                <a:lnTo>
                  <a:pt x="7008" y="1968"/>
                </a:lnTo>
                <a:lnTo>
                  <a:pt x="7005" y="1973"/>
                </a:lnTo>
                <a:lnTo>
                  <a:pt x="7003" y="1978"/>
                </a:lnTo>
                <a:lnTo>
                  <a:pt x="7000" y="1982"/>
                </a:lnTo>
                <a:lnTo>
                  <a:pt x="6998" y="1986"/>
                </a:lnTo>
                <a:lnTo>
                  <a:pt x="6995" y="1989"/>
                </a:lnTo>
                <a:lnTo>
                  <a:pt x="6989" y="1992"/>
                </a:lnTo>
                <a:lnTo>
                  <a:pt x="6981" y="1995"/>
                </a:lnTo>
                <a:lnTo>
                  <a:pt x="6964" y="1995"/>
                </a:lnTo>
                <a:lnTo>
                  <a:pt x="6949" y="1996"/>
                </a:lnTo>
                <a:lnTo>
                  <a:pt x="6933" y="2000"/>
                </a:lnTo>
                <a:lnTo>
                  <a:pt x="6923" y="2005"/>
                </a:lnTo>
                <a:lnTo>
                  <a:pt x="6918" y="2008"/>
                </a:lnTo>
                <a:lnTo>
                  <a:pt x="6915" y="2010"/>
                </a:lnTo>
                <a:lnTo>
                  <a:pt x="6913" y="2014"/>
                </a:lnTo>
                <a:lnTo>
                  <a:pt x="6910" y="2018"/>
                </a:lnTo>
                <a:lnTo>
                  <a:pt x="6909" y="2022"/>
                </a:lnTo>
                <a:lnTo>
                  <a:pt x="6909" y="2026"/>
                </a:lnTo>
                <a:lnTo>
                  <a:pt x="6910" y="2030"/>
                </a:lnTo>
                <a:lnTo>
                  <a:pt x="6912" y="2035"/>
                </a:lnTo>
                <a:lnTo>
                  <a:pt x="6917" y="2045"/>
                </a:lnTo>
                <a:lnTo>
                  <a:pt x="6924" y="2057"/>
                </a:lnTo>
                <a:lnTo>
                  <a:pt x="6940" y="2079"/>
                </a:lnTo>
                <a:lnTo>
                  <a:pt x="6954" y="2101"/>
                </a:lnTo>
                <a:lnTo>
                  <a:pt x="6962" y="2112"/>
                </a:lnTo>
                <a:lnTo>
                  <a:pt x="6969" y="2121"/>
                </a:lnTo>
                <a:lnTo>
                  <a:pt x="6978" y="2131"/>
                </a:lnTo>
                <a:lnTo>
                  <a:pt x="6990" y="2139"/>
                </a:lnTo>
                <a:lnTo>
                  <a:pt x="7000" y="2143"/>
                </a:lnTo>
                <a:lnTo>
                  <a:pt x="7011" y="2147"/>
                </a:lnTo>
                <a:lnTo>
                  <a:pt x="7021" y="2151"/>
                </a:lnTo>
                <a:lnTo>
                  <a:pt x="7030" y="2156"/>
                </a:lnTo>
                <a:lnTo>
                  <a:pt x="7047" y="2162"/>
                </a:lnTo>
                <a:lnTo>
                  <a:pt x="7060" y="2167"/>
                </a:lnTo>
                <a:lnTo>
                  <a:pt x="7065" y="2169"/>
                </a:lnTo>
                <a:lnTo>
                  <a:pt x="7070" y="2169"/>
                </a:lnTo>
                <a:lnTo>
                  <a:pt x="7075" y="2169"/>
                </a:lnTo>
                <a:lnTo>
                  <a:pt x="7079" y="2167"/>
                </a:lnTo>
                <a:lnTo>
                  <a:pt x="7083" y="2166"/>
                </a:lnTo>
                <a:lnTo>
                  <a:pt x="7085" y="2162"/>
                </a:lnTo>
                <a:lnTo>
                  <a:pt x="7089" y="2160"/>
                </a:lnTo>
                <a:lnTo>
                  <a:pt x="7092" y="2155"/>
                </a:lnTo>
                <a:lnTo>
                  <a:pt x="7098" y="2143"/>
                </a:lnTo>
                <a:lnTo>
                  <a:pt x="7103" y="2126"/>
                </a:lnTo>
                <a:lnTo>
                  <a:pt x="7106" y="2112"/>
                </a:lnTo>
                <a:lnTo>
                  <a:pt x="7108" y="2098"/>
                </a:lnTo>
                <a:lnTo>
                  <a:pt x="7111" y="2092"/>
                </a:lnTo>
                <a:lnTo>
                  <a:pt x="7114" y="2085"/>
                </a:lnTo>
                <a:lnTo>
                  <a:pt x="7117" y="2079"/>
                </a:lnTo>
                <a:lnTo>
                  <a:pt x="7123" y="2072"/>
                </a:lnTo>
                <a:lnTo>
                  <a:pt x="7133" y="2070"/>
                </a:lnTo>
                <a:lnTo>
                  <a:pt x="7142" y="2068"/>
                </a:lnTo>
                <a:lnTo>
                  <a:pt x="7151" y="2070"/>
                </a:lnTo>
                <a:lnTo>
                  <a:pt x="7159" y="2072"/>
                </a:lnTo>
                <a:lnTo>
                  <a:pt x="7165" y="2076"/>
                </a:lnTo>
                <a:lnTo>
                  <a:pt x="7171" y="2083"/>
                </a:lnTo>
                <a:lnTo>
                  <a:pt x="7177" y="2089"/>
                </a:lnTo>
                <a:lnTo>
                  <a:pt x="7182" y="2098"/>
                </a:lnTo>
                <a:lnTo>
                  <a:pt x="7196" y="2094"/>
                </a:lnTo>
                <a:lnTo>
                  <a:pt x="7210" y="2093"/>
                </a:lnTo>
                <a:lnTo>
                  <a:pt x="7224" y="2092"/>
                </a:lnTo>
                <a:lnTo>
                  <a:pt x="7238" y="2092"/>
                </a:lnTo>
                <a:lnTo>
                  <a:pt x="7251" y="2093"/>
                </a:lnTo>
                <a:lnTo>
                  <a:pt x="7265" y="2095"/>
                </a:lnTo>
                <a:lnTo>
                  <a:pt x="7278" y="2099"/>
                </a:lnTo>
                <a:lnTo>
                  <a:pt x="7290" y="2104"/>
                </a:lnTo>
                <a:lnTo>
                  <a:pt x="7290" y="2066"/>
                </a:lnTo>
                <a:lnTo>
                  <a:pt x="7292" y="2028"/>
                </a:lnTo>
                <a:lnTo>
                  <a:pt x="7295" y="2009"/>
                </a:lnTo>
                <a:lnTo>
                  <a:pt x="7298" y="1990"/>
                </a:lnTo>
                <a:lnTo>
                  <a:pt x="7300" y="1972"/>
                </a:lnTo>
                <a:lnTo>
                  <a:pt x="7304" y="1954"/>
                </a:lnTo>
                <a:lnTo>
                  <a:pt x="7309" y="1935"/>
                </a:lnTo>
                <a:lnTo>
                  <a:pt x="7314" y="1917"/>
                </a:lnTo>
                <a:lnTo>
                  <a:pt x="7321" y="1899"/>
                </a:lnTo>
                <a:lnTo>
                  <a:pt x="7329" y="1881"/>
                </a:lnTo>
                <a:lnTo>
                  <a:pt x="7336" y="1863"/>
                </a:lnTo>
                <a:lnTo>
                  <a:pt x="7345" y="1845"/>
                </a:lnTo>
                <a:lnTo>
                  <a:pt x="7356" y="1828"/>
                </a:lnTo>
                <a:lnTo>
                  <a:pt x="7366" y="1810"/>
                </a:lnTo>
                <a:lnTo>
                  <a:pt x="7365" y="1794"/>
                </a:lnTo>
                <a:lnTo>
                  <a:pt x="7365" y="1779"/>
                </a:lnTo>
                <a:lnTo>
                  <a:pt x="7366" y="1764"/>
                </a:lnTo>
                <a:lnTo>
                  <a:pt x="7368" y="1749"/>
                </a:lnTo>
                <a:lnTo>
                  <a:pt x="7374" y="1735"/>
                </a:lnTo>
                <a:lnTo>
                  <a:pt x="7381" y="1722"/>
                </a:lnTo>
                <a:lnTo>
                  <a:pt x="7386" y="1716"/>
                </a:lnTo>
                <a:lnTo>
                  <a:pt x="7392" y="1709"/>
                </a:lnTo>
                <a:lnTo>
                  <a:pt x="7398" y="1704"/>
                </a:lnTo>
                <a:lnTo>
                  <a:pt x="7406" y="1699"/>
                </a:lnTo>
                <a:lnTo>
                  <a:pt x="7421" y="1689"/>
                </a:lnTo>
                <a:lnTo>
                  <a:pt x="7438" y="1679"/>
                </a:lnTo>
                <a:lnTo>
                  <a:pt x="7446" y="1675"/>
                </a:lnTo>
                <a:lnTo>
                  <a:pt x="7453" y="1672"/>
                </a:lnTo>
                <a:lnTo>
                  <a:pt x="7460" y="1670"/>
                </a:lnTo>
                <a:lnTo>
                  <a:pt x="7466" y="1670"/>
                </a:lnTo>
                <a:lnTo>
                  <a:pt x="7471" y="1670"/>
                </a:lnTo>
                <a:lnTo>
                  <a:pt x="7477" y="1672"/>
                </a:lnTo>
                <a:lnTo>
                  <a:pt x="7480" y="1676"/>
                </a:lnTo>
                <a:lnTo>
                  <a:pt x="7483" y="1682"/>
                </a:lnTo>
                <a:lnTo>
                  <a:pt x="7486" y="1691"/>
                </a:lnTo>
                <a:lnTo>
                  <a:pt x="7487" y="1703"/>
                </a:lnTo>
                <a:lnTo>
                  <a:pt x="7487" y="1717"/>
                </a:lnTo>
                <a:lnTo>
                  <a:pt x="7486" y="1734"/>
                </a:lnTo>
                <a:lnTo>
                  <a:pt x="7489" y="1747"/>
                </a:lnTo>
                <a:lnTo>
                  <a:pt x="7492" y="1758"/>
                </a:lnTo>
                <a:lnTo>
                  <a:pt x="7493" y="1770"/>
                </a:lnTo>
                <a:lnTo>
                  <a:pt x="7492" y="1780"/>
                </a:lnTo>
                <a:lnTo>
                  <a:pt x="7491" y="1792"/>
                </a:lnTo>
                <a:lnTo>
                  <a:pt x="7488" y="1802"/>
                </a:lnTo>
                <a:lnTo>
                  <a:pt x="7486" y="1812"/>
                </a:lnTo>
                <a:lnTo>
                  <a:pt x="7480" y="1821"/>
                </a:lnTo>
                <a:lnTo>
                  <a:pt x="7460" y="1860"/>
                </a:lnTo>
                <a:lnTo>
                  <a:pt x="7438" y="1899"/>
                </a:lnTo>
                <a:lnTo>
                  <a:pt x="7430" y="1931"/>
                </a:lnTo>
                <a:lnTo>
                  <a:pt x="7421" y="1963"/>
                </a:lnTo>
                <a:lnTo>
                  <a:pt x="7413" y="1994"/>
                </a:lnTo>
                <a:lnTo>
                  <a:pt x="7406" y="2026"/>
                </a:lnTo>
                <a:lnTo>
                  <a:pt x="7398" y="2058"/>
                </a:lnTo>
                <a:lnTo>
                  <a:pt x="7392" y="2089"/>
                </a:lnTo>
                <a:lnTo>
                  <a:pt x="7386" y="2121"/>
                </a:lnTo>
                <a:lnTo>
                  <a:pt x="7381" y="2153"/>
                </a:lnTo>
                <a:lnTo>
                  <a:pt x="7393" y="2161"/>
                </a:lnTo>
                <a:lnTo>
                  <a:pt x="7404" y="2169"/>
                </a:lnTo>
                <a:lnTo>
                  <a:pt x="7415" y="2178"/>
                </a:lnTo>
                <a:lnTo>
                  <a:pt x="7424" y="2187"/>
                </a:lnTo>
                <a:lnTo>
                  <a:pt x="7431" y="2196"/>
                </a:lnTo>
                <a:lnTo>
                  <a:pt x="7439" y="2206"/>
                </a:lnTo>
                <a:lnTo>
                  <a:pt x="7446" y="2216"/>
                </a:lnTo>
                <a:lnTo>
                  <a:pt x="7452" y="2228"/>
                </a:lnTo>
                <a:lnTo>
                  <a:pt x="7462" y="2251"/>
                </a:lnTo>
                <a:lnTo>
                  <a:pt x="7471" y="2274"/>
                </a:lnTo>
                <a:lnTo>
                  <a:pt x="7480" y="2299"/>
                </a:lnTo>
                <a:lnTo>
                  <a:pt x="7491" y="2322"/>
                </a:lnTo>
                <a:lnTo>
                  <a:pt x="7489" y="2331"/>
                </a:lnTo>
                <a:lnTo>
                  <a:pt x="7486" y="2338"/>
                </a:lnTo>
                <a:lnTo>
                  <a:pt x="7507" y="2341"/>
                </a:lnTo>
                <a:lnTo>
                  <a:pt x="7529" y="2342"/>
                </a:lnTo>
                <a:lnTo>
                  <a:pt x="7551" y="2342"/>
                </a:lnTo>
                <a:lnTo>
                  <a:pt x="7572" y="2341"/>
                </a:lnTo>
                <a:lnTo>
                  <a:pt x="7594" y="2338"/>
                </a:lnTo>
                <a:lnTo>
                  <a:pt x="7614" y="2333"/>
                </a:lnTo>
                <a:lnTo>
                  <a:pt x="7636" y="2329"/>
                </a:lnTo>
                <a:lnTo>
                  <a:pt x="7657" y="2323"/>
                </a:lnTo>
                <a:lnTo>
                  <a:pt x="7670" y="2318"/>
                </a:lnTo>
                <a:lnTo>
                  <a:pt x="7682" y="2311"/>
                </a:lnTo>
                <a:lnTo>
                  <a:pt x="7684" y="2311"/>
                </a:lnTo>
                <a:lnTo>
                  <a:pt x="7684" y="2311"/>
                </a:lnTo>
                <a:lnTo>
                  <a:pt x="7681" y="2310"/>
                </a:lnTo>
                <a:lnTo>
                  <a:pt x="7680" y="2310"/>
                </a:lnTo>
                <a:lnTo>
                  <a:pt x="7682" y="2299"/>
                </a:lnTo>
                <a:lnTo>
                  <a:pt x="7686" y="2288"/>
                </a:lnTo>
                <a:lnTo>
                  <a:pt x="7689" y="2279"/>
                </a:lnTo>
                <a:lnTo>
                  <a:pt x="7693" y="2270"/>
                </a:lnTo>
                <a:lnTo>
                  <a:pt x="7698" y="2264"/>
                </a:lnTo>
                <a:lnTo>
                  <a:pt x="7703" y="2259"/>
                </a:lnTo>
                <a:lnTo>
                  <a:pt x="7708" y="2255"/>
                </a:lnTo>
                <a:lnTo>
                  <a:pt x="7715" y="2252"/>
                </a:lnTo>
                <a:lnTo>
                  <a:pt x="7721" y="2251"/>
                </a:lnTo>
                <a:lnTo>
                  <a:pt x="7729" y="2250"/>
                </a:lnTo>
                <a:lnTo>
                  <a:pt x="7738" y="2251"/>
                </a:lnTo>
                <a:lnTo>
                  <a:pt x="7747" y="2252"/>
                </a:lnTo>
                <a:lnTo>
                  <a:pt x="7770" y="2259"/>
                </a:lnTo>
                <a:lnTo>
                  <a:pt x="7797" y="2269"/>
                </a:lnTo>
                <a:lnTo>
                  <a:pt x="7806" y="2277"/>
                </a:lnTo>
                <a:lnTo>
                  <a:pt x="7816" y="2282"/>
                </a:lnTo>
                <a:lnTo>
                  <a:pt x="7827" y="2286"/>
                </a:lnTo>
                <a:lnTo>
                  <a:pt x="7837" y="2288"/>
                </a:lnTo>
                <a:lnTo>
                  <a:pt x="7847" y="2288"/>
                </a:lnTo>
                <a:lnTo>
                  <a:pt x="7856" y="2287"/>
                </a:lnTo>
                <a:lnTo>
                  <a:pt x="7867" y="2284"/>
                </a:lnTo>
                <a:lnTo>
                  <a:pt x="7874" y="2281"/>
                </a:lnTo>
                <a:lnTo>
                  <a:pt x="7886" y="2274"/>
                </a:lnTo>
                <a:lnTo>
                  <a:pt x="7897" y="2269"/>
                </a:lnTo>
                <a:lnTo>
                  <a:pt x="7909" y="2266"/>
                </a:lnTo>
                <a:lnTo>
                  <a:pt x="7919" y="2264"/>
                </a:lnTo>
                <a:lnTo>
                  <a:pt x="7931" y="2263"/>
                </a:lnTo>
                <a:lnTo>
                  <a:pt x="7941" y="2263"/>
                </a:lnTo>
                <a:lnTo>
                  <a:pt x="7951" y="2264"/>
                </a:lnTo>
                <a:lnTo>
                  <a:pt x="7962" y="2265"/>
                </a:lnTo>
                <a:lnTo>
                  <a:pt x="7971" y="2269"/>
                </a:lnTo>
                <a:lnTo>
                  <a:pt x="7981" y="2273"/>
                </a:lnTo>
                <a:lnTo>
                  <a:pt x="7990" y="2277"/>
                </a:lnTo>
                <a:lnTo>
                  <a:pt x="8000" y="2282"/>
                </a:lnTo>
                <a:lnTo>
                  <a:pt x="8020" y="2292"/>
                </a:lnTo>
                <a:lnTo>
                  <a:pt x="8038" y="2305"/>
                </a:lnTo>
                <a:lnTo>
                  <a:pt x="8038" y="2305"/>
                </a:lnTo>
                <a:lnTo>
                  <a:pt x="8038" y="2305"/>
                </a:lnTo>
                <a:lnTo>
                  <a:pt x="8044" y="2304"/>
                </a:lnTo>
                <a:lnTo>
                  <a:pt x="8051" y="2304"/>
                </a:lnTo>
                <a:lnTo>
                  <a:pt x="8056" y="2304"/>
                </a:lnTo>
                <a:lnTo>
                  <a:pt x="8061" y="2305"/>
                </a:lnTo>
                <a:lnTo>
                  <a:pt x="8071" y="2308"/>
                </a:lnTo>
                <a:lnTo>
                  <a:pt x="8080" y="2313"/>
                </a:lnTo>
                <a:lnTo>
                  <a:pt x="8088" y="2319"/>
                </a:lnTo>
                <a:lnTo>
                  <a:pt x="8094" y="2327"/>
                </a:lnTo>
                <a:lnTo>
                  <a:pt x="8101" y="2335"/>
                </a:lnTo>
                <a:lnTo>
                  <a:pt x="8106" y="2342"/>
                </a:lnTo>
                <a:lnTo>
                  <a:pt x="8129" y="2381"/>
                </a:lnTo>
                <a:lnTo>
                  <a:pt x="8154" y="2421"/>
                </a:lnTo>
                <a:lnTo>
                  <a:pt x="8163" y="2441"/>
                </a:lnTo>
                <a:lnTo>
                  <a:pt x="8170" y="2463"/>
                </a:lnTo>
                <a:lnTo>
                  <a:pt x="8173" y="2475"/>
                </a:lnTo>
                <a:lnTo>
                  <a:pt x="8174" y="2485"/>
                </a:lnTo>
                <a:lnTo>
                  <a:pt x="8174" y="2498"/>
                </a:lnTo>
                <a:lnTo>
                  <a:pt x="8174" y="2510"/>
                </a:lnTo>
                <a:lnTo>
                  <a:pt x="8174" y="2526"/>
                </a:lnTo>
                <a:lnTo>
                  <a:pt x="8175" y="2540"/>
                </a:lnTo>
                <a:lnTo>
                  <a:pt x="8178" y="2548"/>
                </a:lnTo>
                <a:lnTo>
                  <a:pt x="8181" y="2555"/>
                </a:lnTo>
                <a:lnTo>
                  <a:pt x="8183" y="2561"/>
                </a:lnTo>
                <a:lnTo>
                  <a:pt x="8188" y="2566"/>
                </a:lnTo>
                <a:lnTo>
                  <a:pt x="8197" y="2578"/>
                </a:lnTo>
                <a:lnTo>
                  <a:pt x="8204" y="2589"/>
                </a:lnTo>
                <a:lnTo>
                  <a:pt x="8206" y="2594"/>
                </a:lnTo>
                <a:lnTo>
                  <a:pt x="8208" y="2600"/>
                </a:lnTo>
                <a:lnTo>
                  <a:pt x="8208" y="2605"/>
                </a:lnTo>
                <a:lnTo>
                  <a:pt x="8208" y="2609"/>
                </a:lnTo>
                <a:lnTo>
                  <a:pt x="8206" y="2614"/>
                </a:lnTo>
                <a:lnTo>
                  <a:pt x="8205" y="2619"/>
                </a:lnTo>
                <a:lnTo>
                  <a:pt x="8202" y="2623"/>
                </a:lnTo>
                <a:lnTo>
                  <a:pt x="8199" y="2628"/>
                </a:lnTo>
                <a:lnTo>
                  <a:pt x="8190" y="2636"/>
                </a:lnTo>
                <a:lnTo>
                  <a:pt x="8178" y="2645"/>
                </a:lnTo>
                <a:lnTo>
                  <a:pt x="8170" y="2651"/>
                </a:lnTo>
                <a:lnTo>
                  <a:pt x="8163" y="2659"/>
                </a:lnTo>
                <a:lnTo>
                  <a:pt x="8156" y="2666"/>
                </a:lnTo>
                <a:lnTo>
                  <a:pt x="8150" y="2674"/>
                </a:lnTo>
                <a:lnTo>
                  <a:pt x="8139" y="2692"/>
                </a:lnTo>
                <a:lnTo>
                  <a:pt x="8128" y="2709"/>
                </a:lnTo>
                <a:lnTo>
                  <a:pt x="8143" y="2724"/>
                </a:lnTo>
                <a:lnTo>
                  <a:pt x="8159" y="2737"/>
                </a:lnTo>
                <a:lnTo>
                  <a:pt x="8174" y="2751"/>
                </a:lnTo>
                <a:lnTo>
                  <a:pt x="8191" y="2763"/>
                </a:lnTo>
                <a:lnTo>
                  <a:pt x="8208" y="2776"/>
                </a:lnTo>
                <a:lnTo>
                  <a:pt x="8226" y="2786"/>
                </a:lnTo>
                <a:lnTo>
                  <a:pt x="8244" y="2796"/>
                </a:lnTo>
                <a:lnTo>
                  <a:pt x="8260" y="2807"/>
                </a:lnTo>
                <a:lnTo>
                  <a:pt x="8305" y="2831"/>
                </a:lnTo>
                <a:lnTo>
                  <a:pt x="8348" y="2858"/>
                </a:lnTo>
                <a:lnTo>
                  <a:pt x="8389" y="2886"/>
                </a:lnTo>
                <a:lnTo>
                  <a:pt x="8430" y="2916"/>
                </a:lnTo>
                <a:lnTo>
                  <a:pt x="8456" y="2940"/>
                </a:lnTo>
                <a:lnTo>
                  <a:pt x="8484" y="2961"/>
                </a:lnTo>
                <a:lnTo>
                  <a:pt x="8498" y="2970"/>
                </a:lnTo>
                <a:lnTo>
                  <a:pt x="8514" y="2978"/>
                </a:lnTo>
                <a:lnTo>
                  <a:pt x="8531" y="2983"/>
                </a:lnTo>
                <a:lnTo>
                  <a:pt x="8549" y="2987"/>
                </a:lnTo>
                <a:lnTo>
                  <a:pt x="8554" y="2988"/>
                </a:lnTo>
                <a:lnTo>
                  <a:pt x="8559" y="2989"/>
                </a:lnTo>
                <a:lnTo>
                  <a:pt x="8564" y="2993"/>
                </a:lnTo>
                <a:lnTo>
                  <a:pt x="8569" y="2996"/>
                </a:lnTo>
                <a:lnTo>
                  <a:pt x="8573" y="3000"/>
                </a:lnTo>
                <a:lnTo>
                  <a:pt x="8576" y="3005"/>
                </a:lnTo>
                <a:lnTo>
                  <a:pt x="8578" y="3010"/>
                </a:lnTo>
                <a:lnTo>
                  <a:pt x="8581" y="3016"/>
                </a:lnTo>
                <a:lnTo>
                  <a:pt x="8581" y="3023"/>
                </a:lnTo>
                <a:lnTo>
                  <a:pt x="8580" y="3028"/>
                </a:lnTo>
                <a:lnTo>
                  <a:pt x="8577" y="3033"/>
                </a:lnTo>
                <a:lnTo>
                  <a:pt x="8574" y="3037"/>
                </a:lnTo>
                <a:lnTo>
                  <a:pt x="8564" y="3042"/>
                </a:lnTo>
                <a:lnTo>
                  <a:pt x="8554" y="3046"/>
                </a:lnTo>
                <a:lnTo>
                  <a:pt x="8549" y="3048"/>
                </a:lnTo>
                <a:lnTo>
                  <a:pt x="8544" y="3051"/>
                </a:lnTo>
                <a:lnTo>
                  <a:pt x="8538" y="3055"/>
                </a:lnTo>
                <a:lnTo>
                  <a:pt x="8533" y="3059"/>
                </a:lnTo>
                <a:lnTo>
                  <a:pt x="8526" y="3068"/>
                </a:lnTo>
                <a:lnTo>
                  <a:pt x="8518" y="3078"/>
                </a:lnTo>
                <a:lnTo>
                  <a:pt x="8510" y="3087"/>
                </a:lnTo>
                <a:lnTo>
                  <a:pt x="8502" y="3097"/>
                </a:lnTo>
                <a:lnTo>
                  <a:pt x="8497" y="3101"/>
                </a:lnTo>
                <a:lnTo>
                  <a:pt x="8492" y="3105"/>
                </a:lnTo>
                <a:lnTo>
                  <a:pt x="8486" y="3109"/>
                </a:lnTo>
                <a:lnTo>
                  <a:pt x="8479" y="3112"/>
                </a:lnTo>
                <a:lnTo>
                  <a:pt x="8489" y="3121"/>
                </a:lnTo>
                <a:lnTo>
                  <a:pt x="8498" y="3130"/>
                </a:lnTo>
                <a:lnTo>
                  <a:pt x="8507" y="3140"/>
                </a:lnTo>
                <a:lnTo>
                  <a:pt x="8514" y="3150"/>
                </a:lnTo>
                <a:lnTo>
                  <a:pt x="8527" y="3172"/>
                </a:lnTo>
                <a:lnTo>
                  <a:pt x="8537" y="3194"/>
                </a:lnTo>
                <a:lnTo>
                  <a:pt x="8547" y="3216"/>
                </a:lnTo>
                <a:lnTo>
                  <a:pt x="8559" y="3236"/>
                </a:lnTo>
                <a:lnTo>
                  <a:pt x="8564" y="3247"/>
                </a:lnTo>
                <a:lnTo>
                  <a:pt x="8572" y="3257"/>
                </a:lnTo>
                <a:lnTo>
                  <a:pt x="8580" y="3266"/>
                </a:lnTo>
                <a:lnTo>
                  <a:pt x="8587" y="3275"/>
                </a:lnTo>
                <a:lnTo>
                  <a:pt x="8586" y="3276"/>
                </a:lnTo>
                <a:lnTo>
                  <a:pt x="8583" y="3279"/>
                </a:lnTo>
                <a:lnTo>
                  <a:pt x="8585" y="3279"/>
                </a:lnTo>
                <a:lnTo>
                  <a:pt x="8585" y="3279"/>
                </a:lnTo>
                <a:lnTo>
                  <a:pt x="8586" y="3277"/>
                </a:lnTo>
                <a:lnTo>
                  <a:pt x="8587" y="3275"/>
                </a:lnTo>
                <a:lnTo>
                  <a:pt x="8600" y="3281"/>
                </a:lnTo>
                <a:lnTo>
                  <a:pt x="8613" y="3286"/>
                </a:lnTo>
                <a:lnTo>
                  <a:pt x="8626" y="3290"/>
                </a:lnTo>
                <a:lnTo>
                  <a:pt x="8639" y="3293"/>
                </a:lnTo>
                <a:lnTo>
                  <a:pt x="8666" y="3298"/>
                </a:lnTo>
                <a:lnTo>
                  <a:pt x="8693" y="3301"/>
                </a:lnTo>
                <a:lnTo>
                  <a:pt x="8707" y="3313"/>
                </a:lnTo>
                <a:lnTo>
                  <a:pt x="8722" y="3325"/>
                </a:lnTo>
                <a:lnTo>
                  <a:pt x="8730" y="3330"/>
                </a:lnTo>
                <a:lnTo>
                  <a:pt x="8738" y="3335"/>
                </a:lnTo>
                <a:lnTo>
                  <a:pt x="8747" y="3339"/>
                </a:lnTo>
                <a:lnTo>
                  <a:pt x="8756" y="3342"/>
                </a:lnTo>
                <a:lnTo>
                  <a:pt x="8762" y="3344"/>
                </a:lnTo>
                <a:lnTo>
                  <a:pt x="8767" y="3348"/>
                </a:lnTo>
                <a:lnTo>
                  <a:pt x="8773" y="3352"/>
                </a:lnTo>
                <a:lnTo>
                  <a:pt x="8776" y="3356"/>
                </a:lnTo>
                <a:lnTo>
                  <a:pt x="8783" y="3365"/>
                </a:lnTo>
                <a:lnTo>
                  <a:pt x="8789" y="3376"/>
                </a:lnTo>
                <a:lnTo>
                  <a:pt x="8795" y="3387"/>
                </a:lnTo>
                <a:lnTo>
                  <a:pt x="8800" y="3397"/>
                </a:lnTo>
                <a:lnTo>
                  <a:pt x="8805" y="3407"/>
                </a:lnTo>
                <a:lnTo>
                  <a:pt x="8813" y="3418"/>
                </a:lnTo>
                <a:lnTo>
                  <a:pt x="8815" y="3421"/>
                </a:lnTo>
                <a:lnTo>
                  <a:pt x="8818" y="3425"/>
                </a:lnTo>
                <a:lnTo>
                  <a:pt x="8820" y="3430"/>
                </a:lnTo>
                <a:lnTo>
                  <a:pt x="8820" y="3434"/>
                </a:lnTo>
                <a:lnTo>
                  <a:pt x="8822" y="3439"/>
                </a:lnTo>
                <a:lnTo>
                  <a:pt x="8822" y="3443"/>
                </a:lnTo>
                <a:lnTo>
                  <a:pt x="8820" y="3447"/>
                </a:lnTo>
                <a:lnTo>
                  <a:pt x="8819" y="3451"/>
                </a:lnTo>
                <a:lnTo>
                  <a:pt x="8814" y="3459"/>
                </a:lnTo>
                <a:lnTo>
                  <a:pt x="8806" y="3464"/>
                </a:lnTo>
                <a:lnTo>
                  <a:pt x="8798" y="3469"/>
                </a:lnTo>
                <a:lnTo>
                  <a:pt x="8787" y="3470"/>
                </a:lnTo>
                <a:lnTo>
                  <a:pt x="8769" y="3473"/>
                </a:lnTo>
                <a:lnTo>
                  <a:pt x="8751" y="3476"/>
                </a:lnTo>
                <a:lnTo>
                  <a:pt x="8742" y="3478"/>
                </a:lnTo>
                <a:lnTo>
                  <a:pt x="8733" y="3481"/>
                </a:lnTo>
                <a:lnTo>
                  <a:pt x="8724" y="3483"/>
                </a:lnTo>
                <a:lnTo>
                  <a:pt x="8716" y="3487"/>
                </a:lnTo>
                <a:lnTo>
                  <a:pt x="8716" y="3487"/>
                </a:lnTo>
                <a:lnTo>
                  <a:pt x="8721" y="3501"/>
                </a:lnTo>
                <a:lnTo>
                  <a:pt x="8726" y="3514"/>
                </a:lnTo>
                <a:lnTo>
                  <a:pt x="8733" y="3515"/>
                </a:lnTo>
                <a:lnTo>
                  <a:pt x="8740" y="3518"/>
                </a:lnTo>
                <a:lnTo>
                  <a:pt x="8743" y="3521"/>
                </a:lnTo>
                <a:lnTo>
                  <a:pt x="8747" y="3524"/>
                </a:lnTo>
                <a:lnTo>
                  <a:pt x="8749" y="3528"/>
                </a:lnTo>
                <a:lnTo>
                  <a:pt x="8753" y="3533"/>
                </a:lnTo>
                <a:lnTo>
                  <a:pt x="8742" y="3533"/>
                </a:lnTo>
                <a:lnTo>
                  <a:pt x="8731" y="3535"/>
                </a:lnTo>
                <a:lnTo>
                  <a:pt x="8721" y="3537"/>
                </a:lnTo>
                <a:lnTo>
                  <a:pt x="8711" y="3540"/>
                </a:lnTo>
                <a:lnTo>
                  <a:pt x="8701" y="3541"/>
                </a:lnTo>
                <a:lnTo>
                  <a:pt x="8690" y="3542"/>
                </a:lnTo>
                <a:lnTo>
                  <a:pt x="8680" y="3541"/>
                </a:lnTo>
                <a:lnTo>
                  <a:pt x="8668" y="3537"/>
                </a:lnTo>
                <a:lnTo>
                  <a:pt x="8659" y="3540"/>
                </a:lnTo>
                <a:lnTo>
                  <a:pt x="8652" y="3541"/>
                </a:lnTo>
                <a:lnTo>
                  <a:pt x="8646" y="3540"/>
                </a:lnTo>
                <a:lnTo>
                  <a:pt x="8643" y="3539"/>
                </a:lnTo>
                <a:lnTo>
                  <a:pt x="8639" y="3537"/>
                </a:lnTo>
                <a:lnTo>
                  <a:pt x="8635" y="3533"/>
                </a:lnTo>
                <a:lnTo>
                  <a:pt x="8626" y="3530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0" y="3524"/>
                </a:lnTo>
                <a:lnTo>
                  <a:pt x="8607" y="3522"/>
                </a:lnTo>
                <a:lnTo>
                  <a:pt x="8603" y="3521"/>
                </a:lnTo>
                <a:lnTo>
                  <a:pt x="8600" y="3517"/>
                </a:lnTo>
                <a:lnTo>
                  <a:pt x="8595" y="3510"/>
                </a:lnTo>
                <a:lnTo>
                  <a:pt x="8591" y="3503"/>
                </a:lnTo>
                <a:lnTo>
                  <a:pt x="8574" y="3500"/>
                </a:lnTo>
                <a:lnTo>
                  <a:pt x="8558" y="3497"/>
                </a:lnTo>
                <a:lnTo>
                  <a:pt x="8541" y="3490"/>
                </a:lnTo>
                <a:lnTo>
                  <a:pt x="8524" y="3482"/>
                </a:lnTo>
                <a:lnTo>
                  <a:pt x="8516" y="3476"/>
                </a:lnTo>
                <a:lnTo>
                  <a:pt x="8509" y="3469"/>
                </a:lnTo>
                <a:lnTo>
                  <a:pt x="8502" y="3459"/>
                </a:lnTo>
                <a:lnTo>
                  <a:pt x="8496" y="3447"/>
                </a:lnTo>
                <a:lnTo>
                  <a:pt x="8487" y="3429"/>
                </a:lnTo>
                <a:lnTo>
                  <a:pt x="8477" y="3412"/>
                </a:lnTo>
                <a:lnTo>
                  <a:pt x="8464" y="3396"/>
                </a:lnTo>
                <a:lnTo>
                  <a:pt x="8448" y="3379"/>
                </a:lnTo>
                <a:lnTo>
                  <a:pt x="8433" y="3365"/>
                </a:lnTo>
                <a:lnTo>
                  <a:pt x="8416" y="3351"/>
                </a:lnTo>
                <a:lnTo>
                  <a:pt x="8399" y="3338"/>
                </a:lnTo>
                <a:lnTo>
                  <a:pt x="8381" y="3328"/>
                </a:lnTo>
                <a:lnTo>
                  <a:pt x="8366" y="3319"/>
                </a:lnTo>
                <a:lnTo>
                  <a:pt x="8348" y="3312"/>
                </a:lnTo>
                <a:lnTo>
                  <a:pt x="8329" y="3308"/>
                </a:lnTo>
                <a:lnTo>
                  <a:pt x="8311" y="3306"/>
                </a:lnTo>
                <a:lnTo>
                  <a:pt x="8290" y="3306"/>
                </a:lnTo>
                <a:lnTo>
                  <a:pt x="8271" y="3307"/>
                </a:lnTo>
                <a:lnTo>
                  <a:pt x="8250" y="3311"/>
                </a:lnTo>
                <a:lnTo>
                  <a:pt x="8231" y="3317"/>
                </a:lnTo>
                <a:lnTo>
                  <a:pt x="8236" y="3330"/>
                </a:lnTo>
                <a:lnTo>
                  <a:pt x="8241" y="3343"/>
                </a:lnTo>
                <a:lnTo>
                  <a:pt x="8246" y="3344"/>
                </a:lnTo>
                <a:lnTo>
                  <a:pt x="8251" y="3348"/>
                </a:lnTo>
                <a:lnTo>
                  <a:pt x="8255" y="3351"/>
                </a:lnTo>
                <a:lnTo>
                  <a:pt x="8259" y="3355"/>
                </a:lnTo>
                <a:lnTo>
                  <a:pt x="8264" y="3365"/>
                </a:lnTo>
                <a:lnTo>
                  <a:pt x="8268" y="3375"/>
                </a:lnTo>
                <a:lnTo>
                  <a:pt x="8273" y="3387"/>
                </a:lnTo>
                <a:lnTo>
                  <a:pt x="8280" y="3397"/>
                </a:lnTo>
                <a:lnTo>
                  <a:pt x="8287" y="3407"/>
                </a:lnTo>
                <a:lnTo>
                  <a:pt x="8295" y="3418"/>
                </a:lnTo>
                <a:lnTo>
                  <a:pt x="8303" y="3427"/>
                </a:lnTo>
                <a:lnTo>
                  <a:pt x="8313" y="3434"/>
                </a:lnTo>
                <a:lnTo>
                  <a:pt x="8322" y="3441"/>
                </a:lnTo>
                <a:lnTo>
                  <a:pt x="8332" y="3446"/>
                </a:lnTo>
                <a:lnTo>
                  <a:pt x="8361" y="3461"/>
                </a:lnTo>
                <a:lnTo>
                  <a:pt x="8389" y="3477"/>
                </a:lnTo>
                <a:lnTo>
                  <a:pt x="8417" y="3494"/>
                </a:lnTo>
                <a:lnTo>
                  <a:pt x="8446" y="3510"/>
                </a:lnTo>
                <a:lnTo>
                  <a:pt x="8474" y="3526"/>
                </a:lnTo>
                <a:lnTo>
                  <a:pt x="8502" y="3540"/>
                </a:lnTo>
                <a:lnTo>
                  <a:pt x="8518" y="3546"/>
                </a:lnTo>
                <a:lnTo>
                  <a:pt x="8533" y="3553"/>
                </a:lnTo>
                <a:lnTo>
                  <a:pt x="8549" y="3558"/>
                </a:lnTo>
                <a:lnTo>
                  <a:pt x="8565" y="3562"/>
                </a:lnTo>
                <a:lnTo>
                  <a:pt x="8581" y="3571"/>
                </a:lnTo>
                <a:lnTo>
                  <a:pt x="8596" y="3582"/>
                </a:lnTo>
                <a:lnTo>
                  <a:pt x="8610" y="3594"/>
                </a:lnTo>
                <a:lnTo>
                  <a:pt x="8622" y="3607"/>
                </a:lnTo>
                <a:lnTo>
                  <a:pt x="8634" y="3621"/>
                </a:lnTo>
                <a:lnTo>
                  <a:pt x="8643" y="3636"/>
                </a:lnTo>
                <a:lnTo>
                  <a:pt x="8650" y="3653"/>
                </a:lnTo>
                <a:lnTo>
                  <a:pt x="8656" y="3671"/>
                </a:lnTo>
                <a:lnTo>
                  <a:pt x="8666" y="3676"/>
                </a:lnTo>
                <a:lnTo>
                  <a:pt x="8675" y="3683"/>
                </a:lnTo>
                <a:lnTo>
                  <a:pt x="8685" y="3688"/>
                </a:lnTo>
                <a:lnTo>
                  <a:pt x="8694" y="3693"/>
                </a:lnTo>
                <a:lnTo>
                  <a:pt x="8711" y="3697"/>
                </a:lnTo>
                <a:lnTo>
                  <a:pt x="8728" y="3699"/>
                </a:lnTo>
                <a:lnTo>
                  <a:pt x="8737" y="3702"/>
                </a:lnTo>
                <a:lnTo>
                  <a:pt x="8743" y="3706"/>
                </a:lnTo>
                <a:lnTo>
                  <a:pt x="8746" y="3708"/>
                </a:lnTo>
                <a:lnTo>
                  <a:pt x="8747" y="3712"/>
                </a:lnTo>
                <a:lnTo>
                  <a:pt x="8749" y="3716"/>
                </a:lnTo>
                <a:lnTo>
                  <a:pt x="8749" y="3721"/>
                </a:lnTo>
                <a:lnTo>
                  <a:pt x="8751" y="3729"/>
                </a:lnTo>
                <a:lnTo>
                  <a:pt x="8753" y="3737"/>
                </a:lnTo>
                <a:lnTo>
                  <a:pt x="8756" y="3743"/>
                </a:lnTo>
                <a:lnTo>
                  <a:pt x="8760" y="3749"/>
                </a:lnTo>
                <a:lnTo>
                  <a:pt x="8766" y="3764"/>
                </a:lnTo>
                <a:lnTo>
                  <a:pt x="8774" y="3778"/>
                </a:lnTo>
                <a:lnTo>
                  <a:pt x="8776" y="3785"/>
                </a:lnTo>
                <a:lnTo>
                  <a:pt x="8779" y="3792"/>
                </a:lnTo>
                <a:lnTo>
                  <a:pt x="8780" y="3800"/>
                </a:lnTo>
                <a:lnTo>
                  <a:pt x="8780" y="3807"/>
                </a:lnTo>
                <a:lnTo>
                  <a:pt x="8780" y="3815"/>
                </a:lnTo>
                <a:lnTo>
                  <a:pt x="8778" y="3823"/>
                </a:lnTo>
                <a:lnTo>
                  <a:pt x="8774" y="3831"/>
                </a:lnTo>
                <a:lnTo>
                  <a:pt x="8769" y="3838"/>
                </a:lnTo>
                <a:lnTo>
                  <a:pt x="8769" y="3838"/>
                </a:lnTo>
                <a:lnTo>
                  <a:pt x="8774" y="3854"/>
                </a:lnTo>
                <a:lnTo>
                  <a:pt x="8780" y="3869"/>
                </a:lnTo>
                <a:lnTo>
                  <a:pt x="8787" y="3887"/>
                </a:lnTo>
                <a:lnTo>
                  <a:pt x="8795" y="3905"/>
                </a:lnTo>
                <a:lnTo>
                  <a:pt x="8765" y="3905"/>
                </a:lnTo>
                <a:lnTo>
                  <a:pt x="8735" y="3906"/>
                </a:lnTo>
                <a:lnTo>
                  <a:pt x="8720" y="3908"/>
                </a:lnTo>
                <a:lnTo>
                  <a:pt x="8706" y="3910"/>
                </a:lnTo>
                <a:lnTo>
                  <a:pt x="8690" y="3913"/>
                </a:lnTo>
                <a:lnTo>
                  <a:pt x="8676" y="3917"/>
                </a:lnTo>
                <a:lnTo>
                  <a:pt x="8666" y="3919"/>
                </a:lnTo>
                <a:lnTo>
                  <a:pt x="8658" y="3924"/>
                </a:lnTo>
                <a:lnTo>
                  <a:pt x="8650" y="3928"/>
                </a:lnTo>
                <a:lnTo>
                  <a:pt x="8645" y="3933"/>
                </a:lnTo>
                <a:lnTo>
                  <a:pt x="8640" y="3941"/>
                </a:lnTo>
                <a:lnTo>
                  <a:pt x="8639" y="3949"/>
                </a:lnTo>
                <a:lnTo>
                  <a:pt x="8637" y="3958"/>
                </a:lnTo>
                <a:lnTo>
                  <a:pt x="8639" y="3968"/>
                </a:lnTo>
                <a:lnTo>
                  <a:pt x="8641" y="3976"/>
                </a:lnTo>
                <a:lnTo>
                  <a:pt x="8645" y="3984"/>
                </a:lnTo>
                <a:lnTo>
                  <a:pt x="8649" y="3990"/>
                </a:lnTo>
                <a:lnTo>
                  <a:pt x="8653" y="3996"/>
                </a:lnTo>
                <a:lnTo>
                  <a:pt x="8663" y="4008"/>
                </a:lnTo>
                <a:lnTo>
                  <a:pt x="8675" y="4020"/>
                </a:lnTo>
                <a:lnTo>
                  <a:pt x="8683" y="4021"/>
                </a:lnTo>
                <a:lnTo>
                  <a:pt x="8688" y="4025"/>
                </a:lnTo>
                <a:lnTo>
                  <a:pt x="8692" y="4029"/>
                </a:lnTo>
                <a:lnTo>
                  <a:pt x="8695" y="4034"/>
                </a:lnTo>
                <a:lnTo>
                  <a:pt x="8701" y="4044"/>
                </a:lnTo>
                <a:lnTo>
                  <a:pt x="8706" y="4056"/>
                </a:lnTo>
                <a:lnTo>
                  <a:pt x="8710" y="4068"/>
                </a:lnTo>
                <a:lnTo>
                  <a:pt x="8716" y="4079"/>
                </a:lnTo>
                <a:lnTo>
                  <a:pt x="8720" y="4084"/>
                </a:lnTo>
                <a:lnTo>
                  <a:pt x="8724" y="4088"/>
                </a:lnTo>
                <a:lnTo>
                  <a:pt x="8729" y="4090"/>
                </a:lnTo>
                <a:lnTo>
                  <a:pt x="8735" y="4093"/>
                </a:lnTo>
                <a:lnTo>
                  <a:pt x="8739" y="4103"/>
                </a:lnTo>
                <a:lnTo>
                  <a:pt x="8743" y="4113"/>
                </a:lnTo>
                <a:lnTo>
                  <a:pt x="8744" y="4119"/>
                </a:lnTo>
                <a:lnTo>
                  <a:pt x="8743" y="4124"/>
                </a:lnTo>
                <a:lnTo>
                  <a:pt x="8742" y="4129"/>
                </a:lnTo>
                <a:lnTo>
                  <a:pt x="8738" y="4133"/>
                </a:lnTo>
                <a:lnTo>
                  <a:pt x="8733" y="4137"/>
                </a:lnTo>
                <a:lnTo>
                  <a:pt x="8729" y="4138"/>
                </a:lnTo>
                <a:lnTo>
                  <a:pt x="8724" y="4138"/>
                </a:lnTo>
                <a:lnTo>
                  <a:pt x="8719" y="4137"/>
                </a:lnTo>
                <a:lnTo>
                  <a:pt x="8710" y="4131"/>
                </a:lnTo>
                <a:lnTo>
                  <a:pt x="8701" y="4125"/>
                </a:lnTo>
                <a:lnTo>
                  <a:pt x="8689" y="4115"/>
                </a:lnTo>
                <a:lnTo>
                  <a:pt x="8677" y="4103"/>
                </a:lnTo>
                <a:lnTo>
                  <a:pt x="8674" y="4106"/>
                </a:lnTo>
                <a:lnTo>
                  <a:pt x="8670" y="4106"/>
                </a:lnTo>
                <a:lnTo>
                  <a:pt x="8666" y="4106"/>
                </a:lnTo>
                <a:lnTo>
                  <a:pt x="8663" y="4104"/>
                </a:lnTo>
                <a:lnTo>
                  <a:pt x="8648" y="4111"/>
                </a:lnTo>
                <a:lnTo>
                  <a:pt x="8631" y="4117"/>
                </a:lnTo>
                <a:lnTo>
                  <a:pt x="8635" y="4124"/>
                </a:lnTo>
                <a:lnTo>
                  <a:pt x="8637" y="4130"/>
                </a:lnTo>
                <a:lnTo>
                  <a:pt x="8646" y="4135"/>
                </a:lnTo>
                <a:lnTo>
                  <a:pt x="8657" y="4139"/>
                </a:lnTo>
                <a:lnTo>
                  <a:pt x="8663" y="4146"/>
                </a:lnTo>
                <a:lnTo>
                  <a:pt x="8670" y="4150"/>
                </a:lnTo>
                <a:lnTo>
                  <a:pt x="8677" y="4152"/>
                </a:lnTo>
                <a:lnTo>
                  <a:pt x="8685" y="4155"/>
                </a:lnTo>
                <a:lnTo>
                  <a:pt x="8693" y="4156"/>
                </a:lnTo>
                <a:lnTo>
                  <a:pt x="8701" y="4159"/>
                </a:lnTo>
                <a:lnTo>
                  <a:pt x="8708" y="4161"/>
                </a:lnTo>
                <a:lnTo>
                  <a:pt x="8716" y="4165"/>
                </a:lnTo>
                <a:lnTo>
                  <a:pt x="8725" y="4169"/>
                </a:lnTo>
                <a:lnTo>
                  <a:pt x="8734" y="4173"/>
                </a:lnTo>
                <a:lnTo>
                  <a:pt x="8748" y="4168"/>
                </a:lnTo>
                <a:lnTo>
                  <a:pt x="8762" y="4164"/>
                </a:lnTo>
                <a:lnTo>
                  <a:pt x="8762" y="4164"/>
                </a:lnTo>
                <a:lnTo>
                  <a:pt x="8762" y="4164"/>
                </a:lnTo>
                <a:lnTo>
                  <a:pt x="8762" y="4160"/>
                </a:lnTo>
                <a:lnTo>
                  <a:pt x="8764" y="4156"/>
                </a:lnTo>
                <a:lnTo>
                  <a:pt x="8765" y="4155"/>
                </a:lnTo>
                <a:lnTo>
                  <a:pt x="8767" y="4153"/>
                </a:lnTo>
                <a:lnTo>
                  <a:pt x="8769" y="4153"/>
                </a:lnTo>
                <a:lnTo>
                  <a:pt x="8771" y="4155"/>
                </a:lnTo>
                <a:lnTo>
                  <a:pt x="8774" y="4156"/>
                </a:lnTo>
                <a:lnTo>
                  <a:pt x="8776" y="4159"/>
                </a:lnTo>
                <a:lnTo>
                  <a:pt x="8776" y="4159"/>
                </a:lnTo>
                <a:lnTo>
                  <a:pt x="8780" y="4153"/>
                </a:lnTo>
                <a:lnTo>
                  <a:pt x="8783" y="4150"/>
                </a:lnTo>
                <a:lnTo>
                  <a:pt x="8784" y="4146"/>
                </a:lnTo>
                <a:lnTo>
                  <a:pt x="8784" y="4142"/>
                </a:lnTo>
                <a:lnTo>
                  <a:pt x="8782" y="4134"/>
                </a:lnTo>
                <a:lnTo>
                  <a:pt x="8778" y="4126"/>
                </a:lnTo>
                <a:lnTo>
                  <a:pt x="8773" y="4120"/>
                </a:lnTo>
                <a:lnTo>
                  <a:pt x="8769" y="4112"/>
                </a:lnTo>
                <a:lnTo>
                  <a:pt x="8767" y="4108"/>
                </a:lnTo>
                <a:lnTo>
                  <a:pt x="8767" y="4104"/>
                </a:lnTo>
                <a:lnTo>
                  <a:pt x="8767" y="4101"/>
                </a:lnTo>
                <a:lnTo>
                  <a:pt x="8770" y="4097"/>
                </a:lnTo>
                <a:lnTo>
                  <a:pt x="8780" y="4102"/>
                </a:lnTo>
                <a:lnTo>
                  <a:pt x="8791" y="4107"/>
                </a:lnTo>
                <a:lnTo>
                  <a:pt x="8801" y="4110"/>
                </a:lnTo>
                <a:lnTo>
                  <a:pt x="8810" y="4110"/>
                </a:lnTo>
                <a:lnTo>
                  <a:pt x="8820" y="4108"/>
                </a:lnTo>
                <a:lnTo>
                  <a:pt x="8831" y="4104"/>
                </a:lnTo>
                <a:lnTo>
                  <a:pt x="8840" y="4098"/>
                </a:lnTo>
                <a:lnTo>
                  <a:pt x="8850" y="4090"/>
                </a:lnTo>
                <a:lnTo>
                  <a:pt x="8855" y="4085"/>
                </a:lnTo>
                <a:lnTo>
                  <a:pt x="8860" y="4080"/>
                </a:lnTo>
                <a:lnTo>
                  <a:pt x="8867" y="4076"/>
                </a:lnTo>
                <a:lnTo>
                  <a:pt x="8874" y="4074"/>
                </a:lnTo>
                <a:lnTo>
                  <a:pt x="8887" y="4067"/>
                </a:lnTo>
                <a:lnTo>
                  <a:pt x="8901" y="4062"/>
                </a:lnTo>
                <a:lnTo>
                  <a:pt x="8901" y="4062"/>
                </a:lnTo>
                <a:lnTo>
                  <a:pt x="8901" y="4062"/>
                </a:lnTo>
                <a:lnTo>
                  <a:pt x="8901" y="4062"/>
                </a:lnTo>
                <a:lnTo>
                  <a:pt x="8901" y="4062"/>
                </a:lnTo>
                <a:lnTo>
                  <a:pt x="8903" y="4047"/>
                </a:lnTo>
                <a:lnTo>
                  <a:pt x="8905" y="4032"/>
                </a:lnTo>
                <a:lnTo>
                  <a:pt x="8910" y="4016"/>
                </a:lnTo>
                <a:lnTo>
                  <a:pt x="8915" y="4004"/>
                </a:lnTo>
                <a:lnTo>
                  <a:pt x="8918" y="3999"/>
                </a:lnTo>
                <a:lnTo>
                  <a:pt x="8921" y="3995"/>
                </a:lnTo>
                <a:lnTo>
                  <a:pt x="8923" y="3993"/>
                </a:lnTo>
                <a:lnTo>
                  <a:pt x="8927" y="3991"/>
                </a:lnTo>
                <a:lnTo>
                  <a:pt x="8931" y="3990"/>
                </a:lnTo>
                <a:lnTo>
                  <a:pt x="8935" y="3990"/>
                </a:lnTo>
                <a:lnTo>
                  <a:pt x="8940" y="3990"/>
                </a:lnTo>
                <a:lnTo>
                  <a:pt x="8945" y="3991"/>
                </a:lnTo>
                <a:lnTo>
                  <a:pt x="8957" y="3996"/>
                </a:lnTo>
                <a:lnTo>
                  <a:pt x="8971" y="4004"/>
                </a:lnTo>
                <a:lnTo>
                  <a:pt x="8984" y="4011"/>
                </a:lnTo>
                <a:lnTo>
                  <a:pt x="8994" y="4020"/>
                </a:lnTo>
                <a:lnTo>
                  <a:pt x="9004" y="4030"/>
                </a:lnTo>
                <a:lnTo>
                  <a:pt x="9015" y="4039"/>
                </a:lnTo>
                <a:lnTo>
                  <a:pt x="9025" y="4048"/>
                </a:lnTo>
                <a:lnTo>
                  <a:pt x="9036" y="4056"/>
                </a:lnTo>
                <a:lnTo>
                  <a:pt x="9043" y="4059"/>
                </a:lnTo>
                <a:lnTo>
                  <a:pt x="9049" y="4062"/>
                </a:lnTo>
                <a:lnTo>
                  <a:pt x="9057" y="4063"/>
                </a:lnTo>
                <a:lnTo>
                  <a:pt x="9064" y="4065"/>
                </a:lnTo>
                <a:lnTo>
                  <a:pt x="9070" y="4065"/>
                </a:lnTo>
                <a:lnTo>
                  <a:pt x="9075" y="4066"/>
                </a:lnTo>
                <a:lnTo>
                  <a:pt x="9080" y="4068"/>
                </a:lnTo>
                <a:lnTo>
                  <a:pt x="9084" y="4072"/>
                </a:lnTo>
                <a:lnTo>
                  <a:pt x="9087" y="4076"/>
                </a:lnTo>
                <a:lnTo>
                  <a:pt x="9088" y="4080"/>
                </a:lnTo>
                <a:lnTo>
                  <a:pt x="9088" y="4085"/>
                </a:lnTo>
                <a:lnTo>
                  <a:pt x="9088" y="4092"/>
                </a:lnTo>
                <a:lnTo>
                  <a:pt x="9087" y="4097"/>
                </a:lnTo>
                <a:lnTo>
                  <a:pt x="9084" y="4101"/>
                </a:lnTo>
                <a:lnTo>
                  <a:pt x="9082" y="4103"/>
                </a:lnTo>
                <a:lnTo>
                  <a:pt x="9078" y="4103"/>
                </a:lnTo>
                <a:lnTo>
                  <a:pt x="9070" y="4102"/>
                </a:lnTo>
                <a:lnTo>
                  <a:pt x="9061" y="4099"/>
                </a:lnTo>
                <a:lnTo>
                  <a:pt x="9056" y="4102"/>
                </a:lnTo>
                <a:lnTo>
                  <a:pt x="9052" y="4104"/>
                </a:lnTo>
                <a:lnTo>
                  <a:pt x="9049" y="4107"/>
                </a:lnTo>
                <a:lnTo>
                  <a:pt x="9047" y="4110"/>
                </a:lnTo>
                <a:lnTo>
                  <a:pt x="9047" y="4113"/>
                </a:lnTo>
                <a:lnTo>
                  <a:pt x="9047" y="4117"/>
                </a:lnTo>
                <a:lnTo>
                  <a:pt x="9049" y="4121"/>
                </a:lnTo>
                <a:lnTo>
                  <a:pt x="9053" y="4126"/>
                </a:lnTo>
                <a:lnTo>
                  <a:pt x="9069" y="4142"/>
                </a:lnTo>
                <a:lnTo>
                  <a:pt x="9085" y="4157"/>
                </a:lnTo>
                <a:lnTo>
                  <a:pt x="9093" y="4165"/>
                </a:lnTo>
                <a:lnTo>
                  <a:pt x="9101" y="4173"/>
                </a:lnTo>
                <a:lnTo>
                  <a:pt x="9107" y="4182"/>
                </a:lnTo>
                <a:lnTo>
                  <a:pt x="9114" y="4192"/>
                </a:lnTo>
                <a:lnTo>
                  <a:pt x="9123" y="4202"/>
                </a:lnTo>
                <a:lnTo>
                  <a:pt x="9130" y="4213"/>
                </a:lnTo>
                <a:lnTo>
                  <a:pt x="9138" y="4224"/>
                </a:lnTo>
                <a:lnTo>
                  <a:pt x="9145" y="4234"/>
                </a:lnTo>
                <a:lnTo>
                  <a:pt x="9148" y="4247"/>
                </a:lnTo>
                <a:lnTo>
                  <a:pt x="9151" y="4260"/>
                </a:lnTo>
                <a:lnTo>
                  <a:pt x="9151" y="4274"/>
                </a:lnTo>
                <a:lnTo>
                  <a:pt x="9150" y="4290"/>
                </a:lnTo>
                <a:lnTo>
                  <a:pt x="9148" y="4301"/>
                </a:lnTo>
                <a:lnTo>
                  <a:pt x="9150" y="4313"/>
                </a:lnTo>
                <a:lnTo>
                  <a:pt x="9152" y="4323"/>
                </a:lnTo>
                <a:lnTo>
                  <a:pt x="9156" y="4335"/>
                </a:lnTo>
                <a:lnTo>
                  <a:pt x="9161" y="4345"/>
                </a:lnTo>
                <a:lnTo>
                  <a:pt x="9168" y="4357"/>
                </a:lnTo>
                <a:lnTo>
                  <a:pt x="9175" y="4366"/>
                </a:lnTo>
                <a:lnTo>
                  <a:pt x="9183" y="4375"/>
                </a:lnTo>
                <a:lnTo>
                  <a:pt x="9183" y="4375"/>
                </a:lnTo>
                <a:lnTo>
                  <a:pt x="9188" y="4384"/>
                </a:lnTo>
                <a:lnTo>
                  <a:pt x="9191" y="4390"/>
                </a:lnTo>
                <a:lnTo>
                  <a:pt x="9192" y="4396"/>
                </a:lnTo>
                <a:lnTo>
                  <a:pt x="9192" y="4402"/>
                </a:lnTo>
                <a:lnTo>
                  <a:pt x="9192" y="4405"/>
                </a:lnTo>
                <a:lnTo>
                  <a:pt x="9190" y="4408"/>
                </a:lnTo>
                <a:lnTo>
                  <a:pt x="9187" y="4411"/>
                </a:lnTo>
                <a:lnTo>
                  <a:pt x="9183" y="4413"/>
                </a:lnTo>
                <a:lnTo>
                  <a:pt x="9165" y="4416"/>
                </a:lnTo>
                <a:lnTo>
                  <a:pt x="9147" y="4418"/>
                </a:lnTo>
                <a:lnTo>
                  <a:pt x="9139" y="4417"/>
                </a:lnTo>
                <a:lnTo>
                  <a:pt x="9133" y="4413"/>
                </a:lnTo>
                <a:lnTo>
                  <a:pt x="9133" y="4432"/>
                </a:lnTo>
                <a:lnTo>
                  <a:pt x="9133" y="4447"/>
                </a:lnTo>
                <a:lnTo>
                  <a:pt x="9134" y="4458"/>
                </a:lnTo>
                <a:lnTo>
                  <a:pt x="9137" y="4466"/>
                </a:lnTo>
                <a:lnTo>
                  <a:pt x="9142" y="4474"/>
                </a:lnTo>
                <a:lnTo>
                  <a:pt x="9150" y="4480"/>
                </a:lnTo>
                <a:lnTo>
                  <a:pt x="9160" y="4488"/>
                </a:lnTo>
                <a:lnTo>
                  <a:pt x="9173" y="4497"/>
                </a:lnTo>
                <a:lnTo>
                  <a:pt x="9169" y="4505"/>
                </a:lnTo>
                <a:lnTo>
                  <a:pt x="9163" y="4510"/>
                </a:lnTo>
                <a:lnTo>
                  <a:pt x="9157" y="4514"/>
                </a:lnTo>
                <a:lnTo>
                  <a:pt x="9150" y="4514"/>
                </a:lnTo>
                <a:lnTo>
                  <a:pt x="9136" y="4512"/>
                </a:lnTo>
                <a:lnTo>
                  <a:pt x="9121" y="4512"/>
                </a:lnTo>
                <a:lnTo>
                  <a:pt x="9112" y="4507"/>
                </a:lnTo>
                <a:lnTo>
                  <a:pt x="9102" y="4503"/>
                </a:lnTo>
                <a:lnTo>
                  <a:pt x="9102" y="4503"/>
                </a:lnTo>
                <a:lnTo>
                  <a:pt x="9101" y="4503"/>
                </a:lnTo>
                <a:lnTo>
                  <a:pt x="9098" y="4502"/>
                </a:lnTo>
                <a:lnTo>
                  <a:pt x="9097" y="4505"/>
                </a:lnTo>
                <a:lnTo>
                  <a:pt x="9094" y="4507"/>
                </a:lnTo>
                <a:lnTo>
                  <a:pt x="9092" y="4508"/>
                </a:lnTo>
                <a:lnTo>
                  <a:pt x="9088" y="4510"/>
                </a:lnTo>
                <a:lnTo>
                  <a:pt x="9074" y="4517"/>
                </a:lnTo>
                <a:lnTo>
                  <a:pt x="9058" y="4523"/>
                </a:lnTo>
                <a:lnTo>
                  <a:pt x="9051" y="4524"/>
                </a:lnTo>
                <a:lnTo>
                  <a:pt x="9043" y="4524"/>
                </a:lnTo>
                <a:lnTo>
                  <a:pt x="9034" y="4523"/>
                </a:lnTo>
                <a:lnTo>
                  <a:pt x="9025" y="4520"/>
                </a:lnTo>
                <a:lnTo>
                  <a:pt x="9021" y="4519"/>
                </a:lnTo>
                <a:lnTo>
                  <a:pt x="9017" y="4519"/>
                </a:lnTo>
                <a:lnTo>
                  <a:pt x="9013" y="4520"/>
                </a:lnTo>
                <a:lnTo>
                  <a:pt x="9008" y="4523"/>
                </a:lnTo>
                <a:lnTo>
                  <a:pt x="9004" y="4525"/>
                </a:lnTo>
                <a:lnTo>
                  <a:pt x="9000" y="4529"/>
                </a:lnTo>
                <a:lnTo>
                  <a:pt x="8998" y="4533"/>
                </a:lnTo>
                <a:lnTo>
                  <a:pt x="8995" y="4538"/>
                </a:lnTo>
                <a:lnTo>
                  <a:pt x="8995" y="4543"/>
                </a:lnTo>
                <a:lnTo>
                  <a:pt x="8995" y="4548"/>
                </a:lnTo>
                <a:lnTo>
                  <a:pt x="8997" y="4552"/>
                </a:lnTo>
                <a:lnTo>
                  <a:pt x="8999" y="4556"/>
                </a:lnTo>
                <a:lnTo>
                  <a:pt x="9003" y="4560"/>
                </a:lnTo>
                <a:lnTo>
                  <a:pt x="9007" y="4562"/>
                </a:lnTo>
                <a:lnTo>
                  <a:pt x="9011" y="4565"/>
                </a:lnTo>
                <a:lnTo>
                  <a:pt x="9015" y="4566"/>
                </a:lnTo>
                <a:lnTo>
                  <a:pt x="9029" y="4573"/>
                </a:lnTo>
                <a:lnTo>
                  <a:pt x="9042" y="4582"/>
                </a:lnTo>
                <a:lnTo>
                  <a:pt x="9055" y="4591"/>
                </a:lnTo>
                <a:lnTo>
                  <a:pt x="9067" y="4601"/>
                </a:lnTo>
                <a:lnTo>
                  <a:pt x="9080" y="4610"/>
                </a:lnTo>
                <a:lnTo>
                  <a:pt x="9093" y="4619"/>
                </a:lnTo>
                <a:lnTo>
                  <a:pt x="9101" y="4623"/>
                </a:lnTo>
                <a:lnTo>
                  <a:pt x="9107" y="4625"/>
                </a:lnTo>
                <a:lnTo>
                  <a:pt x="9115" y="4628"/>
                </a:lnTo>
                <a:lnTo>
                  <a:pt x="9124" y="4629"/>
                </a:lnTo>
                <a:lnTo>
                  <a:pt x="9128" y="4632"/>
                </a:lnTo>
                <a:lnTo>
                  <a:pt x="9133" y="4634"/>
                </a:lnTo>
                <a:lnTo>
                  <a:pt x="9138" y="4638"/>
                </a:lnTo>
                <a:lnTo>
                  <a:pt x="9142" y="4642"/>
                </a:lnTo>
                <a:lnTo>
                  <a:pt x="9151" y="4650"/>
                </a:lnTo>
                <a:lnTo>
                  <a:pt x="9159" y="4658"/>
                </a:lnTo>
                <a:lnTo>
                  <a:pt x="9161" y="4663"/>
                </a:lnTo>
                <a:lnTo>
                  <a:pt x="9163" y="4668"/>
                </a:lnTo>
                <a:lnTo>
                  <a:pt x="9163" y="4673"/>
                </a:lnTo>
                <a:lnTo>
                  <a:pt x="9161" y="4678"/>
                </a:lnTo>
                <a:lnTo>
                  <a:pt x="9159" y="4686"/>
                </a:lnTo>
                <a:lnTo>
                  <a:pt x="9154" y="4690"/>
                </a:lnTo>
                <a:lnTo>
                  <a:pt x="9148" y="4692"/>
                </a:lnTo>
                <a:lnTo>
                  <a:pt x="9143" y="4694"/>
                </a:lnTo>
                <a:lnTo>
                  <a:pt x="9130" y="4694"/>
                </a:lnTo>
                <a:lnTo>
                  <a:pt x="9118" y="4692"/>
                </a:lnTo>
                <a:lnTo>
                  <a:pt x="9110" y="4691"/>
                </a:lnTo>
                <a:lnTo>
                  <a:pt x="9103" y="4690"/>
                </a:lnTo>
                <a:lnTo>
                  <a:pt x="9097" y="4688"/>
                </a:lnTo>
                <a:lnTo>
                  <a:pt x="9092" y="4685"/>
                </a:lnTo>
                <a:lnTo>
                  <a:pt x="9082" y="4678"/>
                </a:lnTo>
                <a:lnTo>
                  <a:pt x="9071" y="4669"/>
                </a:lnTo>
                <a:lnTo>
                  <a:pt x="9061" y="4660"/>
                </a:lnTo>
                <a:lnTo>
                  <a:pt x="9051" y="4652"/>
                </a:lnTo>
                <a:lnTo>
                  <a:pt x="9045" y="4650"/>
                </a:lnTo>
                <a:lnTo>
                  <a:pt x="9040" y="4647"/>
                </a:lnTo>
                <a:lnTo>
                  <a:pt x="9034" y="4646"/>
                </a:lnTo>
                <a:lnTo>
                  <a:pt x="9027" y="4645"/>
                </a:lnTo>
                <a:lnTo>
                  <a:pt x="9020" y="4647"/>
                </a:lnTo>
                <a:lnTo>
                  <a:pt x="9013" y="4650"/>
                </a:lnTo>
                <a:lnTo>
                  <a:pt x="9013" y="4650"/>
                </a:lnTo>
                <a:lnTo>
                  <a:pt x="9013" y="4650"/>
                </a:lnTo>
                <a:lnTo>
                  <a:pt x="9009" y="4660"/>
                </a:lnTo>
                <a:lnTo>
                  <a:pt x="9006" y="4670"/>
                </a:lnTo>
                <a:lnTo>
                  <a:pt x="9006" y="4670"/>
                </a:lnTo>
                <a:lnTo>
                  <a:pt x="9006" y="4670"/>
                </a:lnTo>
                <a:lnTo>
                  <a:pt x="9015" y="4695"/>
                </a:lnTo>
                <a:lnTo>
                  <a:pt x="9024" y="4719"/>
                </a:lnTo>
                <a:lnTo>
                  <a:pt x="9033" y="4744"/>
                </a:lnTo>
                <a:lnTo>
                  <a:pt x="9042" y="4768"/>
                </a:lnTo>
                <a:lnTo>
                  <a:pt x="9047" y="4782"/>
                </a:lnTo>
                <a:lnTo>
                  <a:pt x="9055" y="4795"/>
                </a:lnTo>
                <a:lnTo>
                  <a:pt x="9058" y="4800"/>
                </a:lnTo>
                <a:lnTo>
                  <a:pt x="9065" y="4805"/>
                </a:lnTo>
                <a:lnTo>
                  <a:pt x="9070" y="4809"/>
                </a:lnTo>
                <a:lnTo>
                  <a:pt x="9078" y="4813"/>
                </a:lnTo>
                <a:lnTo>
                  <a:pt x="9087" y="4816"/>
                </a:lnTo>
                <a:lnTo>
                  <a:pt x="9096" y="4820"/>
                </a:lnTo>
                <a:lnTo>
                  <a:pt x="9103" y="4823"/>
                </a:lnTo>
                <a:lnTo>
                  <a:pt x="9111" y="4829"/>
                </a:lnTo>
                <a:lnTo>
                  <a:pt x="9118" y="4834"/>
                </a:lnTo>
                <a:lnTo>
                  <a:pt x="9124" y="4840"/>
                </a:lnTo>
                <a:lnTo>
                  <a:pt x="9129" y="4847"/>
                </a:lnTo>
                <a:lnTo>
                  <a:pt x="9136" y="4853"/>
                </a:lnTo>
                <a:lnTo>
                  <a:pt x="9145" y="4867"/>
                </a:lnTo>
                <a:lnTo>
                  <a:pt x="9152" y="4883"/>
                </a:lnTo>
                <a:lnTo>
                  <a:pt x="9159" y="4899"/>
                </a:lnTo>
                <a:lnTo>
                  <a:pt x="9164" y="4916"/>
                </a:lnTo>
                <a:lnTo>
                  <a:pt x="9164" y="4916"/>
                </a:lnTo>
                <a:lnTo>
                  <a:pt x="9164" y="4916"/>
                </a:lnTo>
                <a:lnTo>
                  <a:pt x="9181" y="4921"/>
                </a:lnTo>
                <a:lnTo>
                  <a:pt x="9197" y="4926"/>
                </a:lnTo>
                <a:lnTo>
                  <a:pt x="9214" y="4930"/>
                </a:lnTo>
                <a:lnTo>
                  <a:pt x="9232" y="4935"/>
                </a:lnTo>
                <a:lnTo>
                  <a:pt x="9218" y="4942"/>
                </a:lnTo>
                <a:lnTo>
                  <a:pt x="9205" y="4946"/>
                </a:lnTo>
                <a:lnTo>
                  <a:pt x="9192" y="4947"/>
                </a:lnTo>
                <a:lnTo>
                  <a:pt x="9181" y="4947"/>
                </a:lnTo>
                <a:lnTo>
                  <a:pt x="9169" y="4944"/>
                </a:lnTo>
                <a:lnTo>
                  <a:pt x="9157" y="4941"/>
                </a:lnTo>
                <a:lnTo>
                  <a:pt x="9146" y="4935"/>
                </a:lnTo>
                <a:lnTo>
                  <a:pt x="9134" y="4929"/>
                </a:lnTo>
                <a:lnTo>
                  <a:pt x="9123" y="4930"/>
                </a:lnTo>
                <a:lnTo>
                  <a:pt x="9110" y="4932"/>
                </a:lnTo>
                <a:lnTo>
                  <a:pt x="9105" y="4930"/>
                </a:lnTo>
                <a:lnTo>
                  <a:pt x="9101" y="4929"/>
                </a:lnTo>
                <a:lnTo>
                  <a:pt x="9097" y="4925"/>
                </a:lnTo>
                <a:lnTo>
                  <a:pt x="9094" y="4920"/>
                </a:lnTo>
                <a:lnTo>
                  <a:pt x="9091" y="4908"/>
                </a:lnTo>
                <a:lnTo>
                  <a:pt x="9084" y="4898"/>
                </a:lnTo>
                <a:lnTo>
                  <a:pt x="9078" y="4888"/>
                </a:lnTo>
                <a:lnTo>
                  <a:pt x="9069" y="4880"/>
                </a:lnTo>
                <a:lnTo>
                  <a:pt x="9061" y="4871"/>
                </a:lnTo>
                <a:lnTo>
                  <a:pt x="9053" y="4863"/>
                </a:lnTo>
                <a:lnTo>
                  <a:pt x="9045" y="4854"/>
                </a:lnTo>
                <a:lnTo>
                  <a:pt x="9040" y="4844"/>
                </a:lnTo>
                <a:lnTo>
                  <a:pt x="9033" y="4823"/>
                </a:lnTo>
                <a:lnTo>
                  <a:pt x="9022" y="4805"/>
                </a:lnTo>
                <a:lnTo>
                  <a:pt x="9009" y="4787"/>
                </a:lnTo>
                <a:lnTo>
                  <a:pt x="8997" y="4772"/>
                </a:lnTo>
                <a:lnTo>
                  <a:pt x="8968" y="4741"/>
                </a:lnTo>
                <a:lnTo>
                  <a:pt x="8937" y="4712"/>
                </a:lnTo>
                <a:lnTo>
                  <a:pt x="8919" y="4706"/>
                </a:lnTo>
                <a:lnTo>
                  <a:pt x="8901" y="4701"/>
                </a:lnTo>
                <a:lnTo>
                  <a:pt x="8883" y="4696"/>
                </a:lnTo>
                <a:lnTo>
                  <a:pt x="8865" y="4691"/>
                </a:lnTo>
                <a:lnTo>
                  <a:pt x="8863" y="4683"/>
                </a:lnTo>
                <a:lnTo>
                  <a:pt x="8861" y="4677"/>
                </a:lnTo>
                <a:lnTo>
                  <a:pt x="8861" y="4677"/>
                </a:lnTo>
                <a:lnTo>
                  <a:pt x="8861" y="4676"/>
                </a:lnTo>
                <a:lnTo>
                  <a:pt x="8851" y="4672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24" y="4667"/>
                </a:lnTo>
                <a:lnTo>
                  <a:pt x="8807" y="4664"/>
                </a:lnTo>
                <a:lnTo>
                  <a:pt x="8807" y="4664"/>
                </a:lnTo>
                <a:lnTo>
                  <a:pt x="8801" y="4676"/>
                </a:lnTo>
                <a:lnTo>
                  <a:pt x="8795" y="4686"/>
                </a:lnTo>
                <a:lnTo>
                  <a:pt x="8789" y="4697"/>
                </a:lnTo>
                <a:lnTo>
                  <a:pt x="8783" y="4708"/>
                </a:lnTo>
                <a:lnTo>
                  <a:pt x="8775" y="4724"/>
                </a:lnTo>
                <a:lnTo>
                  <a:pt x="8770" y="4736"/>
                </a:lnTo>
                <a:lnTo>
                  <a:pt x="8769" y="4741"/>
                </a:lnTo>
                <a:lnTo>
                  <a:pt x="8767" y="4746"/>
                </a:lnTo>
                <a:lnTo>
                  <a:pt x="8767" y="4750"/>
                </a:lnTo>
                <a:lnTo>
                  <a:pt x="8769" y="4754"/>
                </a:lnTo>
                <a:lnTo>
                  <a:pt x="8770" y="4759"/>
                </a:lnTo>
                <a:lnTo>
                  <a:pt x="8773" y="4763"/>
                </a:lnTo>
                <a:lnTo>
                  <a:pt x="8776" y="4767"/>
                </a:lnTo>
                <a:lnTo>
                  <a:pt x="8780" y="4771"/>
                </a:lnTo>
                <a:lnTo>
                  <a:pt x="8792" y="4781"/>
                </a:lnTo>
                <a:lnTo>
                  <a:pt x="8809" y="4794"/>
                </a:lnTo>
                <a:lnTo>
                  <a:pt x="8811" y="4800"/>
                </a:lnTo>
                <a:lnTo>
                  <a:pt x="8815" y="4807"/>
                </a:lnTo>
                <a:lnTo>
                  <a:pt x="8820" y="4812"/>
                </a:lnTo>
                <a:lnTo>
                  <a:pt x="8825" y="4816"/>
                </a:lnTo>
                <a:lnTo>
                  <a:pt x="8832" y="4820"/>
                </a:lnTo>
                <a:lnTo>
                  <a:pt x="8838" y="4822"/>
                </a:lnTo>
                <a:lnTo>
                  <a:pt x="8845" y="4823"/>
                </a:lnTo>
                <a:lnTo>
                  <a:pt x="8852" y="4825"/>
                </a:lnTo>
                <a:lnTo>
                  <a:pt x="8854" y="4830"/>
                </a:lnTo>
                <a:lnTo>
                  <a:pt x="8855" y="4835"/>
                </a:lnTo>
                <a:lnTo>
                  <a:pt x="8854" y="4839"/>
                </a:lnTo>
                <a:lnTo>
                  <a:pt x="8854" y="4843"/>
                </a:lnTo>
                <a:lnTo>
                  <a:pt x="8851" y="4845"/>
                </a:lnTo>
                <a:lnTo>
                  <a:pt x="8849" y="4847"/>
                </a:lnTo>
                <a:lnTo>
                  <a:pt x="8843" y="4847"/>
                </a:lnTo>
                <a:lnTo>
                  <a:pt x="8837" y="4847"/>
                </a:lnTo>
                <a:lnTo>
                  <a:pt x="8824" y="4844"/>
                </a:lnTo>
                <a:lnTo>
                  <a:pt x="8813" y="4843"/>
                </a:lnTo>
                <a:lnTo>
                  <a:pt x="8802" y="4843"/>
                </a:lnTo>
                <a:lnTo>
                  <a:pt x="8792" y="4845"/>
                </a:lnTo>
                <a:lnTo>
                  <a:pt x="8783" y="4851"/>
                </a:lnTo>
                <a:lnTo>
                  <a:pt x="8775" y="4857"/>
                </a:lnTo>
                <a:lnTo>
                  <a:pt x="8767" y="4865"/>
                </a:lnTo>
                <a:lnTo>
                  <a:pt x="8762" y="4876"/>
                </a:lnTo>
                <a:lnTo>
                  <a:pt x="8758" y="4888"/>
                </a:lnTo>
                <a:lnTo>
                  <a:pt x="8757" y="4898"/>
                </a:lnTo>
                <a:lnTo>
                  <a:pt x="8758" y="4907"/>
                </a:lnTo>
                <a:lnTo>
                  <a:pt x="8761" y="4916"/>
                </a:lnTo>
                <a:lnTo>
                  <a:pt x="8766" y="4925"/>
                </a:lnTo>
                <a:lnTo>
                  <a:pt x="8773" y="4933"/>
                </a:lnTo>
                <a:lnTo>
                  <a:pt x="8780" y="4941"/>
                </a:lnTo>
                <a:lnTo>
                  <a:pt x="8788" y="4948"/>
                </a:lnTo>
                <a:lnTo>
                  <a:pt x="8795" y="4955"/>
                </a:lnTo>
                <a:lnTo>
                  <a:pt x="8801" y="4961"/>
                </a:lnTo>
                <a:lnTo>
                  <a:pt x="8806" y="4968"/>
                </a:lnTo>
                <a:lnTo>
                  <a:pt x="8811" y="4974"/>
                </a:lnTo>
                <a:lnTo>
                  <a:pt x="8819" y="4989"/>
                </a:lnTo>
                <a:lnTo>
                  <a:pt x="8827" y="5004"/>
                </a:lnTo>
                <a:lnTo>
                  <a:pt x="8837" y="5036"/>
                </a:lnTo>
                <a:lnTo>
                  <a:pt x="8850" y="5067"/>
                </a:lnTo>
                <a:lnTo>
                  <a:pt x="8861" y="5074"/>
                </a:lnTo>
                <a:lnTo>
                  <a:pt x="8873" y="5079"/>
                </a:lnTo>
                <a:lnTo>
                  <a:pt x="8886" y="5085"/>
                </a:lnTo>
                <a:lnTo>
                  <a:pt x="8900" y="5088"/>
                </a:lnTo>
                <a:lnTo>
                  <a:pt x="8913" y="5092"/>
                </a:lnTo>
                <a:lnTo>
                  <a:pt x="8925" y="5099"/>
                </a:lnTo>
                <a:lnTo>
                  <a:pt x="8930" y="5103"/>
                </a:lnTo>
                <a:lnTo>
                  <a:pt x="8936" y="5108"/>
                </a:lnTo>
                <a:lnTo>
                  <a:pt x="8940" y="5113"/>
                </a:lnTo>
                <a:lnTo>
                  <a:pt x="8945" y="5119"/>
                </a:lnTo>
                <a:lnTo>
                  <a:pt x="8948" y="5122"/>
                </a:lnTo>
                <a:lnTo>
                  <a:pt x="8950" y="5123"/>
                </a:lnTo>
                <a:lnTo>
                  <a:pt x="8953" y="5124"/>
                </a:lnTo>
                <a:lnTo>
                  <a:pt x="8957" y="5124"/>
                </a:lnTo>
                <a:lnTo>
                  <a:pt x="8964" y="5122"/>
                </a:lnTo>
                <a:lnTo>
                  <a:pt x="8972" y="5119"/>
                </a:lnTo>
                <a:lnTo>
                  <a:pt x="8985" y="5115"/>
                </a:lnTo>
                <a:lnTo>
                  <a:pt x="8999" y="5110"/>
                </a:lnTo>
                <a:lnTo>
                  <a:pt x="9006" y="5109"/>
                </a:lnTo>
                <a:lnTo>
                  <a:pt x="9013" y="5108"/>
                </a:lnTo>
                <a:lnTo>
                  <a:pt x="9021" y="5109"/>
                </a:lnTo>
                <a:lnTo>
                  <a:pt x="9029" y="5112"/>
                </a:lnTo>
                <a:lnTo>
                  <a:pt x="9029" y="5112"/>
                </a:lnTo>
                <a:lnTo>
                  <a:pt x="9029" y="5112"/>
                </a:lnTo>
                <a:lnTo>
                  <a:pt x="9034" y="5110"/>
                </a:lnTo>
                <a:lnTo>
                  <a:pt x="9039" y="5112"/>
                </a:lnTo>
                <a:lnTo>
                  <a:pt x="9043" y="5114"/>
                </a:lnTo>
                <a:lnTo>
                  <a:pt x="9047" y="5119"/>
                </a:lnTo>
                <a:lnTo>
                  <a:pt x="9047" y="5119"/>
                </a:lnTo>
                <a:lnTo>
                  <a:pt x="9048" y="5119"/>
                </a:lnTo>
                <a:lnTo>
                  <a:pt x="9061" y="5115"/>
                </a:lnTo>
                <a:lnTo>
                  <a:pt x="9075" y="5112"/>
                </a:lnTo>
                <a:lnTo>
                  <a:pt x="9075" y="5112"/>
                </a:lnTo>
                <a:lnTo>
                  <a:pt x="9071" y="5099"/>
                </a:lnTo>
                <a:lnTo>
                  <a:pt x="9067" y="5087"/>
                </a:lnTo>
                <a:lnTo>
                  <a:pt x="9067" y="5081"/>
                </a:lnTo>
                <a:lnTo>
                  <a:pt x="9067" y="5076"/>
                </a:lnTo>
                <a:lnTo>
                  <a:pt x="9067" y="5069"/>
                </a:lnTo>
                <a:lnTo>
                  <a:pt x="9070" y="5063"/>
                </a:lnTo>
                <a:lnTo>
                  <a:pt x="9067" y="5052"/>
                </a:lnTo>
                <a:lnTo>
                  <a:pt x="9064" y="5042"/>
                </a:lnTo>
                <a:lnTo>
                  <a:pt x="9061" y="5032"/>
                </a:lnTo>
                <a:lnTo>
                  <a:pt x="9057" y="5023"/>
                </a:lnTo>
                <a:lnTo>
                  <a:pt x="9027" y="5004"/>
                </a:lnTo>
                <a:lnTo>
                  <a:pt x="8995" y="4987"/>
                </a:lnTo>
                <a:lnTo>
                  <a:pt x="8981" y="4977"/>
                </a:lnTo>
                <a:lnTo>
                  <a:pt x="8967" y="4966"/>
                </a:lnTo>
                <a:lnTo>
                  <a:pt x="8961" y="4960"/>
                </a:lnTo>
                <a:lnTo>
                  <a:pt x="8954" y="4953"/>
                </a:lnTo>
                <a:lnTo>
                  <a:pt x="8949" y="4946"/>
                </a:lnTo>
                <a:lnTo>
                  <a:pt x="8944" y="4938"/>
                </a:lnTo>
                <a:lnTo>
                  <a:pt x="8944" y="4938"/>
                </a:lnTo>
                <a:lnTo>
                  <a:pt x="8944" y="4938"/>
                </a:lnTo>
                <a:lnTo>
                  <a:pt x="8944" y="4938"/>
                </a:lnTo>
                <a:lnTo>
                  <a:pt x="8943" y="4937"/>
                </a:lnTo>
                <a:lnTo>
                  <a:pt x="8934" y="4933"/>
                </a:lnTo>
                <a:lnTo>
                  <a:pt x="8927" y="4926"/>
                </a:lnTo>
                <a:lnTo>
                  <a:pt x="8922" y="4919"/>
                </a:lnTo>
                <a:lnTo>
                  <a:pt x="8918" y="4911"/>
                </a:lnTo>
                <a:lnTo>
                  <a:pt x="8914" y="4903"/>
                </a:lnTo>
                <a:lnTo>
                  <a:pt x="8909" y="4894"/>
                </a:lnTo>
                <a:lnTo>
                  <a:pt x="8904" y="4887"/>
                </a:lnTo>
                <a:lnTo>
                  <a:pt x="8897" y="4879"/>
                </a:lnTo>
                <a:lnTo>
                  <a:pt x="8906" y="4879"/>
                </a:lnTo>
                <a:lnTo>
                  <a:pt x="8913" y="4879"/>
                </a:lnTo>
                <a:lnTo>
                  <a:pt x="8921" y="4879"/>
                </a:lnTo>
                <a:lnTo>
                  <a:pt x="8927" y="4880"/>
                </a:lnTo>
                <a:lnTo>
                  <a:pt x="8939" y="4885"/>
                </a:lnTo>
                <a:lnTo>
                  <a:pt x="8949" y="4892"/>
                </a:lnTo>
                <a:lnTo>
                  <a:pt x="8968" y="4906"/>
                </a:lnTo>
                <a:lnTo>
                  <a:pt x="8986" y="4920"/>
                </a:lnTo>
                <a:lnTo>
                  <a:pt x="8991" y="4930"/>
                </a:lnTo>
                <a:lnTo>
                  <a:pt x="8998" y="4939"/>
                </a:lnTo>
                <a:lnTo>
                  <a:pt x="9002" y="4942"/>
                </a:lnTo>
                <a:lnTo>
                  <a:pt x="9007" y="4944"/>
                </a:lnTo>
                <a:lnTo>
                  <a:pt x="9012" y="4947"/>
                </a:lnTo>
                <a:lnTo>
                  <a:pt x="9017" y="4947"/>
                </a:lnTo>
                <a:lnTo>
                  <a:pt x="9025" y="4948"/>
                </a:lnTo>
                <a:lnTo>
                  <a:pt x="9031" y="4948"/>
                </a:lnTo>
                <a:lnTo>
                  <a:pt x="9038" y="4951"/>
                </a:lnTo>
                <a:lnTo>
                  <a:pt x="9044" y="4952"/>
                </a:lnTo>
                <a:lnTo>
                  <a:pt x="9055" y="4959"/>
                </a:lnTo>
                <a:lnTo>
                  <a:pt x="9062" y="4966"/>
                </a:lnTo>
                <a:lnTo>
                  <a:pt x="9070" y="4975"/>
                </a:lnTo>
                <a:lnTo>
                  <a:pt x="9076" y="4986"/>
                </a:lnTo>
                <a:lnTo>
                  <a:pt x="9082" y="4997"/>
                </a:lnTo>
                <a:lnTo>
                  <a:pt x="9087" y="5009"/>
                </a:lnTo>
                <a:lnTo>
                  <a:pt x="9085" y="5010"/>
                </a:lnTo>
                <a:lnTo>
                  <a:pt x="9084" y="5011"/>
                </a:lnTo>
                <a:lnTo>
                  <a:pt x="9085" y="5011"/>
                </a:lnTo>
                <a:lnTo>
                  <a:pt x="9085" y="5011"/>
                </a:lnTo>
                <a:lnTo>
                  <a:pt x="9087" y="5009"/>
                </a:lnTo>
                <a:lnTo>
                  <a:pt x="9094" y="5013"/>
                </a:lnTo>
                <a:lnTo>
                  <a:pt x="9102" y="5018"/>
                </a:lnTo>
                <a:lnTo>
                  <a:pt x="9109" y="5023"/>
                </a:lnTo>
                <a:lnTo>
                  <a:pt x="9115" y="5028"/>
                </a:lnTo>
                <a:lnTo>
                  <a:pt x="9121" y="5034"/>
                </a:lnTo>
                <a:lnTo>
                  <a:pt x="9127" y="5041"/>
                </a:lnTo>
                <a:lnTo>
                  <a:pt x="9132" y="5049"/>
                </a:lnTo>
                <a:lnTo>
                  <a:pt x="9136" y="5056"/>
                </a:lnTo>
                <a:lnTo>
                  <a:pt x="9130" y="5065"/>
                </a:lnTo>
                <a:lnTo>
                  <a:pt x="9128" y="5076"/>
                </a:lnTo>
                <a:lnTo>
                  <a:pt x="9128" y="5076"/>
                </a:lnTo>
                <a:lnTo>
                  <a:pt x="9124" y="5081"/>
                </a:lnTo>
                <a:lnTo>
                  <a:pt x="9121" y="5085"/>
                </a:lnTo>
                <a:lnTo>
                  <a:pt x="9118" y="5085"/>
                </a:lnTo>
                <a:lnTo>
                  <a:pt x="9114" y="5083"/>
                </a:lnTo>
                <a:lnTo>
                  <a:pt x="9115" y="5090"/>
                </a:lnTo>
                <a:lnTo>
                  <a:pt x="9116" y="5095"/>
                </a:lnTo>
                <a:lnTo>
                  <a:pt x="9112" y="5110"/>
                </a:lnTo>
                <a:lnTo>
                  <a:pt x="9111" y="5124"/>
                </a:lnTo>
                <a:lnTo>
                  <a:pt x="9111" y="5139"/>
                </a:lnTo>
                <a:lnTo>
                  <a:pt x="9114" y="5151"/>
                </a:lnTo>
                <a:lnTo>
                  <a:pt x="9116" y="5158"/>
                </a:lnTo>
                <a:lnTo>
                  <a:pt x="9120" y="5163"/>
                </a:lnTo>
                <a:lnTo>
                  <a:pt x="9124" y="5168"/>
                </a:lnTo>
                <a:lnTo>
                  <a:pt x="9128" y="5173"/>
                </a:lnTo>
                <a:lnTo>
                  <a:pt x="9134" y="5179"/>
                </a:lnTo>
                <a:lnTo>
                  <a:pt x="9141" y="5182"/>
                </a:lnTo>
                <a:lnTo>
                  <a:pt x="9148" y="5186"/>
                </a:lnTo>
                <a:lnTo>
                  <a:pt x="9156" y="5190"/>
                </a:lnTo>
                <a:lnTo>
                  <a:pt x="9165" y="5194"/>
                </a:lnTo>
                <a:lnTo>
                  <a:pt x="9170" y="5199"/>
                </a:lnTo>
                <a:lnTo>
                  <a:pt x="9175" y="5206"/>
                </a:lnTo>
                <a:lnTo>
                  <a:pt x="9179" y="5213"/>
                </a:lnTo>
                <a:lnTo>
                  <a:pt x="9186" y="5229"/>
                </a:lnTo>
                <a:lnTo>
                  <a:pt x="9191" y="5245"/>
                </a:lnTo>
                <a:lnTo>
                  <a:pt x="9192" y="5245"/>
                </a:lnTo>
                <a:lnTo>
                  <a:pt x="9192" y="5247"/>
                </a:lnTo>
                <a:lnTo>
                  <a:pt x="9195" y="5243"/>
                </a:lnTo>
                <a:lnTo>
                  <a:pt x="9199" y="5240"/>
                </a:lnTo>
                <a:lnTo>
                  <a:pt x="9201" y="5238"/>
                </a:lnTo>
                <a:lnTo>
                  <a:pt x="9205" y="5236"/>
                </a:lnTo>
                <a:lnTo>
                  <a:pt x="9213" y="5235"/>
                </a:lnTo>
                <a:lnTo>
                  <a:pt x="9221" y="5235"/>
                </a:lnTo>
                <a:lnTo>
                  <a:pt x="9236" y="5239"/>
                </a:lnTo>
                <a:lnTo>
                  <a:pt x="9251" y="5242"/>
                </a:lnTo>
                <a:lnTo>
                  <a:pt x="9257" y="5244"/>
                </a:lnTo>
                <a:lnTo>
                  <a:pt x="9260" y="5247"/>
                </a:lnTo>
                <a:lnTo>
                  <a:pt x="9263" y="5243"/>
                </a:lnTo>
                <a:lnTo>
                  <a:pt x="9266" y="5239"/>
                </a:lnTo>
                <a:lnTo>
                  <a:pt x="9268" y="5236"/>
                </a:lnTo>
                <a:lnTo>
                  <a:pt x="9271" y="5235"/>
                </a:lnTo>
                <a:lnTo>
                  <a:pt x="9275" y="5235"/>
                </a:lnTo>
                <a:lnTo>
                  <a:pt x="9278" y="5236"/>
                </a:lnTo>
                <a:lnTo>
                  <a:pt x="9282" y="5238"/>
                </a:lnTo>
                <a:lnTo>
                  <a:pt x="9287" y="5240"/>
                </a:lnTo>
                <a:lnTo>
                  <a:pt x="9295" y="5245"/>
                </a:lnTo>
                <a:lnTo>
                  <a:pt x="9300" y="5251"/>
                </a:lnTo>
                <a:lnTo>
                  <a:pt x="9303" y="5254"/>
                </a:lnTo>
                <a:lnTo>
                  <a:pt x="9303" y="5258"/>
                </a:lnTo>
                <a:lnTo>
                  <a:pt x="9300" y="5262"/>
                </a:lnTo>
                <a:lnTo>
                  <a:pt x="9298" y="5266"/>
                </a:lnTo>
                <a:lnTo>
                  <a:pt x="9293" y="5270"/>
                </a:lnTo>
                <a:lnTo>
                  <a:pt x="9287" y="5272"/>
                </a:lnTo>
                <a:lnTo>
                  <a:pt x="9289" y="5280"/>
                </a:lnTo>
                <a:lnTo>
                  <a:pt x="9289" y="5288"/>
                </a:lnTo>
                <a:lnTo>
                  <a:pt x="9282" y="5303"/>
                </a:lnTo>
                <a:lnTo>
                  <a:pt x="9277" y="5319"/>
                </a:lnTo>
                <a:lnTo>
                  <a:pt x="9273" y="5334"/>
                </a:lnTo>
                <a:lnTo>
                  <a:pt x="9272" y="5348"/>
                </a:lnTo>
                <a:lnTo>
                  <a:pt x="9272" y="5364"/>
                </a:lnTo>
                <a:lnTo>
                  <a:pt x="9275" y="5379"/>
                </a:lnTo>
                <a:lnTo>
                  <a:pt x="9280" y="5395"/>
                </a:lnTo>
                <a:lnTo>
                  <a:pt x="9286" y="5410"/>
                </a:lnTo>
                <a:lnTo>
                  <a:pt x="9305" y="5445"/>
                </a:lnTo>
                <a:lnTo>
                  <a:pt x="9326" y="5478"/>
                </a:lnTo>
                <a:lnTo>
                  <a:pt x="9335" y="5496"/>
                </a:lnTo>
                <a:lnTo>
                  <a:pt x="9343" y="5514"/>
                </a:lnTo>
                <a:lnTo>
                  <a:pt x="9351" y="5532"/>
                </a:lnTo>
                <a:lnTo>
                  <a:pt x="9357" y="5552"/>
                </a:lnTo>
                <a:lnTo>
                  <a:pt x="9360" y="5559"/>
                </a:lnTo>
                <a:lnTo>
                  <a:pt x="9365" y="5564"/>
                </a:lnTo>
                <a:lnTo>
                  <a:pt x="9370" y="5570"/>
                </a:lnTo>
                <a:lnTo>
                  <a:pt x="9376" y="5572"/>
                </a:lnTo>
                <a:lnTo>
                  <a:pt x="9390" y="5576"/>
                </a:lnTo>
                <a:lnTo>
                  <a:pt x="9405" y="5579"/>
                </a:lnTo>
                <a:lnTo>
                  <a:pt x="9416" y="5581"/>
                </a:lnTo>
                <a:lnTo>
                  <a:pt x="9425" y="5584"/>
                </a:lnTo>
                <a:lnTo>
                  <a:pt x="9434" y="5588"/>
                </a:lnTo>
                <a:lnTo>
                  <a:pt x="9439" y="5593"/>
                </a:lnTo>
                <a:lnTo>
                  <a:pt x="9442" y="5595"/>
                </a:lnTo>
                <a:lnTo>
                  <a:pt x="9443" y="5599"/>
                </a:lnTo>
                <a:lnTo>
                  <a:pt x="9444" y="5603"/>
                </a:lnTo>
                <a:lnTo>
                  <a:pt x="9444" y="5608"/>
                </a:lnTo>
                <a:lnTo>
                  <a:pt x="9442" y="5618"/>
                </a:lnTo>
                <a:lnTo>
                  <a:pt x="9437" y="5633"/>
                </a:lnTo>
                <a:lnTo>
                  <a:pt x="9430" y="5652"/>
                </a:lnTo>
                <a:lnTo>
                  <a:pt x="9425" y="5669"/>
                </a:lnTo>
                <a:lnTo>
                  <a:pt x="9425" y="5675"/>
                </a:lnTo>
                <a:lnTo>
                  <a:pt x="9425" y="5680"/>
                </a:lnTo>
                <a:lnTo>
                  <a:pt x="9425" y="5687"/>
                </a:lnTo>
                <a:lnTo>
                  <a:pt x="9428" y="5692"/>
                </a:lnTo>
                <a:lnTo>
                  <a:pt x="9430" y="5697"/>
                </a:lnTo>
                <a:lnTo>
                  <a:pt x="9434" y="5701"/>
                </a:lnTo>
                <a:lnTo>
                  <a:pt x="9439" y="5706"/>
                </a:lnTo>
                <a:lnTo>
                  <a:pt x="9446" y="5710"/>
                </a:lnTo>
                <a:lnTo>
                  <a:pt x="9460" y="5720"/>
                </a:lnTo>
                <a:lnTo>
                  <a:pt x="9481" y="5732"/>
                </a:lnTo>
                <a:lnTo>
                  <a:pt x="9499" y="5743"/>
                </a:lnTo>
                <a:lnTo>
                  <a:pt x="9518" y="5756"/>
                </a:lnTo>
                <a:lnTo>
                  <a:pt x="9527" y="5766"/>
                </a:lnTo>
                <a:lnTo>
                  <a:pt x="9538" y="5782"/>
                </a:lnTo>
                <a:lnTo>
                  <a:pt x="9533" y="5787"/>
                </a:lnTo>
                <a:lnTo>
                  <a:pt x="9527" y="5792"/>
                </a:lnTo>
                <a:lnTo>
                  <a:pt x="9520" y="5796"/>
                </a:lnTo>
                <a:lnTo>
                  <a:pt x="9514" y="5800"/>
                </a:lnTo>
                <a:lnTo>
                  <a:pt x="9500" y="5806"/>
                </a:lnTo>
                <a:lnTo>
                  <a:pt x="9486" y="5811"/>
                </a:lnTo>
                <a:lnTo>
                  <a:pt x="9473" y="5818"/>
                </a:lnTo>
                <a:lnTo>
                  <a:pt x="9460" y="5825"/>
                </a:lnTo>
                <a:lnTo>
                  <a:pt x="9453" y="5829"/>
                </a:lnTo>
                <a:lnTo>
                  <a:pt x="9448" y="5834"/>
                </a:lnTo>
                <a:lnTo>
                  <a:pt x="9444" y="5840"/>
                </a:lnTo>
                <a:lnTo>
                  <a:pt x="9439" y="5847"/>
                </a:lnTo>
                <a:lnTo>
                  <a:pt x="9439" y="5847"/>
                </a:lnTo>
                <a:lnTo>
                  <a:pt x="9439" y="5847"/>
                </a:lnTo>
                <a:lnTo>
                  <a:pt x="9448" y="5859"/>
                </a:lnTo>
                <a:lnTo>
                  <a:pt x="9455" y="5873"/>
                </a:lnTo>
                <a:lnTo>
                  <a:pt x="9460" y="5887"/>
                </a:lnTo>
                <a:lnTo>
                  <a:pt x="9465" y="5901"/>
                </a:lnTo>
                <a:lnTo>
                  <a:pt x="9469" y="5917"/>
                </a:lnTo>
                <a:lnTo>
                  <a:pt x="9474" y="5931"/>
                </a:lnTo>
                <a:lnTo>
                  <a:pt x="9478" y="5937"/>
                </a:lnTo>
                <a:lnTo>
                  <a:pt x="9482" y="5944"/>
                </a:lnTo>
                <a:lnTo>
                  <a:pt x="9486" y="5950"/>
                </a:lnTo>
                <a:lnTo>
                  <a:pt x="9491" y="5955"/>
                </a:lnTo>
                <a:lnTo>
                  <a:pt x="9486" y="5959"/>
                </a:lnTo>
                <a:lnTo>
                  <a:pt x="9481" y="5962"/>
                </a:lnTo>
                <a:lnTo>
                  <a:pt x="9475" y="5962"/>
                </a:lnTo>
                <a:lnTo>
                  <a:pt x="9472" y="5961"/>
                </a:lnTo>
                <a:lnTo>
                  <a:pt x="9464" y="5958"/>
                </a:lnTo>
                <a:lnTo>
                  <a:pt x="9456" y="5954"/>
                </a:lnTo>
                <a:lnTo>
                  <a:pt x="9444" y="5952"/>
                </a:lnTo>
                <a:lnTo>
                  <a:pt x="9433" y="5950"/>
                </a:lnTo>
                <a:lnTo>
                  <a:pt x="9424" y="5950"/>
                </a:lnTo>
                <a:lnTo>
                  <a:pt x="9415" y="5953"/>
                </a:lnTo>
                <a:lnTo>
                  <a:pt x="9408" y="5958"/>
                </a:lnTo>
                <a:lnTo>
                  <a:pt x="9402" y="5966"/>
                </a:lnTo>
                <a:lnTo>
                  <a:pt x="9397" y="5975"/>
                </a:lnTo>
                <a:lnTo>
                  <a:pt x="9393" y="5985"/>
                </a:lnTo>
                <a:lnTo>
                  <a:pt x="9388" y="6006"/>
                </a:lnTo>
                <a:lnTo>
                  <a:pt x="9379" y="6024"/>
                </a:lnTo>
                <a:lnTo>
                  <a:pt x="9375" y="6033"/>
                </a:lnTo>
                <a:lnTo>
                  <a:pt x="9370" y="6040"/>
                </a:lnTo>
                <a:lnTo>
                  <a:pt x="9363" y="6049"/>
                </a:lnTo>
                <a:lnTo>
                  <a:pt x="9357" y="6057"/>
                </a:lnTo>
                <a:lnTo>
                  <a:pt x="9372" y="6071"/>
                </a:lnTo>
                <a:lnTo>
                  <a:pt x="9387" y="6087"/>
                </a:lnTo>
                <a:lnTo>
                  <a:pt x="9392" y="6094"/>
                </a:lnTo>
                <a:lnTo>
                  <a:pt x="9397" y="6102"/>
                </a:lnTo>
                <a:lnTo>
                  <a:pt x="9402" y="6111"/>
                </a:lnTo>
                <a:lnTo>
                  <a:pt x="9405" y="6119"/>
                </a:lnTo>
                <a:lnTo>
                  <a:pt x="9407" y="6128"/>
                </a:lnTo>
                <a:lnTo>
                  <a:pt x="9408" y="6137"/>
                </a:lnTo>
                <a:lnTo>
                  <a:pt x="9410" y="6146"/>
                </a:lnTo>
                <a:lnTo>
                  <a:pt x="9408" y="6155"/>
                </a:lnTo>
                <a:lnTo>
                  <a:pt x="9407" y="6165"/>
                </a:lnTo>
                <a:lnTo>
                  <a:pt x="9403" y="6175"/>
                </a:lnTo>
                <a:lnTo>
                  <a:pt x="9399" y="6186"/>
                </a:lnTo>
                <a:lnTo>
                  <a:pt x="9394" y="6197"/>
                </a:lnTo>
                <a:lnTo>
                  <a:pt x="9392" y="6200"/>
                </a:lnTo>
                <a:lnTo>
                  <a:pt x="9390" y="6205"/>
                </a:lnTo>
                <a:lnTo>
                  <a:pt x="9389" y="6208"/>
                </a:lnTo>
                <a:lnTo>
                  <a:pt x="9389" y="6210"/>
                </a:lnTo>
                <a:lnTo>
                  <a:pt x="9396" y="6219"/>
                </a:lnTo>
                <a:lnTo>
                  <a:pt x="9398" y="6228"/>
                </a:lnTo>
                <a:lnTo>
                  <a:pt x="9401" y="6235"/>
                </a:lnTo>
                <a:lnTo>
                  <a:pt x="9402" y="6242"/>
                </a:lnTo>
                <a:lnTo>
                  <a:pt x="9402" y="6249"/>
                </a:lnTo>
                <a:lnTo>
                  <a:pt x="9401" y="6255"/>
                </a:lnTo>
                <a:lnTo>
                  <a:pt x="9398" y="6260"/>
                </a:lnTo>
                <a:lnTo>
                  <a:pt x="9394" y="6265"/>
                </a:lnTo>
                <a:lnTo>
                  <a:pt x="9387" y="6274"/>
                </a:lnTo>
                <a:lnTo>
                  <a:pt x="9376" y="6283"/>
                </a:lnTo>
                <a:lnTo>
                  <a:pt x="9365" y="6291"/>
                </a:lnTo>
                <a:lnTo>
                  <a:pt x="9352" y="6300"/>
                </a:lnTo>
                <a:lnTo>
                  <a:pt x="9351" y="6317"/>
                </a:lnTo>
                <a:lnTo>
                  <a:pt x="9349" y="6334"/>
                </a:lnTo>
                <a:lnTo>
                  <a:pt x="9348" y="6350"/>
                </a:lnTo>
                <a:lnTo>
                  <a:pt x="9347" y="6367"/>
                </a:lnTo>
                <a:lnTo>
                  <a:pt x="9345" y="6386"/>
                </a:lnTo>
                <a:lnTo>
                  <a:pt x="9343" y="6407"/>
                </a:lnTo>
                <a:lnTo>
                  <a:pt x="9340" y="6425"/>
                </a:lnTo>
                <a:lnTo>
                  <a:pt x="9336" y="6444"/>
                </a:lnTo>
                <a:lnTo>
                  <a:pt x="9333" y="6453"/>
                </a:lnTo>
                <a:lnTo>
                  <a:pt x="9330" y="6462"/>
                </a:lnTo>
                <a:lnTo>
                  <a:pt x="9325" y="6470"/>
                </a:lnTo>
                <a:lnTo>
                  <a:pt x="9320" y="6479"/>
                </a:lnTo>
                <a:lnTo>
                  <a:pt x="9314" y="6487"/>
                </a:lnTo>
                <a:lnTo>
                  <a:pt x="9308" y="6494"/>
                </a:lnTo>
                <a:lnTo>
                  <a:pt x="9300" y="6501"/>
                </a:lnTo>
                <a:lnTo>
                  <a:pt x="9291" y="6508"/>
                </a:lnTo>
                <a:lnTo>
                  <a:pt x="9287" y="6512"/>
                </a:lnTo>
                <a:lnTo>
                  <a:pt x="9284" y="6517"/>
                </a:lnTo>
                <a:lnTo>
                  <a:pt x="9281" y="6523"/>
                </a:lnTo>
                <a:lnTo>
                  <a:pt x="9278" y="6529"/>
                </a:lnTo>
                <a:lnTo>
                  <a:pt x="9275" y="6542"/>
                </a:lnTo>
                <a:lnTo>
                  <a:pt x="9269" y="6555"/>
                </a:lnTo>
                <a:lnTo>
                  <a:pt x="9260" y="6566"/>
                </a:lnTo>
                <a:lnTo>
                  <a:pt x="9253" y="6578"/>
                </a:lnTo>
                <a:lnTo>
                  <a:pt x="9246" y="6591"/>
                </a:lnTo>
                <a:lnTo>
                  <a:pt x="9239" y="6602"/>
                </a:lnTo>
                <a:lnTo>
                  <a:pt x="9235" y="6609"/>
                </a:lnTo>
                <a:lnTo>
                  <a:pt x="9231" y="6614"/>
                </a:lnTo>
                <a:lnTo>
                  <a:pt x="9226" y="6618"/>
                </a:lnTo>
                <a:lnTo>
                  <a:pt x="9219" y="6623"/>
                </a:lnTo>
                <a:lnTo>
                  <a:pt x="9214" y="6626"/>
                </a:lnTo>
                <a:lnTo>
                  <a:pt x="9206" y="6628"/>
                </a:lnTo>
                <a:lnTo>
                  <a:pt x="9199" y="6631"/>
                </a:lnTo>
                <a:lnTo>
                  <a:pt x="9190" y="6631"/>
                </a:lnTo>
                <a:lnTo>
                  <a:pt x="9183" y="6632"/>
                </a:lnTo>
                <a:lnTo>
                  <a:pt x="9181" y="6632"/>
                </a:lnTo>
                <a:lnTo>
                  <a:pt x="9181" y="6633"/>
                </a:lnTo>
                <a:lnTo>
                  <a:pt x="9182" y="6635"/>
                </a:lnTo>
                <a:lnTo>
                  <a:pt x="9187" y="6637"/>
                </a:lnTo>
                <a:lnTo>
                  <a:pt x="9190" y="6638"/>
                </a:lnTo>
                <a:lnTo>
                  <a:pt x="9199" y="6644"/>
                </a:lnTo>
                <a:lnTo>
                  <a:pt x="9206" y="6651"/>
                </a:lnTo>
                <a:lnTo>
                  <a:pt x="9214" y="6660"/>
                </a:lnTo>
                <a:lnTo>
                  <a:pt x="9221" y="6668"/>
                </a:lnTo>
                <a:lnTo>
                  <a:pt x="9228" y="6677"/>
                </a:lnTo>
                <a:lnTo>
                  <a:pt x="9236" y="6683"/>
                </a:lnTo>
                <a:lnTo>
                  <a:pt x="9241" y="6687"/>
                </a:lnTo>
                <a:lnTo>
                  <a:pt x="9246" y="6690"/>
                </a:lnTo>
                <a:lnTo>
                  <a:pt x="9251" y="6691"/>
                </a:lnTo>
                <a:lnTo>
                  <a:pt x="9258" y="6692"/>
                </a:lnTo>
                <a:lnTo>
                  <a:pt x="9266" y="6699"/>
                </a:lnTo>
                <a:lnTo>
                  <a:pt x="9275" y="6704"/>
                </a:lnTo>
                <a:lnTo>
                  <a:pt x="9285" y="6708"/>
                </a:lnTo>
                <a:lnTo>
                  <a:pt x="9295" y="6709"/>
                </a:lnTo>
                <a:lnTo>
                  <a:pt x="9304" y="6710"/>
                </a:lnTo>
                <a:lnTo>
                  <a:pt x="9312" y="6712"/>
                </a:lnTo>
                <a:lnTo>
                  <a:pt x="9320" y="6714"/>
                </a:lnTo>
                <a:lnTo>
                  <a:pt x="9327" y="6718"/>
                </a:lnTo>
                <a:lnTo>
                  <a:pt x="9342" y="6726"/>
                </a:lnTo>
                <a:lnTo>
                  <a:pt x="9356" y="6735"/>
                </a:lnTo>
                <a:lnTo>
                  <a:pt x="9354" y="6735"/>
                </a:lnTo>
                <a:lnTo>
                  <a:pt x="9361" y="6740"/>
                </a:lnTo>
                <a:lnTo>
                  <a:pt x="9366" y="6744"/>
                </a:lnTo>
                <a:lnTo>
                  <a:pt x="9372" y="6748"/>
                </a:lnTo>
                <a:lnTo>
                  <a:pt x="9379" y="6750"/>
                </a:lnTo>
                <a:lnTo>
                  <a:pt x="9392" y="6754"/>
                </a:lnTo>
                <a:lnTo>
                  <a:pt x="9405" y="6755"/>
                </a:lnTo>
                <a:lnTo>
                  <a:pt x="9419" y="6758"/>
                </a:lnTo>
                <a:lnTo>
                  <a:pt x="9432" y="6761"/>
                </a:lnTo>
                <a:lnTo>
                  <a:pt x="9444" y="6764"/>
                </a:lnTo>
                <a:lnTo>
                  <a:pt x="9457" y="6771"/>
                </a:lnTo>
                <a:lnTo>
                  <a:pt x="9456" y="6773"/>
                </a:lnTo>
                <a:lnTo>
                  <a:pt x="9456" y="6776"/>
                </a:lnTo>
                <a:lnTo>
                  <a:pt x="9472" y="6771"/>
                </a:lnTo>
                <a:lnTo>
                  <a:pt x="9488" y="6768"/>
                </a:lnTo>
                <a:lnTo>
                  <a:pt x="9502" y="6767"/>
                </a:lnTo>
                <a:lnTo>
                  <a:pt x="9518" y="6768"/>
                </a:lnTo>
                <a:lnTo>
                  <a:pt x="9532" y="6772"/>
                </a:lnTo>
                <a:lnTo>
                  <a:pt x="9546" y="6777"/>
                </a:lnTo>
                <a:lnTo>
                  <a:pt x="9560" y="6786"/>
                </a:lnTo>
                <a:lnTo>
                  <a:pt x="9573" y="6798"/>
                </a:lnTo>
                <a:lnTo>
                  <a:pt x="9578" y="6806"/>
                </a:lnTo>
                <a:lnTo>
                  <a:pt x="9583" y="6813"/>
                </a:lnTo>
                <a:lnTo>
                  <a:pt x="9590" y="6821"/>
                </a:lnTo>
                <a:lnTo>
                  <a:pt x="9595" y="6829"/>
                </a:lnTo>
                <a:lnTo>
                  <a:pt x="9602" y="6836"/>
                </a:lnTo>
                <a:lnTo>
                  <a:pt x="9607" y="6844"/>
                </a:lnTo>
                <a:lnTo>
                  <a:pt x="9611" y="6852"/>
                </a:lnTo>
                <a:lnTo>
                  <a:pt x="9614" y="6862"/>
                </a:lnTo>
                <a:lnTo>
                  <a:pt x="9620" y="6875"/>
                </a:lnTo>
                <a:lnTo>
                  <a:pt x="9626" y="6887"/>
                </a:lnTo>
                <a:lnTo>
                  <a:pt x="9630" y="6893"/>
                </a:lnTo>
                <a:lnTo>
                  <a:pt x="9634" y="6898"/>
                </a:lnTo>
                <a:lnTo>
                  <a:pt x="9640" y="6902"/>
                </a:lnTo>
                <a:lnTo>
                  <a:pt x="9647" y="6906"/>
                </a:lnTo>
                <a:lnTo>
                  <a:pt x="9652" y="6909"/>
                </a:lnTo>
                <a:lnTo>
                  <a:pt x="9656" y="6912"/>
                </a:lnTo>
                <a:lnTo>
                  <a:pt x="9658" y="6916"/>
                </a:lnTo>
                <a:lnTo>
                  <a:pt x="9659" y="6921"/>
                </a:lnTo>
                <a:lnTo>
                  <a:pt x="9661" y="6932"/>
                </a:lnTo>
                <a:lnTo>
                  <a:pt x="9661" y="6942"/>
                </a:lnTo>
                <a:lnTo>
                  <a:pt x="9649" y="6954"/>
                </a:lnTo>
                <a:lnTo>
                  <a:pt x="9638" y="6966"/>
                </a:lnTo>
                <a:lnTo>
                  <a:pt x="9627" y="6960"/>
                </a:lnTo>
                <a:lnTo>
                  <a:pt x="9618" y="6955"/>
                </a:lnTo>
                <a:lnTo>
                  <a:pt x="9608" y="6947"/>
                </a:lnTo>
                <a:lnTo>
                  <a:pt x="9600" y="6939"/>
                </a:lnTo>
                <a:lnTo>
                  <a:pt x="9593" y="6930"/>
                </a:lnTo>
                <a:lnTo>
                  <a:pt x="9587" y="6921"/>
                </a:lnTo>
                <a:lnTo>
                  <a:pt x="9582" y="6911"/>
                </a:lnTo>
                <a:lnTo>
                  <a:pt x="9580" y="6898"/>
                </a:lnTo>
                <a:lnTo>
                  <a:pt x="9549" y="6891"/>
                </a:lnTo>
                <a:lnTo>
                  <a:pt x="9519" y="6881"/>
                </a:lnTo>
                <a:lnTo>
                  <a:pt x="9511" y="6878"/>
                </a:lnTo>
                <a:lnTo>
                  <a:pt x="9505" y="6874"/>
                </a:lnTo>
                <a:lnTo>
                  <a:pt x="9499" y="6870"/>
                </a:lnTo>
                <a:lnTo>
                  <a:pt x="9493" y="6865"/>
                </a:lnTo>
                <a:lnTo>
                  <a:pt x="9488" y="6858"/>
                </a:lnTo>
                <a:lnTo>
                  <a:pt x="9483" y="6852"/>
                </a:lnTo>
                <a:lnTo>
                  <a:pt x="9478" y="6844"/>
                </a:lnTo>
                <a:lnTo>
                  <a:pt x="9474" y="6835"/>
                </a:lnTo>
                <a:lnTo>
                  <a:pt x="9474" y="6835"/>
                </a:lnTo>
                <a:lnTo>
                  <a:pt x="9473" y="6834"/>
                </a:lnTo>
                <a:lnTo>
                  <a:pt x="9473" y="6838"/>
                </a:lnTo>
                <a:lnTo>
                  <a:pt x="9473" y="6840"/>
                </a:lnTo>
                <a:lnTo>
                  <a:pt x="9468" y="6844"/>
                </a:lnTo>
                <a:lnTo>
                  <a:pt x="9463" y="6847"/>
                </a:lnTo>
                <a:lnTo>
                  <a:pt x="9457" y="6849"/>
                </a:lnTo>
                <a:lnTo>
                  <a:pt x="9452" y="6849"/>
                </a:lnTo>
                <a:lnTo>
                  <a:pt x="9442" y="6849"/>
                </a:lnTo>
                <a:lnTo>
                  <a:pt x="9433" y="6848"/>
                </a:lnTo>
                <a:lnTo>
                  <a:pt x="9415" y="6839"/>
                </a:lnTo>
                <a:lnTo>
                  <a:pt x="9398" y="6830"/>
                </a:lnTo>
                <a:lnTo>
                  <a:pt x="9378" y="6821"/>
                </a:lnTo>
                <a:lnTo>
                  <a:pt x="9358" y="6812"/>
                </a:lnTo>
                <a:lnTo>
                  <a:pt x="9338" y="6806"/>
                </a:lnTo>
                <a:lnTo>
                  <a:pt x="9317" y="6800"/>
                </a:lnTo>
                <a:lnTo>
                  <a:pt x="9296" y="6795"/>
                </a:lnTo>
                <a:lnTo>
                  <a:pt x="9275" y="6793"/>
                </a:lnTo>
                <a:lnTo>
                  <a:pt x="9253" y="6790"/>
                </a:lnTo>
                <a:lnTo>
                  <a:pt x="9230" y="6790"/>
                </a:lnTo>
                <a:lnTo>
                  <a:pt x="9233" y="6802"/>
                </a:lnTo>
                <a:lnTo>
                  <a:pt x="9237" y="6813"/>
                </a:lnTo>
                <a:lnTo>
                  <a:pt x="9242" y="6825"/>
                </a:lnTo>
                <a:lnTo>
                  <a:pt x="9248" y="6835"/>
                </a:lnTo>
                <a:lnTo>
                  <a:pt x="9253" y="6845"/>
                </a:lnTo>
                <a:lnTo>
                  <a:pt x="9259" y="6854"/>
                </a:lnTo>
                <a:lnTo>
                  <a:pt x="9267" y="6862"/>
                </a:lnTo>
                <a:lnTo>
                  <a:pt x="9273" y="6871"/>
                </a:lnTo>
                <a:lnTo>
                  <a:pt x="9282" y="6878"/>
                </a:lnTo>
                <a:lnTo>
                  <a:pt x="9290" y="6885"/>
                </a:lnTo>
                <a:lnTo>
                  <a:pt x="9299" y="6892"/>
                </a:lnTo>
                <a:lnTo>
                  <a:pt x="9309" y="6897"/>
                </a:lnTo>
                <a:lnTo>
                  <a:pt x="9320" y="6902"/>
                </a:lnTo>
                <a:lnTo>
                  <a:pt x="9330" y="6907"/>
                </a:lnTo>
                <a:lnTo>
                  <a:pt x="9340" y="6911"/>
                </a:lnTo>
                <a:lnTo>
                  <a:pt x="9353" y="6915"/>
                </a:lnTo>
                <a:lnTo>
                  <a:pt x="9362" y="6921"/>
                </a:lnTo>
                <a:lnTo>
                  <a:pt x="9371" y="6928"/>
                </a:lnTo>
                <a:lnTo>
                  <a:pt x="9379" y="6936"/>
                </a:lnTo>
                <a:lnTo>
                  <a:pt x="9385" y="6946"/>
                </a:lnTo>
                <a:lnTo>
                  <a:pt x="9389" y="6956"/>
                </a:lnTo>
                <a:lnTo>
                  <a:pt x="9393" y="6966"/>
                </a:lnTo>
                <a:lnTo>
                  <a:pt x="9396" y="6978"/>
                </a:lnTo>
                <a:lnTo>
                  <a:pt x="9398" y="6990"/>
                </a:lnTo>
                <a:lnTo>
                  <a:pt x="9403" y="7011"/>
                </a:lnTo>
                <a:lnTo>
                  <a:pt x="9410" y="7033"/>
                </a:lnTo>
                <a:lnTo>
                  <a:pt x="9421" y="7064"/>
                </a:lnTo>
                <a:lnTo>
                  <a:pt x="9432" y="7095"/>
                </a:lnTo>
                <a:lnTo>
                  <a:pt x="9433" y="7101"/>
                </a:lnTo>
                <a:lnTo>
                  <a:pt x="9433" y="7109"/>
                </a:lnTo>
                <a:lnTo>
                  <a:pt x="9433" y="7117"/>
                </a:lnTo>
                <a:lnTo>
                  <a:pt x="9430" y="7125"/>
                </a:lnTo>
                <a:lnTo>
                  <a:pt x="9428" y="7132"/>
                </a:lnTo>
                <a:lnTo>
                  <a:pt x="9423" y="7140"/>
                </a:lnTo>
                <a:lnTo>
                  <a:pt x="9416" y="7148"/>
                </a:lnTo>
                <a:lnTo>
                  <a:pt x="9408" y="7155"/>
                </a:lnTo>
                <a:lnTo>
                  <a:pt x="9405" y="7154"/>
                </a:lnTo>
                <a:lnTo>
                  <a:pt x="9402" y="7153"/>
                </a:lnTo>
                <a:lnTo>
                  <a:pt x="9402" y="7153"/>
                </a:lnTo>
                <a:lnTo>
                  <a:pt x="9402" y="7153"/>
                </a:lnTo>
                <a:lnTo>
                  <a:pt x="9405" y="7161"/>
                </a:lnTo>
                <a:lnTo>
                  <a:pt x="9407" y="7167"/>
                </a:lnTo>
                <a:lnTo>
                  <a:pt x="9401" y="7171"/>
                </a:lnTo>
                <a:lnTo>
                  <a:pt x="9394" y="7173"/>
                </a:lnTo>
                <a:lnTo>
                  <a:pt x="9394" y="7197"/>
                </a:lnTo>
                <a:lnTo>
                  <a:pt x="9394" y="7220"/>
                </a:lnTo>
                <a:lnTo>
                  <a:pt x="9394" y="7244"/>
                </a:lnTo>
                <a:lnTo>
                  <a:pt x="9396" y="7267"/>
                </a:lnTo>
                <a:lnTo>
                  <a:pt x="9398" y="7280"/>
                </a:lnTo>
                <a:lnTo>
                  <a:pt x="9402" y="7289"/>
                </a:lnTo>
                <a:lnTo>
                  <a:pt x="9406" y="7297"/>
                </a:lnTo>
                <a:lnTo>
                  <a:pt x="9410" y="7305"/>
                </a:lnTo>
                <a:lnTo>
                  <a:pt x="9416" y="7311"/>
                </a:lnTo>
                <a:lnTo>
                  <a:pt x="9424" y="7319"/>
                </a:lnTo>
                <a:lnTo>
                  <a:pt x="9435" y="7328"/>
                </a:lnTo>
                <a:lnTo>
                  <a:pt x="9450" y="7339"/>
                </a:lnTo>
                <a:lnTo>
                  <a:pt x="9441" y="7365"/>
                </a:lnTo>
                <a:lnTo>
                  <a:pt x="9433" y="7391"/>
                </a:lnTo>
                <a:lnTo>
                  <a:pt x="9428" y="7402"/>
                </a:lnTo>
                <a:lnTo>
                  <a:pt x="9421" y="7414"/>
                </a:lnTo>
                <a:lnTo>
                  <a:pt x="9414" y="7426"/>
                </a:lnTo>
                <a:lnTo>
                  <a:pt x="9403" y="7437"/>
                </a:lnTo>
                <a:lnTo>
                  <a:pt x="9399" y="7441"/>
                </a:lnTo>
                <a:lnTo>
                  <a:pt x="9397" y="7445"/>
                </a:lnTo>
                <a:lnTo>
                  <a:pt x="9394" y="7449"/>
                </a:lnTo>
                <a:lnTo>
                  <a:pt x="9393" y="7453"/>
                </a:lnTo>
                <a:lnTo>
                  <a:pt x="9392" y="7462"/>
                </a:lnTo>
                <a:lnTo>
                  <a:pt x="9393" y="7471"/>
                </a:lnTo>
                <a:lnTo>
                  <a:pt x="9399" y="7489"/>
                </a:lnTo>
                <a:lnTo>
                  <a:pt x="9405" y="7507"/>
                </a:lnTo>
                <a:lnTo>
                  <a:pt x="9402" y="7510"/>
                </a:lnTo>
                <a:lnTo>
                  <a:pt x="9401" y="7514"/>
                </a:lnTo>
                <a:lnTo>
                  <a:pt x="9399" y="7519"/>
                </a:lnTo>
                <a:lnTo>
                  <a:pt x="9399" y="7523"/>
                </a:lnTo>
                <a:lnTo>
                  <a:pt x="9401" y="7532"/>
                </a:lnTo>
                <a:lnTo>
                  <a:pt x="9403" y="7541"/>
                </a:lnTo>
                <a:lnTo>
                  <a:pt x="9405" y="7540"/>
                </a:lnTo>
                <a:lnTo>
                  <a:pt x="9411" y="7537"/>
                </a:lnTo>
                <a:lnTo>
                  <a:pt x="9417" y="7536"/>
                </a:lnTo>
                <a:lnTo>
                  <a:pt x="9423" y="7544"/>
                </a:lnTo>
                <a:lnTo>
                  <a:pt x="9428" y="7550"/>
                </a:lnTo>
                <a:lnTo>
                  <a:pt x="9430" y="7553"/>
                </a:lnTo>
                <a:lnTo>
                  <a:pt x="9434" y="7555"/>
                </a:lnTo>
                <a:lnTo>
                  <a:pt x="9438" y="7557"/>
                </a:lnTo>
                <a:lnTo>
                  <a:pt x="9443" y="7558"/>
                </a:lnTo>
                <a:lnTo>
                  <a:pt x="9446" y="7564"/>
                </a:lnTo>
                <a:lnTo>
                  <a:pt x="9447" y="7572"/>
                </a:lnTo>
                <a:lnTo>
                  <a:pt x="9444" y="7576"/>
                </a:lnTo>
                <a:lnTo>
                  <a:pt x="9443" y="7580"/>
                </a:lnTo>
                <a:lnTo>
                  <a:pt x="9442" y="7584"/>
                </a:lnTo>
                <a:lnTo>
                  <a:pt x="9442" y="7588"/>
                </a:lnTo>
                <a:lnTo>
                  <a:pt x="9442" y="7597"/>
                </a:lnTo>
                <a:lnTo>
                  <a:pt x="9444" y="7606"/>
                </a:lnTo>
                <a:lnTo>
                  <a:pt x="9439" y="7608"/>
                </a:lnTo>
                <a:lnTo>
                  <a:pt x="9433" y="7611"/>
                </a:lnTo>
                <a:lnTo>
                  <a:pt x="9438" y="7616"/>
                </a:lnTo>
                <a:lnTo>
                  <a:pt x="9442" y="7624"/>
                </a:lnTo>
                <a:lnTo>
                  <a:pt x="9443" y="7626"/>
                </a:lnTo>
                <a:lnTo>
                  <a:pt x="9443" y="7630"/>
                </a:lnTo>
                <a:lnTo>
                  <a:pt x="9443" y="7635"/>
                </a:lnTo>
                <a:lnTo>
                  <a:pt x="9442" y="7639"/>
                </a:lnTo>
                <a:lnTo>
                  <a:pt x="9441" y="7656"/>
                </a:lnTo>
                <a:lnTo>
                  <a:pt x="9439" y="7673"/>
                </a:lnTo>
                <a:lnTo>
                  <a:pt x="9443" y="7674"/>
                </a:lnTo>
                <a:lnTo>
                  <a:pt x="9447" y="7675"/>
                </a:lnTo>
                <a:lnTo>
                  <a:pt x="9451" y="7678"/>
                </a:lnTo>
                <a:lnTo>
                  <a:pt x="9455" y="7680"/>
                </a:lnTo>
                <a:lnTo>
                  <a:pt x="9460" y="7688"/>
                </a:lnTo>
                <a:lnTo>
                  <a:pt x="9464" y="7696"/>
                </a:lnTo>
                <a:lnTo>
                  <a:pt x="9461" y="7702"/>
                </a:lnTo>
                <a:lnTo>
                  <a:pt x="9457" y="7709"/>
                </a:lnTo>
                <a:lnTo>
                  <a:pt x="9452" y="7714"/>
                </a:lnTo>
                <a:lnTo>
                  <a:pt x="9447" y="7716"/>
                </a:lnTo>
                <a:lnTo>
                  <a:pt x="9444" y="7723"/>
                </a:lnTo>
                <a:lnTo>
                  <a:pt x="9442" y="7729"/>
                </a:lnTo>
                <a:lnTo>
                  <a:pt x="9441" y="7739"/>
                </a:lnTo>
                <a:lnTo>
                  <a:pt x="9439" y="7747"/>
                </a:lnTo>
                <a:lnTo>
                  <a:pt x="9437" y="7754"/>
                </a:lnTo>
                <a:lnTo>
                  <a:pt x="9433" y="7757"/>
                </a:lnTo>
                <a:lnTo>
                  <a:pt x="9430" y="7759"/>
                </a:lnTo>
                <a:lnTo>
                  <a:pt x="9428" y="7760"/>
                </a:lnTo>
                <a:lnTo>
                  <a:pt x="9424" y="7760"/>
                </a:lnTo>
                <a:lnTo>
                  <a:pt x="9421" y="7760"/>
                </a:lnTo>
                <a:lnTo>
                  <a:pt x="9414" y="7756"/>
                </a:lnTo>
                <a:lnTo>
                  <a:pt x="9403" y="7750"/>
                </a:lnTo>
                <a:lnTo>
                  <a:pt x="9397" y="7733"/>
                </a:lnTo>
                <a:lnTo>
                  <a:pt x="9389" y="7718"/>
                </a:lnTo>
                <a:lnTo>
                  <a:pt x="9379" y="7703"/>
                </a:lnTo>
                <a:lnTo>
                  <a:pt x="9370" y="7688"/>
                </a:lnTo>
                <a:lnTo>
                  <a:pt x="9360" y="7674"/>
                </a:lnTo>
                <a:lnTo>
                  <a:pt x="9352" y="7658"/>
                </a:lnTo>
                <a:lnTo>
                  <a:pt x="9348" y="7651"/>
                </a:lnTo>
                <a:lnTo>
                  <a:pt x="9345" y="7642"/>
                </a:lnTo>
                <a:lnTo>
                  <a:pt x="9343" y="7633"/>
                </a:lnTo>
                <a:lnTo>
                  <a:pt x="9342" y="7622"/>
                </a:lnTo>
                <a:lnTo>
                  <a:pt x="9329" y="7633"/>
                </a:lnTo>
                <a:lnTo>
                  <a:pt x="9318" y="7643"/>
                </a:lnTo>
                <a:lnTo>
                  <a:pt x="9309" y="7653"/>
                </a:lnTo>
                <a:lnTo>
                  <a:pt x="9302" y="7664"/>
                </a:lnTo>
                <a:lnTo>
                  <a:pt x="9286" y="7684"/>
                </a:lnTo>
                <a:lnTo>
                  <a:pt x="9272" y="7703"/>
                </a:lnTo>
                <a:lnTo>
                  <a:pt x="9269" y="7716"/>
                </a:lnTo>
                <a:lnTo>
                  <a:pt x="9268" y="7728"/>
                </a:lnTo>
                <a:lnTo>
                  <a:pt x="9267" y="7739"/>
                </a:lnTo>
                <a:lnTo>
                  <a:pt x="9267" y="7750"/>
                </a:lnTo>
                <a:lnTo>
                  <a:pt x="9268" y="7761"/>
                </a:lnTo>
                <a:lnTo>
                  <a:pt x="9269" y="7772"/>
                </a:lnTo>
                <a:lnTo>
                  <a:pt x="9272" y="7782"/>
                </a:lnTo>
                <a:lnTo>
                  <a:pt x="9276" y="7791"/>
                </a:lnTo>
                <a:lnTo>
                  <a:pt x="9281" y="7801"/>
                </a:lnTo>
                <a:lnTo>
                  <a:pt x="9286" y="7810"/>
                </a:lnTo>
                <a:lnTo>
                  <a:pt x="9291" y="7819"/>
                </a:lnTo>
                <a:lnTo>
                  <a:pt x="9298" y="7828"/>
                </a:lnTo>
                <a:lnTo>
                  <a:pt x="9305" y="7836"/>
                </a:lnTo>
                <a:lnTo>
                  <a:pt x="9313" y="7844"/>
                </a:lnTo>
                <a:lnTo>
                  <a:pt x="9322" y="7853"/>
                </a:lnTo>
                <a:lnTo>
                  <a:pt x="9331" y="7859"/>
                </a:lnTo>
                <a:lnTo>
                  <a:pt x="9348" y="7862"/>
                </a:lnTo>
                <a:lnTo>
                  <a:pt x="9365" y="7863"/>
                </a:lnTo>
                <a:lnTo>
                  <a:pt x="9372" y="7876"/>
                </a:lnTo>
                <a:lnTo>
                  <a:pt x="9380" y="7887"/>
                </a:lnTo>
                <a:lnTo>
                  <a:pt x="9389" y="7899"/>
                </a:lnTo>
                <a:lnTo>
                  <a:pt x="9399" y="7909"/>
                </a:lnTo>
                <a:lnTo>
                  <a:pt x="9410" y="7920"/>
                </a:lnTo>
                <a:lnTo>
                  <a:pt x="9420" y="7929"/>
                </a:lnTo>
                <a:lnTo>
                  <a:pt x="9433" y="7938"/>
                </a:lnTo>
                <a:lnTo>
                  <a:pt x="9446" y="7944"/>
                </a:lnTo>
                <a:lnTo>
                  <a:pt x="9446" y="7945"/>
                </a:lnTo>
                <a:lnTo>
                  <a:pt x="9446" y="7947"/>
                </a:lnTo>
                <a:lnTo>
                  <a:pt x="9455" y="7941"/>
                </a:lnTo>
                <a:lnTo>
                  <a:pt x="9464" y="7940"/>
                </a:lnTo>
                <a:lnTo>
                  <a:pt x="9470" y="7941"/>
                </a:lnTo>
                <a:lnTo>
                  <a:pt x="9475" y="7944"/>
                </a:lnTo>
                <a:lnTo>
                  <a:pt x="9481" y="7949"/>
                </a:lnTo>
                <a:lnTo>
                  <a:pt x="9484" y="7956"/>
                </a:lnTo>
                <a:lnTo>
                  <a:pt x="9487" y="7965"/>
                </a:lnTo>
                <a:lnTo>
                  <a:pt x="9490" y="7974"/>
                </a:lnTo>
                <a:lnTo>
                  <a:pt x="9491" y="7985"/>
                </a:lnTo>
                <a:lnTo>
                  <a:pt x="9492" y="7998"/>
                </a:lnTo>
                <a:lnTo>
                  <a:pt x="9493" y="8004"/>
                </a:lnTo>
                <a:lnTo>
                  <a:pt x="9496" y="8010"/>
                </a:lnTo>
                <a:lnTo>
                  <a:pt x="9500" y="8015"/>
                </a:lnTo>
                <a:lnTo>
                  <a:pt x="9506" y="8019"/>
                </a:lnTo>
                <a:lnTo>
                  <a:pt x="9511" y="8029"/>
                </a:lnTo>
                <a:lnTo>
                  <a:pt x="9519" y="8039"/>
                </a:lnTo>
                <a:lnTo>
                  <a:pt x="9527" y="8047"/>
                </a:lnTo>
                <a:lnTo>
                  <a:pt x="9535" y="8055"/>
                </a:lnTo>
                <a:lnTo>
                  <a:pt x="9553" y="8069"/>
                </a:lnTo>
                <a:lnTo>
                  <a:pt x="9572" y="8079"/>
                </a:lnTo>
                <a:lnTo>
                  <a:pt x="9612" y="8100"/>
                </a:lnTo>
                <a:lnTo>
                  <a:pt x="9652" y="8120"/>
                </a:lnTo>
                <a:lnTo>
                  <a:pt x="9668" y="8130"/>
                </a:lnTo>
                <a:lnTo>
                  <a:pt x="9686" y="8139"/>
                </a:lnTo>
                <a:lnTo>
                  <a:pt x="9704" y="8150"/>
                </a:lnTo>
                <a:lnTo>
                  <a:pt x="9722" y="8160"/>
                </a:lnTo>
                <a:lnTo>
                  <a:pt x="9738" y="8160"/>
                </a:lnTo>
                <a:lnTo>
                  <a:pt x="9752" y="8161"/>
                </a:lnTo>
                <a:lnTo>
                  <a:pt x="9765" y="8164"/>
                </a:lnTo>
                <a:lnTo>
                  <a:pt x="9778" y="8169"/>
                </a:lnTo>
                <a:lnTo>
                  <a:pt x="9791" y="8175"/>
                </a:lnTo>
                <a:lnTo>
                  <a:pt x="9801" y="8183"/>
                </a:lnTo>
                <a:lnTo>
                  <a:pt x="9811" y="8193"/>
                </a:lnTo>
                <a:lnTo>
                  <a:pt x="9820" y="8206"/>
                </a:lnTo>
                <a:lnTo>
                  <a:pt x="9820" y="8206"/>
                </a:lnTo>
                <a:lnTo>
                  <a:pt x="9820" y="8206"/>
                </a:lnTo>
                <a:lnTo>
                  <a:pt x="9825" y="8208"/>
                </a:lnTo>
                <a:lnTo>
                  <a:pt x="9829" y="8209"/>
                </a:lnTo>
                <a:lnTo>
                  <a:pt x="9833" y="8211"/>
                </a:lnTo>
                <a:lnTo>
                  <a:pt x="9836" y="8214"/>
                </a:lnTo>
                <a:lnTo>
                  <a:pt x="9841" y="8220"/>
                </a:lnTo>
                <a:lnTo>
                  <a:pt x="9845" y="8229"/>
                </a:lnTo>
                <a:lnTo>
                  <a:pt x="9845" y="8228"/>
                </a:lnTo>
                <a:lnTo>
                  <a:pt x="9854" y="8233"/>
                </a:lnTo>
                <a:lnTo>
                  <a:pt x="9864" y="8238"/>
                </a:lnTo>
                <a:lnTo>
                  <a:pt x="9864" y="8238"/>
                </a:lnTo>
                <a:lnTo>
                  <a:pt x="9872" y="8240"/>
                </a:lnTo>
                <a:lnTo>
                  <a:pt x="9877" y="8244"/>
                </a:lnTo>
                <a:lnTo>
                  <a:pt x="9883" y="8246"/>
                </a:lnTo>
                <a:lnTo>
                  <a:pt x="9889" y="8250"/>
                </a:lnTo>
                <a:lnTo>
                  <a:pt x="9899" y="8260"/>
                </a:lnTo>
                <a:lnTo>
                  <a:pt x="9909" y="8269"/>
                </a:lnTo>
                <a:lnTo>
                  <a:pt x="9917" y="8268"/>
                </a:lnTo>
                <a:lnTo>
                  <a:pt x="9925" y="8268"/>
                </a:lnTo>
                <a:lnTo>
                  <a:pt x="9928" y="8267"/>
                </a:lnTo>
                <a:lnTo>
                  <a:pt x="9931" y="8266"/>
                </a:lnTo>
                <a:lnTo>
                  <a:pt x="9934" y="8263"/>
                </a:lnTo>
                <a:lnTo>
                  <a:pt x="9934" y="8260"/>
                </a:lnTo>
                <a:lnTo>
                  <a:pt x="9932" y="8244"/>
                </a:lnTo>
                <a:lnTo>
                  <a:pt x="9930" y="8227"/>
                </a:lnTo>
                <a:lnTo>
                  <a:pt x="9928" y="8219"/>
                </a:lnTo>
                <a:lnTo>
                  <a:pt x="9926" y="8210"/>
                </a:lnTo>
                <a:lnTo>
                  <a:pt x="9922" y="8202"/>
                </a:lnTo>
                <a:lnTo>
                  <a:pt x="9918" y="8196"/>
                </a:lnTo>
                <a:lnTo>
                  <a:pt x="9913" y="8187"/>
                </a:lnTo>
                <a:lnTo>
                  <a:pt x="9908" y="8178"/>
                </a:lnTo>
                <a:lnTo>
                  <a:pt x="9904" y="8169"/>
                </a:lnTo>
                <a:lnTo>
                  <a:pt x="9901" y="8160"/>
                </a:lnTo>
                <a:lnTo>
                  <a:pt x="9900" y="8151"/>
                </a:lnTo>
                <a:lnTo>
                  <a:pt x="9899" y="8142"/>
                </a:lnTo>
                <a:lnTo>
                  <a:pt x="9899" y="8134"/>
                </a:lnTo>
                <a:lnTo>
                  <a:pt x="9900" y="8125"/>
                </a:lnTo>
                <a:lnTo>
                  <a:pt x="9901" y="8116"/>
                </a:lnTo>
                <a:lnTo>
                  <a:pt x="9903" y="8109"/>
                </a:lnTo>
                <a:lnTo>
                  <a:pt x="9907" y="8101"/>
                </a:lnTo>
                <a:lnTo>
                  <a:pt x="9909" y="8093"/>
                </a:lnTo>
                <a:lnTo>
                  <a:pt x="9918" y="8078"/>
                </a:lnTo>
                <a:lnTo>
                  <a:pt x="9930" y="8064"/>
                </a:lnTo>
                <a:lnTo>
                  <a:pt x="9944" y="8051"/>
                </a:lnTo>
                <a:lnTo>
                  <a:pt x="9959" y="8039"/>
                </a:lnTo>
                <a:lnTo>
                  <a:pt x="9975" y="8029"/>
                </a:lnTo>
                <a:lnTo>
                  <a:pt x="9993" y="8022"/>
                </a:lnTo>
                <a:lnTo>
                  <a:pt x="10002" y="8020"/>
                </a:lnTo>
                <a:lnTo>
                  <a:pt x="10011" y="8017"/>
                </a:lnTo>
                <a:lnTo>
                  <a:pt x="10021" y="8016"/>
                </a:lnTo>
                <a:lnTo>
                  <a:pt x="10030" y="8015"/>
                </a:lnTo>
                <a:lnTo>
                  <a:pt x="10040" y="8016"/>
                </a:lnTo>
                <a:lnTo>
                  <a:pt x="10051" y="8016"/>
                </a:lnTo>
                <a:lnTo>
                  <a:pt x="10061" y="8019"/>
                </a:lnTo>
                <a:lnTo>
                  <a:pt x="10073" y="8021"/>
                </a:lnTo>
                <a:lnTo>
                  <a:pt x="10084" y="8024"/>
                </a:lnTo>
                <a:lnTo>
                  <a:pt x="10097" y="8028"/>
                </a:lnTo>
                <a:lnTo>
                  <a:pt x="10110" y="8030"/>
                </a:lnTo>
                <a:lnTo>
                  <a:pt x="10123" y="8033"/>
                </a:lnTo>
                <a:lnTo>
                  <a:pt x="10131" y="8034"/>
                </a:lnTo>
                <a:lnTo>
                  <a:pt x="10140" y="8034"/>
                </a:lnTo>
                <a:lnTo>
                  <a:pt x="10147" y="8035"/>
                </a:lnTo>
                <a:lnTo>
                  <a:pt x="10151" y="8039"/>
                </a:lnTo>
                <a:lnTo>
                  <a:pt x="10158" y="8051"/>
                </a:lnTo>
                <a:lnTo>
                  <a:pt x="10165" y="8062"/>
                </a:lnTo>
                <a:lnTo>
                  <a:pt x="10174" y="8074"/>
                </a:lnTo>
                <a:lnTo>
                  <a:pt x="10183" y="8084"/>
                </a:lnTo>
                <a:lnTo>
                  <a:pt x="10201" y="8106"/>
                </a:lnTo>
                <a:lnTo>
                  <a:pt x="10221" y="8128"/>
                </a:lnTo>
                <a:lnTo>
                  <a:pt x="10228" y="8139"/>
                </a:lnTo>
                <a:lnTo>
                  <a:pt x="10236" y="8151"/>
                </a:lnTo>
                <a:lnTo>
                  <a:pt x="10242" y="8163"/>
                </a:lnTo>
                <a:lnTo>
                  <a:pt x="10248" y="8175"/>
                </a:lnTo>
                <a:lnTo>
                  <a:pt x="10251" y="8190"/>
                </a:lnTo>
                <a:lnTo>
                  <a:pt x="10254" y="8204"/>
                </a:lnTo>
                <a:lnTo>
                  <a:pt x="10254" y="8219"/>
                </a:lnTo>
                <a:lnTo>
                  <a:pt x="10253" y="8236"/>
                </a:lnTo>
                <a:lnTo>
                  <a:pt x="10250" y="8255"/>
                </a:lnTo>
                <a:lnTo>
                  <a:pt x="10248" y="8275"/>
                </a:lnTo>
                <a:lnTo>
                  <a:pt x="10245" y="8284"/>
                </a:lnTo>
                <a:lnTo>
                  <a:pt x="10242" y="8293"/>
                </a:lnTo>
                <a:lnTo>
                  <a:pt x="10237" y="8300"/>
                </a:lnTo>
                <a:lnTo>
                  <a:pt x="10231" y="8308"/>
                </a:lnTo>
                <a:lnTo>
                  <a:pt x="10241" y="8325"/>
                </a:lnTo>
                <a:lnTo>
                  <a:pt x="10250" y="8340"/>
                </a:lnTo>
                <a:lnTo>
                  <a:pt x="10253" y="8349"/>
                </a:lnTo>
                <a:lnTo>
                  <a:pt x="10254" y="8357"/>
                </a:lnTo>
                <a:lnTo>
                  <a:pt x="10254" y="8366"/>
                </a:lnTo>
                <a:lnTo>
                  <a:pt x="10250" y="8376"/>
                </a:lnTo>
                <a:lnTo>
                  <a:pt x="10245" y="8388"/>
                </a:lnTo>
                <a:lnTo>
                  <a:pt x="10241" y="8398"/>
                </a:lnTo>
                <a:lnTo>
                  <a:pt x="10240" y="8410"/>
                </a:lnTo>
                <a:lnTo>
                  <a:pt x="10239" y="8420"/>
                </a:lnTo>
                <a:lnTo>
                  <a:pt x="10239" y="8430"/>
                </a:lnTo>
                <a:lnTo>
                  <a:pt x="10240" y="8440"/>
                </a:lnTo>
                <a:lnTo>
                  <a:pt x="10242" y="8449"/>
                </a:lnTo>
                <a:lnTo>
                  <a:pt x="10246" y="8460"/>
                </a:lnTo>
                <a:lnTo>
                  <a:pt x="10254" y="8478"/>
                </a:lnTo>
                <a:lnTo>
                  <a:pt x="10264" y="8496"/>
                </a:lnTo>
                <a:lnTo>
                  <a:pt x="10276" y="8514"/>
                </a:lnTo>
                <a:lnTo>
                  <a:pt x="10288" y="8530"/>
                </a:lnTo>
                <a:lnTo>
                  <a:pt x="10297" y="8545"/>
                </a:lnTo>
                <a:lnTo>
                  <a:pt x="10306" y="8557"/>
                </a:lnTo>
                <a:lnTo>
                  <a:pt x="10312" y="8564"/>
                </a:lnTo>
                <a:lnTo>
                  <a:pt x="10318" y="8569"/>
                </a:lnTo>
                <a:lnTo>
                  <a:pt x="10325" y="8574"/>
                </a:lnTo>
                <a:lnTo>
                  <a:pt x="10334" y="8577"/>
                </a:lnTo>
                <a:lnTo>
                  <a:pt x="10345" y="8588"/>
                </a:lnTo>
                <a:lnTo>
                  <a:pt x="10358" y="8599"/>
                </a:lnTo>
                <a:lnTo>
                  <a:pt x="10358" y="8599"/>
                </a:lnTo>
                <a:lnTo>
                  <a:pt x="10367" y="8604"/>
                </a:lnTo>
                <a:lnTo>
                  <a:pt x="10378" y="8608"/>
                </a:lnTo>
                <a:lnTo>
                  <a:pt x="10378" y="8608"/>
                </a:lnTo>
                <a:lnTo>
                  <a:pt x="10381" y="8619"/>
                </a:lnTo>
                <a:lnTo>
                  <a:pt x="10385" y="8632"/>
                </a:lnTo>
                <a:lnTo>
                  <a:pt x="10385" y="8637"/>
                </a:lnTo>
                <a:lnTo>
                  <a:pt x="10385" y="8644"/>
                </a:lnTo>
                <a:lnTo>
                  <a:pt x="10383" y="8650"/>
                </a:lnTo>
                <a:lnTo>
                  <a:pt x="10379" y="8657"/>
                </a:lnTo>
                <a:lnTo>
                  <a:pt x="10380" y="8657"/>
                </a:lnTo>
                <a:lnTo>
                  <a:pt x="10370" y="8651"/>
                </a:lnTo>
                <a:lnTo>
                  <a:pt x="10360" y="8648"/>
                </a:lnTo>
                <a:lnTo>
                  <a:pt x="10360" y="8648"/>
                </a:lnTo>
                <a:lnTo>
                  <a:pt x="10351" y="8642"/>
                </a:lnTo>
                <a:lnTo>
                  <a:pt x="10340" y="8639"/>
                </a:lnTo>
                <a:lnTo>
                  <a:pt x="10340" y="8639"/>
                </a:lnTo>
                <a:lnTo>
                  <a:pt x="10331" y="8633"/>
                </a:lnTo>
                <a:lnTo>
                  <a:pt x="10321" y="8630"/>
                </a:lnTo>
                <a:lnTo>
                  <a:pt x="10321" y="8630"/>
                </a:lnTo>
                <a:lnTo>
                  <a:pt x="10312" y="8626"/>
                </a:lnTo>
                <a:lnTo>
                  <a:pt x="10302" y="8621"/>
                </a:lnTo>
                <a:lnTo>
                  <a:pt x="10295" y="8623"/>
                </a:lnTo>
                <a:lnTo>
                  <a:pt x="10289" y="8626"/>
                </a:lnTo>
                <a:lnTo>
                  <a:pt x="10285" y="8623"/>
                </a:lnTo>
                <a:lnTo>
                  <a:pt x="10281" y="8622"/>
                </a:lnTo>
                <a:lnTo>
                  <a:pt x="10279" y="8619"/>
                </a:lnTo>
                <a:lnTo>
                  <a:pt x="10277" y="8615"/>
                </a:lnTo>
                <a:lnTo>
                  <a:pt x="10275" y="8609"/>
                </a:lnTo>
                <a:lnTo>
                  <a:pt x="10273" y="8601"/>
                </a:lnTo>
                <a:lnTo>
                  <a:pt x="10273" y="8601"/>
                </a:lnTo>
                <a:lnTo>
                  <a:pt x="10272" y="8600"/>
                </a:lnTo>
                <a:lnTo>
                  <a:pt x="10268" y="8601"/>
                </a:lnTo>
                <a:lnTo>
                  <a:pt x="10263" y="8603"/>
                </a:lnTo>
                <a:lnTo>
                  <a:pt x="10258" y="8590"/>
                </a:lnTo>
                <a:lnTo>
                  <a:pt x="10251" y="8575"/>
                </a:lnTo>
                <a:lnTo>
                  <a:pt x="10251" y="8575"/>
                </a:lnTo>
                <a:lnTo>
                  <a:pt x="10245" y="8578"/>
                </a:lnTo>
                <a:lnTo>
                  <a:pt x="10239" y="8579"/>
                </a:lnTo>
                <a:lnTo>
                  <a:pt x="10236" y="8573"/>
                </a:lnTo>
                <a:lnTo>
                  <a:pt x="10233" y="8565"/>
                </a:lnTo>
                <a:lnTo>
                  <a:pt x="10230" y="8560"/>
                </a:lnTo>
                <a:lnTo>
                  <a:pt x="10227" y="8554"/>
                </a:lnTo>
                <a:lnTo>
                  <a:pt x="10219" y="8555"/>
                </a:lnTo>
                <a:lnTo>
                  <a:pt x="10213" y="8557"/>
                </a:lnTo>
                <a:lnTo>
                  <a:pt x="10208" y="8543"/>
                </a:lnTo>
                <a:lnTo>
                  <a:pt x="10201" y="8530"/>
                </a:lnTo>
                <a:lnTo>
                  <a:pt x="10195" y="8533"/>
                </a:lnTo>
                <a:lnTo>
                  <a:pt x="10188" y="8536"/>
                </a:lnTo>
                <a:lnTo>
                  <a:pt x="10185" y="8529"/>
                </a:lnTo>
                <a:lnTo>
                  <a:pt x="10182" y="8521"/>
                </a:lnTo>
                <a:lnTo>
                  <a:pt x="10183" y="8520"/>
                </a:lnTo>
                <a:lnTo>
                  <a:pt x="10183" y="8520"/>
                </a:lnTo>
                <a:lnTo>
                  <a:pt x="10183" y="8520"/>
                </a:lnTo>
                <a:lnTo>
                  <a:pt x="10182" y="8521"/>
                </a:lnTo>
                <a:lnTo>
                  <a:pt x="10182" y="8521"/>
                </a:lnTo>
                <a:lnTo>
                  <a:pt x="10176" y="8524"/>
                </a:lnTo>
                <a:lnTo>
                  <a:pt x="10168" y="8527"/>
                </a:lnTo>
                <a:lnTo>
                  <a:pt x="10163" y="8512"/>
                </a:lnTo>
                <a:lnTo>
                  <a:pt x="10158" y="8498"/>
                </a:lnTo>
                <a:lnTo>
                  <a:pt x="10151" y="8501"/>
                </a:lnTo>
                <a:lnTo>
                  <a:pt x="10143" y="8503"/>
                </a:lnTo>
                <a:lnTo>
                  <a:pt x="10141" y="8496"/>
                </a:lnTo>
                <a:lnTo>
                  <a:pt x="10138" y="8489"/>
                </a:lnTo>
                <a:lnTo>
                  <a:pt x="10132" y="8492"/>
                </a:lnTo>
                <a:lnTo>
                  <a:pt x="10124" y="8494"/>
                </a:lnTo>
                <a:lnTo>
                  <a:pt x="10121" y="8487"/>
                </a:lnTo>
                <a:lnTo>
                  <a:pt x="10119" y="8480"/>
                </a:lnTo>
                <a:lnTo>
                  <a:pt x="10119" y="8480"/>
                </a:lnTo>
                <a:lnTo>
                  <a:pt x="10111" y="8483"/>
                </a:lnTo>
                <a:lnTo>
                  <a:pt x="10105" y="8485"/>
                </a:lnTo>
                <a:lnTo>
                  <a:pt x="10102" y="8479"/>
                </a:lnTo>
                <a:lnTo>
                  <a:pt x="10100" y="8471"/>
                </a:lnTo>
                <a:lnTo>
                  <a:pt x="10092" y="8474"/>
                </a:lnTo>
                <a:lnTo>
                  <a:pt x="10085" y="8475"/>
                </a:lnTo>
                <a:lnTo>
                  <a:pt x="10076" y="8471"/>
                </a:lnTo>
                <a:lnTo>
                  <a:pt x="10066" y="8466"/>
                </a:lnTo>
                <a:lnTo>
                  <a:pt x="10062" y="8458"/>
                </a:lnTo>
                <a:lnTo>
                  <a:pt x="10057" y="8452"/>
                </a:lnTo>
                <a:lnTo>
                  <a:pt x="10051" y="8447"/>
                </a:lnTo>
                <a:lnTo>
                  <a:pt x="10043" y="8442"/>
                </a:lnTo>
                <a:lnTo>
                  <a:pt x="10029" y="8433"/>
                </a:lnTo>
                <a:lnTo>
                  <a:pt x="10016" y="8422"/>
                </a:lnTo>
                <a:lnTo>
                  <a:pt x="10010" y="8420"/>
                </a:lnTo>
                <a:lnTo>
                  <a:pt x="10004" y="8417"/>
                </a:lnTo>
                <a:lnTo>
                  <a:pt x="9998" y="8417"/>
                </a:lnTo>
                <a:lnTo>
                  <a:pt x="9991" y="8416"/>
                </a:lnTo>
                <a:lnTo>
                  <a:pt x="9986" y="8417"/>
                </a:lnTo>
                <a:lnTo>
                  <a:pt x="9982" y="8419"/>
                </a:lnTo>
                <a:lnTo>
                  <a:pt x="9971" y="8408"/>
                </a:lnTo>
                <a:lnTo>
                  <a:pt x="9961" y="8397"/>
                </a:lnTo>
                <a:lnTo>
                  <a:pt x="9961" y="8397"/>
                </a:lnTo>
                <a:lnTo>
                  <a:pt x="9961" y="8397"/>
                </a:lnTo>
                <a:lnTo>
                  <a:pt x="9954" y="8393"/>
                </a:lnTo>
                <a:lnTo>
                  <a:pt x="9948" y="8388"/>
                </a:lnTo>
                <a:lnTo>
                  <a:pt x="9939" y="8380"/>
                </a:lnTo>
                <a:lnTo>
                  <a:pt x="9931" y="8372"/>
                </a:lnTo>
                <a:lnTo>
                  <a:pt x="9925" y="8368"/>
                </a:lnTo>
                <a:lnTo>
                  <a:pt x="9919" y="8365"/>
                </a:lnTo>
                <a:lnTo>
                  <a:pt x="9912" y="8361"/>
                </a:lnTo>
                <a:lnTo>
                  <a:pt x="9907" y="8357"/>
                </a:lnTo>
                <a:lnTo>
                  <a:pt x="9900" y="8353"/>
                </a:lnTo>
                <a:lnTo>
                  <a:pt x="9894" y="8348"/>
                </a:lnTo>
                <a:lnTo>
                  <a:pt x="9886" y="8340"/>
                </a:lnTo>
                <a:lnTo>
                  <a:pt x="9877" y="8332"/>
                </a:lnTo>
                <a:lnTo>
                  <a:pt x="9872" y="8327"/>
                </a:lnTo>
                <a:lnTo>
                  <a:pt x="9868" y="8321"/>
                </a:lnTo>
                <a:lnTo>
                  <a:pt x="9867" y="8321"/>
                </a:lnTo>
                <a:lnTo>
                  <a:pt x="9867" y="8321"/>
                </a:lnTo>
                <a:lnTo>
                  <a:pt x="9863" y="8317"/>
                </a:lnTo>
                <a:lnTo>
                  <a:pt x="9858" y="8314"/>
                </a:lnTo>
                <a:lnTo>
                  <a:pt x="9852" y="8313"/>
                </a:lnTo>
                <a:lnTo>
                  <a:pt x="9847" y="8313"/>
                </a:lnTo>
                <a:lnTo>
                  <a:pt x="9843" y="8312"/>
                </a:lnTo>
                <a:lnTo>
                  <a:pt x="9840" y="8309"/>
                </a:lnTo>
                <a:lnTo>
                  <a:pt x="9837" y="8307"/>
                </a:lnTo>
                <a:lnTo>
                  <a:pt x="9834" y="8304"/>
                </a:lnTo>
                <a:lnTo>
                  <a:pt x="9831" y="8296"/>
                </a:lnTo>
                <a:lnTo>
                  <a:pt x="9827" y="8290"/>
                </a:lnTo>
                <a:lnTo>
                  <a:pt x="9824" y="8289"/>
                </a:lnTo>
                <a:lnTo>
                  <a:pt x="9823" y="8286"/>
                </a:lnTo>
                <a:lnTo>
                  <a:pt x="9820" y="8287"/>
                </a:lnTo>
                <a:lnTo>
                  <a:pt x="9819" y="8287"/>
                </a:lnTo>
                <a:lnTo>
                  <a:pt x="9818" y="8285"/>
                </a:lnTo>
                <a:lnTo>
                  <a:pt x="9816" y="8282"/>
                </a:lnTo>
                <a:lnTo>
                  <a:pt x="9814" y="8281"/>
                </a:lnTo>
                <a:lnTo>
                  <a:pt x="9813" y="8280"/>
                </a:lnTo>
                <a:lnTo>
                  <a:pt x="9809" y="8278"/>
                </a:lnTo>
                <a:lnTo>
                  <a:pt x="9806" y="8277"/>
                </a:lnTo>
                <a:lnTo>
                  <a:pt x="9802" y="8278"/>
                </a:lnTo>
                <a:lnTo>
                  <a:pt x="9800" y="8278"/>
                </a:lnTo>
                <a:lnTo>
                  <a:pt x="9798" y="8277"/>
                </a:lnTo>
                <a:lnTo>
                  <a:pt x="9797" y="8276"/>
                </a:lnTo>
                <a:lnTo>
                  <a:pt x="9792" y="8275"/>
                </a:lnTo>
                <a:lnTo>
                  <a:pt x="9786" y="8273"/>
                </a:lnTo>
                <a:lnTo>
                  <a:pt x="9774" y="8271"/>
                </a:lnTo>
                <a:lnTo>
                  <a:pt x="9762" y="8268"/>
                </a:lnTo>
                <a:lnTo>
                  <a:pt x="9752" y="8264"/>
                </a:lnTo>
                <a:lnTo>
                  <a:pt x="9742" y="8259"/>
                </a:lnTo>
                <a:lnTo>
                  <a:pt x="9721" y="8247"/>
                </a:lnTo>
                <a:lnTo>
                  <a:pt x="9702" y="8236"/>
                </a:lnTo>
                <a:lnTo>
                  <a:pt x="9692" y="8227"/>
                </a:lnTo>
                <a:lnTo>
                  <a:pt x="9683" y="8222"/>
                </a:lnTo>
                <a:lnTo>
                  <a:pt x="9677" y="8220"/>
                </a:lnTo>
                <a:lnTo>
                  <a:pt x="9674" y="8220"/>
                </a:lnTo>
                <a:lnTo>
                  <a:pt x="9670" y="8220"/>
                </a:lnTo>
                <a:lnTo>
                  <a:pt x="9666" y="8220"/>
                </a:lnTo>
                <a:lnTo>
                  <a:pt x="9659" y="8224"/>
                </a:lnTo>
                <a:lnTo>
                  <a:pt x="9653" y="8231"/>
                </a:lnTo>
                <a:lnTo>
                  <a:pt x="9647" y="8240"/>
                </a:lnTo>
                <a:lnTo>
                  <a:pt x="9643" y="8251"/>
                </a:lnTo>
                <a:lnTo>
                  <a:pt x="9638" y="8271"/>
                </a:lnTo>
                <a:lnTo>
                  <a:pt x="9635" y="8291"/>
                </a:lnTo>
                <a:lnTo>
                  <a:pt x="9635" y="8302"/>
                </a:lnTo>
                <a:lnTo>
                  <a:pt x="9632" y="8311"/>
                </a:lnTo>
                <a:lnTo>
                  <a:pt x="9630" y="8321"/>
                </a:lnTo>
                <a:lnTo>
                  <a:pt x="9625" y="8330"/>
                </a:lnTo>
                <a:lnTo>
                  <a:pt x="9629" y="8340"/>
                </a:lnTo>
                <a:lnTo>
                  <a:pt x="9632" y="8350"/>
                </a:lnTo>
                <a:lnTo>
                  <a:pt x="9636" y="8361"/>
                </a:lnTo>
                <a:lnTo>
                  <a:pt x="9640" y="8371"/>
                </a:lnTo>
                <a:lnTo>
                  <a:pt x="9661" y="8388"/>
                </a:lnTo>
                <a:lnTo>
                  <a:pt x="9679" y="8407"/>
                </a:lnTo>
                <a:lnTo>
                  <a:pt x="9697" y="8425"/>
                </a:lnTo>
                <a:lnTo>
                  <a:pt x="9712" y="8446"/>
                </a:lnTo>
                <a:lnTo>
                  <a:pt x="9728" y="8466"/>
                </a:lnTo>
                <a:lnTo>
                  <a:pt x="9741" y="8488"/>
                </a:lnTo>
                <a:lnTo>
                  <a:pt x="9753" y="8511"/>
                </a:lnTo>
                <a:lnTo>
                  <a:pt x="9766" y="8534"/>
                </a:lnTo>
                <a:lnTo>
                  <a:pt x="9766" y="8534"/>
                </a:lnTo>
                <a:lnTo>
                  <a:pt x="9766" y="8534"/>
                </a:lnTo>
                <a:lnTo>
                  <a:pt x="9766" y="8539"/>
                </a:lnTo>
                <a:lnTo>
                  <a:pt x="9765" y="8543"/>
                </a:lnTo>
                <a:lnTo>
                  <a:pt x="9762" y="8547"/>
                </a:lnTo>
                <a:lnTo>
                  <a:pt x="9760" y="8551"/>
                </a:lnTo>
                <a:lnTo>
                  <a:pt x="9752" y="8555"/>
                </a:lnTo>
                <a:lnTo>
                  <a:pt x="9743" y="8559"/>
                </a:lnTo>
                <a:lnTo>
                  <a:pt x="9728" y="8561"/>
                </a:lnTo>
                <a:lnTo>
                  <a:pt x="9713" y="8566"/>
                </a:lnTo>
                <a:lnTo>
                  <a:pt x="9708" y="8569"/>
                </a:lnTo>
                <a:lnTo>
                  <a:pt x="9703" y="8572"/>
                </a:lnTo>
                <a:lnTo>
                  <a:pt x="9698" y="8575"/>
                </a:lnTo>
                <a:lnTo>
                  <a:pt x="9694" y="8579"/>
                </a:lnTo>
                <a:lnTo>
                  <a:pt x="9692" y="8583"/>
                </a:lnTo>
                <a:lnTo>
                  <a:pt x="9689" y="8588"/>
                </a:lnTo>
                <a:lnTo>
                  <a:pt x="9688" y="8592"/>
                </a:lnTo>
                <a:lnTo>
                  <a:pt x="9686" y="8597"/>
                </a:lnTo>
                <a:lnTo>
                  <a:pt x="9686" y="8610"/>
                </a:lnTo>
                <a:lnTo>
                  <a:pt x="9689" y="8624"/>
                </a:lnTo>
                <a:lnTo>
                  <a:pt x="9695" y="8644"/>
                </a:lnTo>
                <a:lnTo>
                  <a:pt x="9703" y="8664"/>
                </a:lnTo>
                <a:lnTo>
                  <a:pt x="9712" y="8687"/>
                </a:lnTo>
                <a:lnTo>
                  <a:pt x="9724" y="8714"/>
                </a:lnTo>
                <a:lnTo>
                  <a:pt x="9702" y="8704"/>
                </a:lnTo>
                <a:lnTo>
                  <a:pt x="9683" y="8698"/>
                </a:lnTo>
                <a:lnTo>
                  <a:pt x="9663" y="8694"/>
                </a:lnTo>
                <a:lnTo>
                  <a:pt x="9645" y="8693"/>
                </a:lnTo>
                <a:lnTo>
                  <a:pt x="9627" y="8693"/>
                </a:lnTo>
                <a:lnTo>
                  <a:pt x="9611" y="8695"/>
                </a:lnTo>
                <a:lnTo>
                  <a:pt x="9594" y="8700"/>
                </a:lnTo>
                <a:lnTo>
                  <a:pt x="9576" y="8705"/>
                </a:lnTo>
                <a:lnTo>
                  <a:pt x="9582" y="8726"/>
                </a:lnTo>
                <a:lnTo>
                  <a:pt x="9591" y="8745"/>
                </a:lnTo>
                <a:lnTo>
                  <a:pt x="9600" y="8765"/>
                </a:lnTo>
                <a:lnTo>
                  <a:pt x="9612" y="8781"/>
                </a:lnTo>
                <a:lnTo>
                  <a:pt x="9635" y="8817"/>
                </a:lnTo>
                <a:lnTo>
                  <a:pt x="9656" y="8853"/>
                </a:lnTo>
                <a:lnTo>
                  <a:pt x="9662" y="8866"/>
                </a:lnTo>
                <a:lnTo>
                  <a:pt x="9668" y="8879"/>
                </a:lnTo>
                <a:lnTo>
                  <a:pt x="9675" y="8892"/>
                </a:lnTo>
                <a:lnTo>
                  <a:pt x="9683" y="8905"/>
                </a:lnTo>
                <a:lnTo>
                  <a:pt x="9685" y="8912"/>
                </a:lnTo>
                <a:lnTo>
                  <a:pt x="9688" y="8919"/>
                </a:lnTo>
                <a:lnTo>
                  <a:pt x="9694" y="8921"/>
                </a:lnTo>
                <a:lnTo>
                  <a:pt x="9701" y="8924"/>
                </a:lnTo>
                <a:lnTo>
                  <a:pt x="9704" y="8928"/>
                </a:lnTo>
                <a:lnTo>
                  <a:pt x="9708" y="8933"/>
                </a:lnTo>
                <a:lnTo>
                  <a:pt x="9713" y="8943"/>
                </a:lnTo>
                <a:lnTo>
                  <a:pt x="9719" y="8956"/>
                </a:lnTo>
                <a:lnTo>
                  <a:pt x="9725" y="8968"/>
                </a:lnTo>
                <a:lnTo>
                  <a:pt x="9733" y="8979"/>
                </a:lnTo>
                <a:lnTo>
                  <a:pt x="9742" y="8990"/>
                </a:lnTo>
                <a:lnTo>
                  <a:pt x="9752" y="9000"/>
                </a:lnTo>
                <a:lnTo>
                  <a:pt x="9761" y="9010"/>
                </a:lnTo>
                <a:lnTo>
                  <a:pt x="9770" y="9021"/>
                </a:lnTo>
                <a:lnTo>
                  <a:pt x="9778" y="9032"/>
                </a:lnTo>
                <a:lnTo>
                  <a:pt x="9784" y="9045"/>
                </a:lnTo>
                <a:lnTo>
                  <a:pt x="9784" y="9050"/>
                </a:lnTo>
                <a:lnTo>
                  <a:pt x="9782" y="9055"/>
                </a:lnTo>
                <a:lnTo>
                  <a:pt x="9779" y="9059"/>
                </a:lnTo>
                <a:lnTo>
                  <a:pt x="9775" y="9063"/>
                </a:lnTo>
                <a:lnTo>
                  <a:pt x="9765" y="9059"/>
                </a:lnTo>
                <a:lnTo>
                  <a:pt x="9756" y="9055"/>
                </a:lnTo>
                <a:lnTo>
                  <a:pt x="9756" y="9054"/>
                </a:lnTo>
                <a:lnTo>
                  <a:pt x="9743" y="9044"/>
                </a:lnTo>
                <a:lnTo>
                  <a:pt x="9730" y="9032"/>
                </a:lnTo>
                <a:lnTo>
                  <a:pt x="9725" y="9030"/>
                </a:lnTo>
                <a:lnTo>
                  <a:pt x="9721" y="9024"/>
                </a:lnTo>
                <a:lnTo>
                  <a:pt x="9719" y="9019"/>
                </a:lnTo>
                <a:lnTo>
                  <a:pt x="9716" y="9014"/>
                </a:lnTo>
                <a:lnTo>
                  <a:pt x="9713" y="9008"/>
                </a:lnTo>
                <a:lnTo>
                  <a:pt x="9711" y="9003"/>
                </a:lnTo>
                <a:lnTo>
                  <a:pt x="9706" y="8999"/>
                </a:lnTo>
                <a:lnTo>
                  <a:pt x="9701" y="8995"/>
                </a:lnTo>
                <a:lnTo>
                  <a:pt x="9692" y="8987"/>
                </a:lnTo>
                <a:lnTo>
                  <a:pt x="9683" y="8979"/>
                </a:lnTo>
                <a:lnTo>
                  <a:pt x="9679" y="8976"/>
                </a:lnTo>
                <a:lnTo>
                  <a:pt x="9675" y="8970"/>
                </a:lnTo>
                <a:lnTo>
                  <a:pt x="9672" y="8965"/>
                </a:lnTo>
                <a:lnTo>
                  <a:pt x="9670" y="8959"/>
                </a:lnTo>
                <a:lnTo>
                  <a:pt x="9670" y="8959"/>
                </a:lnTo>
                <a:lnTo>
                  <a:pt x="9663" y="8961"/>
                </a:lnTo>
                <a:lnTo>
                  <a:pt x="9657" y="8964"/>
                </a:lnTo>
                <a:lnTo>
                  <a:pt x="9653" y="8956"/>
                </a:lnTo>
                <a:lnTo>
                  <a:pt x="9652" y="8950"/>
                </a:lnTo>
                <a:lnTo>
                  <a:pt x="9652" y="8950"/>
                </a:lnTo>
                <a:lnTo>
                  <a:pt x="9652" y="8950"/>
                </a:lnTo>
                <a:lnTo>
                  <a:pt x="9644" y="8947"/>
                </a:lnTo>
                <a:lnTo>
                  <a:pt x="9638" y="8946"/>
                </a:lnTo>
                <a:lnTo>
                  <a:pt x="9630" y="8945"/>
                </a:lnTo>
                <a:lnTo>
                  <a:pt x="9625" y="8945"/>
                </a:lnTo>
                <a:lnTo>
                  <a:pt x="9612" y="8949"/>
                </a:lnTo>
                <a:lnTo>
                  <a:pt x="9603" y="8949"/>
                </a:lnTo>
                <a:lnTo>
                  <a:pt x="9599" y="8949"/>
                </a:lnTo>
                <a:lnTo>
                  <a:pt x="9595" y="8947"/>
                </a:lnTo>
                <a:lnTo>
                  <a:pt x="9593" y="8945"/>
                </a:lnTo>
                <a:lnTo>
                  <a:pt x="9590" y="8943"/>
                </a:lnTo>
                <a:lnTo>
                  <a:pt x="9587" y="8937"/>
                </a:lnTo>
                <a:lnTo>
                  <a:pt x="9586" y="8929"/>
                </a:lnTo>
                <a:lnTo>
                  <a:pt x="9586" y="8920"/>
                </a:lnTo>
                <a:lnTo>
                  <a:pt x="9587" y="8910"/>
                </a:lnTo>
                <a:lnTo>
                  <a:pt x="9587" y="8909"/>
                </a:lnTo>
                <a:lnTo>
                  <a:pt x="9587" y="8906"/>
                </a:lnTo>
                <a:lnTo>
                  <a:pt x="9585" y="8909"/>
                </a:lnTo>
                <a:lnTo>
                  <a:pt x="9582" y="8910"/>
                </a:lnTo>
                <a:lnTo>
                  <a:pt x="9578" y="8903"/>
                </a:lnTo>
                <a:lnTo>
                  <a:pt x="9574" y="8897"/>
                </a:lnTo>
                <a:lnTo>
                  <a:pt x="9574" y="8889"/>
                </a:lnTo>
                <a:lnTo>
                  <a:pt x="9576" y="8880"/>
                </a:lnTo>
                <a:lnTo>
                  <a:pt x="9573" y="8871"/>
                </a:lnTo>
                <a:lnTo>
                  <a:pt x="9571" y="8862"/>
                </a:lnTo>
                <a:lnTo>
                  <a:pt x="9567" y="8855"/>
                </a:lnTo>
                <a:lnTo>
                  <a:pt x="9563" y="8848"/>
                </a:lnTo>
                <a:lnTo>
                  <a:pt x="9558" y="8843"/>
                </a:lnTo>
                <a:lnTo>
                  <a:pt x="9551" y="8838"/>
                </a:lnTo>
                <a:lnTo>
                  <a:pt x="9545" y="8834"/>
                </a:lnTo>
                <a:lnTo>
                  <a:pt x="9538" y="8830"/>
                </a:lnTo>
                <a:lnTo>
                  <a:pt x="9510" y="8820"/>
                </a:lnTo>
                <a:lnTo>
                  <a:pt x="9479" y="8812"/>
                </a:lnTo>
                <a:lnTo>
                  <a:pt x="9453" y="8804"/>
                </a:lnTo>
                <a:lnTo>
                  <a:pt x="9426" y="8797"/>
                </a:lnTo>
                <a:lnTo>
                  <a:pt x="9415" y="8790"/>
                </a:lnTo>
                <a:lnTo>
                  <a:pt x="9403" y="8784"/>
                </a:lnTo>
                <a:lnTo>
                  <a:pt x="9392" y="8774"/>
                </a:lnTo>
                <a:lnTo>
                  <a:pt x="9383" y="8763"/>
                </a:lnTo>
                <a:lnTo>
                  <a:pt x="9384" y="8761"/>
                </a:lnTo>
                <a:lnTo>
                  <a:pt x="9385" y="8758"/>
                </a:lnTo>
                <a:lnTo>
                  <a:pt x="9385" y="8758"/>
                </a:lnTo>
                <a:lnTo>
                  <a:pt x="9385" y="8758"/>
                </a:lnTo>
                <a:lnTo>
                  <a:pt x="9383" y="8763"/>
                </a:lnTo>
                <a:lnTo>
                  <a:pt x="9361" y="8756"/>
                </a:lnTo>
                <a:lnTo>
                  <a:pt x="9339" y="8747"/>
                </a:lnTo>
                <a:lnTo>
                  <a:pt x="9318" y="8738"/>
                </a:lnTo>
                <a:lnTo>
                  <a:pt x="9298" y="8727"/>
                </a:lnTo>
                <a:lnTo>
                  <a:pt x="9276" y="8718"/>
                </a:lnTo>
                <a:lnTo>
                  <a:pt x="9254" y="8709"/>
                </a:lnTo>
                <a:lnTo>
                  <a:pt x="9232" y="8703"/>
                </a:lnTo>
                <a:lnTo>
                  <a:pt x="9209" y="8698"/>
                </a:lnTo>
                <a:lnTo>
                  <a:pt x="9199" y="8695"/>
                </a:lnTo>
                <a:lnTo>
                  <a:pt x="9190" y="8690"/>
                </a:lnTo>
                <a:lnTo>
                  <a:pt x="9182" y="8684"/>
                </a:lnTo>
                <a:lnTo>
                  <a:pt x="9177" y="8676"/>
                </a:lnTo>
                <a:lnTo>
                  <a:pt x="9166" y="8658"/>
                </a:lnTo>
                <a:lnTo>
                  <a:pt x="9159" y="8639"/>
                </a:lnTo>
                <a:lnTo>
                  <a:pt x="9151" y="8637"/>
                </a:lnTo>
                <a:lnTo>
                  <a:pt x="9143" y="8637"/>
                </a:lnTo>
                <a:lnTo>
                  <a:pt x="9138" y="8639"/>
                </a:lnTo>
                <a:lnTo>
                  <a:pt x="9129" y="8639"/>
                </a:lnTo>
                <a:lnTo>
                  <a:pt x="9118" y="8639"/>
                </a:lnTo>
                <a:lnTo>
                  <a:pt x="9105" y="8637"/>
                </a:lnTo>
                <a:lnTo>
                  <a:pt x="9082" y="8636"/>
                </a:lnTo>
                <a:lnTo>
                  <a:pt x="9067" y="8632"/>
                </a:lnTo>
                <a:lnTo>
                  <a:pt x="9057" y="8631"/>
                </a:lnTo>
                <a:lnTo>
                  <a:pt x="9045" y="8632"/>
                </a:lnTo>
                <a:lnTo>
                  <a:pt x="9044" y="8631"/>
                </a:lnTo>
                <a:lnTo>
                  <a:pt x="9043" y="8630"/>
                </a:lnTo>
                <a:lnTo>
                  <a:pt x="9043" y="8630"/>
                </a:lnTo>
                <a:lnTo>
                  <a:pt x="9043" y="8631"/>
                </a:lnTo>
                <a:lnTo>
                  <a:pt x="9045" y="8632"/>
                </a:lnTo>
                <a:lnTo>
                  <a:pt x="9043" y="8644"/>
                </a:lnTo>
                <a:lnTo>
                  <a:pt x="9039" y="8653"/>
                </a:lnTo>
                <a:lnTo>
                  <a:pt x="9034" y="8662"/>
                </a:lnTo>
                <a:lnTo>
                  <a:pt x="9026" y="8671"/>
                </a:lnTo>
                <a:lnTo>
                  <a:pt x="9022" y="8677"/>
                </a:lnTo>
                <a:lnTo>
                  <a:pt x="9021" y="8684"/>
                </a:lnTo>
                <a:lnTo>
                  <a:pt x="9022" y="8690"/>
                </a:lnTo>
                <a:lnTo>
                  <a:pt x="9025" y="8695"/>
                </a:lnTo>
                <a:lnTo>
                  <a:pt x="9033" y="8704"/>
                </a:lnTo>
                <a:lnTo>
                  <a:pt x="9042" y="8713"/>
                </a:lnTo>
                <a:lnTo>
                  <a:pt x="9049" y="8720"/>
                </a:lnTo>
                <a:lnTo>
                  <a:pt x="9055" y="8727"/>
                </a:lnTo>
                <a:lnTo>
                  <a:pt x="9060" y="8734"/>
                </a:lnTo>
                <a:lnTo>
                  <a:pt x="9064" y="8741"/>
                </a:lnTo>
                <a:lnTo>
                  <a:pt x="9066" y="8750"/>
                </a:lnTo>
                <a:lnTo>
                  <a:pt x="9066" y="8758"/>
                </a:lnTo>
                <a:lnTo>
                  <a:pt x="9064" y="8767"/>
                </a:lnTo>
                <a:lnTo>
                  <a:pt x="9058" y="8776"/>
                </a:lnTo>
                <a:lnTo>
                  <a:pt x="9056" y="8780"/>
                </a:lnTo>
                <a:lnTo>
                  <a:pt x="9052" y="8784"/>
                </a:lnTo>
                <a:lnTo>
                  <a:pt x="9048" y="8786"/>
                </a:lnTo>
                <a:lnTo>
                  <a:pt x="9044" y="8789"/>
                </a:lnTo>
                <a:lnTo>
                  <a:pt x="9035" y="8790"/>
                </a:lnTo>
                <a:lnTo>
                  <a:pt x="9027" y="8790"/>
                </a:lnTo>
                <a:lnTo>
                  <a:pt x="9018" y="8789"/>
                </a:lnTo>
                <a:lnTo>
                  <a:pt x="9009" y="8785"/>
                </a:lnTo>
                <a:lnTo>
                  <a:pt x="9002" y="8781"/>
                </a:lnTo>
                <a:lnTo>
                  <a:pt x="8993" y="8777"/>
                </a:lnTo>
                <a:lnTo>
                  <a:pt x="8973" y="8770"/>
                </a:lnTo>
                <a:lnTo>
                  <a:pt x="8954" y="8761"/>
                </a:lnTo>
                <a:lnTo>
                  <a:pt x="8946" y="8756"/>
                </a:lnTo>
                <a:lnTo>
                  <a:pt x="8940" y="8748"/>
                </a:lnTo>
                <a:lnTo>
                  <a:pt x="8936" y="8744"/>
                </a:lnTo>
                <a:lnTo>
                  <a:pt x="8935" y="8739"/>
                </a:lnTo>
                <a:lnTo>
                  <a:pt x="8934" y="8732"/>
                </a:lnTo>
                <a:lnTo>
                  <a:pt x="8932" y="8726"/>
                </a:lnTo>
                <a:lnTo>
                  <a:pt x="8927" y="8731"/>
                </a:lnTo>
                <a:lnTo>
                  <a:pt x="8921" y="8734"/>
                </a:lnTo>
                <a:lnTo>
                  <a:pt x="8917" y="8735"/>
                </a:lnTo>
                <a:lnTo>
                  <a:pt x="8913" y="8735"/>
                </a:lnTo>
                <a:lnTo>
                  <a:pt x="8909" y="8734"/>
                </a:lnTo>
                <a:lnTo>
                  <a:pt x="8905" y="8732"/>
                </a:lnTo>
                <a:lnTo>
                  <a:pt x="8897" y="8735"/>
                </a:lnTo>
                <a:lnTo>
                  <a:pt x="8891" y="8738"/>
                </a:lnTo>
                <a:lnTo>
                  <a:pt x="8887" y="8744"/>
                </a:lnTo>
                <a:lnTo>
                  <a:pt x="8883" y="8748"/>
                </a:lnTo>
                <a:lnTo>
                  <a:pt x="8878" y="8750"/>
                </a:lnTo>
                <a:lnTo>
                  <a:pt x="8873" y="8753"/>
                </a:lnTo>
                <a:lnTo>
                  <a:pt x="8867" y="8756"/>
                </a:lnTo>
                <a:lnTo>
                  <a:pt x="8861" y="8758"/>
                </a:lnTo>
                <a:lnTo>
                  <a:pt x="8858" y="8762"/>
                </a:lnTo>
                <a:lnTo>
                  <a:pt x="8855" y="8768"/>
                </a:lnTo>
                <a:lnTo>
                  <a:pt x="8851" y="8801"/>
                </a:lnTo>
                <a:lnTo>
                  <a:pt x="8850" y="8825"/>
                </a:lnTo>
                <a:lnTo>
                  <a:pt x="8850" y="8837"/>
                </a:lnTo>
                <a:lnTo>
                  <a:pt x="8851" y="8846"/>
                </a:lnTo>
                <a:lnTo>
                  <a:pt x="8854" y="8855"/>
                </a:lnTo>
                <a:lnTo>
                  <a:pt x="8856" y="8862"/>
                </a:lnTo>
                <a:lnTo>
                  <a:pt x="8860" y="8870"/>
                </a:lnTo>
                <a:lnTo>
                  <a:pt x="8865" y="8876"/>
                </a:lnTo>
                <a:lnTo>
                  <a:pt x="8872" y="8883"/>
                </a:lnTo>
                <a:lnTo>
                  <a:pt x="8879" y="8889"/>
                </a:lnTo>
                <a:lnTo>
                  <a:pt x="8899" y="8903"/>
                </a:lnTo>
                <a:lnTo>
                  <a:pt x="8925" y="8919"/>
                </a:lnTo>
                <a:lnTo>
                  <a:pt x="8931" y="8921"/>
                </a:lnTo>
                <a:lnTo>
                  <a:pt x="8936" y="8924"/>
                </a:lnTo>
                <a:lnTo>
                  <a:pt x="8941" y="8927"/>
                </a:lnTo>
                <a:lnTo>
                  <a:pt x="8944" y="8929"/>
                </a:lnTo>
                <a:lnTo>
                  <a:pt x="8945" y="8938"/>
                </a:lnTo>
                <a:lnTo>
                  <a:pt x="8948" y="8945"/>
                </a:lnTo>
                <a:lnTo>
                  <a:pt x="8952" y="8951"/>
                </a:lnTo>
                <a:lnTo>
                  <a:pt x="8955" y="8958"/>
                </a:lnTo>
                <a:lnTo>
                  <a:pt x="8966" y="8967"/>
                </a:lnTo>
                <a:lnTo>
                  <a:pt x="8979" y="8976"/>
                </a:lnTo>
                <a:lnTo>
                  <a:pt x="8990" y="8983"/>
                </a:lnTo>
                <a:lnTo>
                  <a:pt x="9003" y="8991"/>
                </a:lnTo>
                <a:lnTo>
                  <a:pt x="9015" y="8999"/>
                </a:lnTo>
                <a:lnTo>
                  <a:pt x="9024" y="9009"/>
                </a:lnTo>
                <a:lnTo>
                  <a:pt x="9024" y="9009"/>
                </a:lnTo>
                <a:lnTo>
                  <a:pt x="9027" y="9018"/>
                </a:lnTo>
                <a:lnTo>
                  <a:pt x="9030" y="9027"/>
                </a:lnTo>
                <a:lnTo>
                  <a:pt x="9030" y="9031"/>
                </a:lnTo>
                <a:lnTo>
                  <a:pt x="9029" y="9036"/>
                </a:lnTo>
                <a:lnTo>
                  <a:pt x="9026" y="9040"/>
                </a:lnTo>
                <a:lnTo>
                  <a:pt x="9024" y="9045"/>
                </a:lnTo>
                <a:lnTo>
                  <a:pt x="9026" y="9050"/>
                </a:lnTo>
                <a:lnTo>
                  <a:pt x="9027" y="9057"/>
                </a:lnTo>
                <a:lnTo>
                  <a:pt x="9022" y="9063"/>
                </a:lnTo>
                <a:lnTo>
                  <a:pt x="9017" y="9068"/>
                </a:lnTo>
                <a:lnTo>
                  <a:pt x="9013" y="9075"/>
                </a:lnTo>
                <a:lnTo>
                  <a:pt x="9011" y="9080"/>
                </a:lnTo>
                <a:lnTo>
                  <a:pt x="9006" y="9091"/>
                </a:lnTo>
                <a:lnTo>
                  <a:pt x="9004" y="9104"/>
                </a:lnTo>
                <a:lnTo>
                  <a:pt x="9004" y="9117"/>
                </a:lnTo>
                <a:lnTo>
                  <a:pt x="9007" y="9130"/>
                </a:lnTo>
                <a:lnTo>
                  <a:pt x="9011" y="9143"/>
                </a:lnTo>
                <a:lnTo>
                  <a:pt x="9017" y="9157"/>
                </a:lnTo>
                <a:lnTo>
                  <a:pt x="9030" y="9184"/>
                </a:lnTo>
                <a:lnTo>
                  <a:pt x="9045" y="9210"/>
                </a:lnTo>
                <a:lnTo>
                  <a:pt x="9053" y="9221"/>
                </a:lnTo>
                <a:lnTo>
                  <a:pt x="9064" y="9233"/>
                </a:lnTo>
                <a:lnTo>
                  <a:pt x="9074" y="9243"/>
                </a:lnTo>
                <a:lnTo>
                  <a:pt x="9085" y="9252"/>
                </a:lnTo>
                <a:lnTo>
                  <a:pt x="9094" y="9258"/>
                </a:lnTo>
                <a:lnTo>
                  <a:pt x="9102" y="9264"/>
                </a:lnTo>
                <a:lnTo>
                  <a:pt x="9107" y="9270"/>
                </a:lnTo>
                <a:lnTo>
                  <a:pt x="9110" y="9275"/>
                </a:lnTo>
                <a:lnTo>
                  <a:pt x="9111" y="9279"/>
                </a:lnTo>
                <a:lnTo>
                  <a:pt x="9110" y="9282"/>
                </a:lnTo>
                <a:lnTo>
                  <a:pt x="9110" y="9286"/>
                </a:lnTo>
                <a:lnTo>
                  <a:pt x="9107" y="9288"/>
                </a:lnTo>
                <a:lnTo>
                  <a:pt x="9100" y="9295"/>
                </a:lnTo>
                <a:lnTo>
                  <a:pt x="9088" y="9302"/>
                </a:lnTo>
                <a:lnTo>
                  <a:pt x="9083" y="9306"/>
                </a:lnTo>
                <a:lnTo>
                  <a:pt x="9080" y="9310"/>
                </a:lnTo>
                <a:lnTo>
                  <a:pt x="9079" y="9315"/>
                </a:lnTo>
                <a:lnTo>
                  <a:pt x="9080" y="9322"/>
                </a:lnTo>
                <a:lnTo>
                  <a:pt x="9083" y="9327"/>
                </a:lnTo>
                <a:lnTo>
                  <a:pt x="9085" y="9332"/>
                </a:lnTo>
                <a:lnTo>
                  <a:pt x="9089" y="9337"/>
                </a:lnTo>
                <a:lnTo>
                  <a:pt x="9092" y="9341"/>
                </a:lnTo>
                <a:lnTo>
                  <a:pt x="9101" y="9351"/>
                </a:lnTo>
                <a:lnTo>
                  <a:pt x="9109" y="9363"/>
                </a:lnTo>
                <a:lnTo>
                  <a:pt x="9115" y="9374"/>
                </a:lnTo>
                <a:lnTo>
                  <a:pt x="9120" y="9386"/>
                </a:lnTo>
                <a:lnTo>
                  <a:pt x="9130" y="9409"/>
                </a:lnTo>
                <a:lnTo>
                  <a:pt x="9141" y="9433"/>
                </a:lnTo>
                <a:lnTo>
                  <a:pt x="9141" y="9435"/>
                </a:lnTo>
                <a:lnTo>
                  <a:pt x="9150" y="9440"/>
                </a:lnTo>
                <a:lnTo>
                  <a:pt x="9160" y="9444"/>
                </a:lnTo>
                <a:lnTo>
                  <a:pt x="9163" y="9450"/>
                </a:lnTo>
                <a:lnTo>
                  <a:pt x="9165" y="9458"/>
                </a:lnTo>
                <a:lnTo>
                  <a:pt x="9165" y="9458"/>
                </a:lnTo>
                <a:lnTo>
                  <a:pt x="9174" y="9466"/>
                </a:lnTo>
                <a:lnTo>
                  <a:pt x="9182" y="9473"/>
                </a:lnTo>
                <a:lnTo>
                  <a:pt x="9188" y="9481"/>
                </a:lnTo>
                <a:lnTo>
                  <a:pt x="9194" y="9490"/>
                </a:lnTo>
                <a:lnTo>
                  <a:pt x="9197" y="9499"/>
                </a:lnTo>
                <a:lnTo>
                  <a:pt x="9200" y="9508"/>
                </a:lnTo>
                <a:lnTo>
                  <a:pt x="9203" y="9517"/>
                </a:lnTo>
                <a:lnTo>
                  <a:pt x="9204" y="9527"/>
                </a:lnTo>
                <a:lnTo>
                  <a:pt x="9206" y="9548"/>
                </a:lnTo>
                <a:lnTo>
                  <a:pt x="9209" y="9567"/>
                </a:lnTo>
                <a:lnTo>
                  <a:pt x="9210" y="9577"/>
                </a:lnTo>
                <a:lnTo>
                  <a:pt x="9213" y="9588"/>
                </a:lnTo>
                <a:lnTo>
                  <a:pt x="9215" y="9598"/>
                </a:lnTo>
                <a:lnTo>
                  <a:pt x="9219" y="9608"/>
                </a:lnTo>
                <a:lnTo>
                  <a:pt x="9209" y="9606"/>
                </a:lnTo>
                <a:lnTo>
                  <a:pt x="9200" y="9603"/>
                </a:lnTo>
                <a:lnTo>
                  <a:pt x="9194" y="9598"/>
                </a:lnTo>
                <a:lnTo>
                  <a:pt x="9188" y="9593"/>
                </a:lnTo>
                <a:lnTo>
                  <a:pt x="9181" y="9580"/>
                </a:lnTo>
                <a:lnTo>
                  <a:pt x="9175" y="9567"/>
                </a:lnTo>
                <a:lnTo>
                  <a:pt x="9165" y="9563"/>
                </a:lnTo>
                <a:lnTo>
                  <a:pt x="9155" y="9558"/>
                </a:lnTo>
                <a:lnTo>
                  <a:pt x="9147" y="9552"/>
                </a:lnTo>
                <a:lnTo>
                  <a:pt x="9139" y="9545"/>
                </a:lnTo>
                <a:lnTo>
                  <a:pt x="9134" y="9538"/>
                </a:lnTo>
                <a:lnTo>
                  <a:pt x="9129" y="9529"/>
                </a:lnTo>
                <a:lnTo>
                  <a:pt x="9124" y="9520"/>
                </a:lnTo>
                <a:lnTo>
                  <a:pt x="9121" y="9509"/>
                </a:lnTo>
                <a:lnTo>
                  <a:pt x="9112" y="9485"/>
                </a:lnTo>
                <a:lnTo>
                  <a:pt x="9103" y="9460"/>
                </a:lnTo>
                <a:lnTo>
                  <a:pt x="9092" y="9436"/>
                </a:lnTo>
                <a:lnTo>
                  <a:pt x="9079" y="9413"/>
                </a:lnTo>
                <a:lnTo>
                  <a:pt x="9055" y="9368"/>
                </a:lnTo>
                <a:lnTo>
                  <a:pt x="9031" y="9320"/>
                </a:lnTo>
                <a:lnTo>
                  <a:pt x="9027" y="9311"/>
                </a:lnTo>
                <a:lnTo>
                  <a:pt x="9022" y="9304"/>
                </a:lnTo>
                <a:lnTo>
                  <a:pt x="9017" y="9296"/>
                </a:lnTo>
                <a:lnTo>
                  <a:pt x="9012" y="9291"/>
                </a:lnTo>
                <a:lnTo>
                  <a:pt x="9009" y="9289"/>
                </a:lnTo>
                <a:lnTo>
                  <a:pt x="9006" y="9288"/>
                </a:lnTo>
                <a:lnTo>
                  <a:pt x="9002" y="9289"/>
                </a:lnTo>
                <a:lnTo>
                  <a:pt x="8998" y="9291"/>
                </a:lnTo>
                <a:lnTo>
                  <a:pt x="8994" y="9292"/>
                </a:lnTo>
                <a:lnTo>
                  <a:pt x="8990" y="9296"/>
                </a:lnTo>
                <a:lnTo>
                  <a:pt x="8985" y="9301"/>
                </a:lnTo>
                <a:lnTo>
                  <a:pt x="8980" y="9307"/>
                </a:lnTo>
                <a:lnTo>
                  <a:pt x="8976" y="9313"/>
                </a:lnTo>
                <a:lnTo>
                  <a:pt x="8971" y="9316"/>
                </a:lnTo>
                <a:lnTo>
                  <a:pt x="8966" y="9318"/>
                </a:lnTo>
                <a:lnTo>
                  <a:pt x="8962" y="9318"/>
                </a:lnTo>
                <a:lnTo>
                  <a:pt x="8957" y="9318"/>
                </a:lnTo>
                <a:lnTo>
                  <a:pt x="8952" y="9315"/>
                </a:lnTo>
                <a:lnTo>
                  <a:pt x="8946" y="9313"/>
                </a:lnTo>
                <a:lnTo>
                  <a:pt x="8943" y="9309"/>
                </a:lnTo>
                <a:lnTo>
                  <a:pt x="8932" y="9305"/>
                </a:lnTo>
                <a:lnTo>
                  <a:pt x="8922" y="9301"/>
                </a:lnTo>
                <a:lnTo>
                  <a:pt x="8918" y="9311"/>
                </a:lnTo>
                <a:lnTo>
                  <a:pt x="8913" y="9319"/>
                </a:lnTo>
                <a:lnTo>
                  <a:pt x="8908" y="9325"/>
                </a:lnTo>
                <a:lnTo>
                  <a:pt x="8901" y="9329"/>
                </a:lnTo>
                <a:lnTo>
                  <a:pt x="8895" y="9333"/>
                </a:lnTo>
                <a:lnTo>
                  <a:pt x="8888" y="9336"/>
                </a:lnTo>
                <a:lnTo>
                  <a:pt x="8881" y="9337"/>
                </a:lnTo>
                <a:lnTo>
                  <a:pt x="8873" y="9338"/>
                </a:lnTo>
                <a:lnTo>
                  <a:pt x="8858" y="9340"/>
                </a:lnTo>
                <a:lnTo>
                  <a:pt x="8842" y="9341"/>
                </a:lnTo>
                <a:lnTo>
                  <a:pt x="8834" y="9343"/>
                </a:lnTo>
                <a:lnTo>
                  <a:pt x="8827" y="9345"/>
                </a:lnTo>
                <a:lnTo>
                  <a:pt x="8819" y="9347"/>
                </a:lnTo>
                <a:lnTo>
                  <a:pt x="8813" y="9351"/>
                </a:lnTo>
                <a:lnTo>
                  <a:pt x="8792" y="9365"/>
                </a:lnTo>
                <a:lnTo>
                  <a:pt x="8774" y="9376"/>
                </a:lnTo>
                <a:lnTo>
                  <a:pt x="8766" y="9378"/>
                </a:lnTo>
                <a:lnTo>
                  <a:pt x="8760" y="9381"/>
                </a:lnTo>
                <a:lnTo>
                  <a:pt x="8752" y="9381"/>
                </a:lnTo>
                <a:lnTo>
                  <a:pt x="8746" y="9381"/>
                </a:lnTo>
                <a:lnTo>
                  <a:pt x="8739" y="9379"/>
                </a:lnTo>
                <a:lnTo>
                  <a:pt x="8731" y="9377"/>
                </a:lnTo>
                <a:lnTo>
                  <a:pt x="8725" y="9373"/>
                </a:lnTo>
                <a:lnTo>
                  <a:pt x="8717" y="9368"/>
                </a:lnTo>
                <a:lnTo>
                  <a:pt x="8701" y="9354"/>
                </a:lnTo>
                <a:lnTo>
                  <a:pt x="8681" y="9336"/>
                </a:lnTo>
                <a:lnTo>
                  <a:pt x="8674" y="9315"/>
                </a:lnTo>
                <a:lnTo>
                  <a:pt x="8666" y="9293"/>
                </a:lnTo>
                <a:lnTo>
                  <a:pt x="8657" y="9273"/>
                </a:lnTo>
                <a:lnTo>
                  <a:pt x="8649" y="9252"/>
                </a:lnTo>
                <a:lnTo>
                  <a:pt x="8630" y="9220"/>
                </a:lnTo>
                <a:lnTo>
                  <a:pt x="8610" y="9189"/>
                </a:lnTo>
                <a:lnTo>
                  <a:pt x="8591" y="9157"/>
                </a:lnTo>
                <a:lnTo>
                  <a:pt x="8574" y="9123"/>
                </a:lnTo>
                <a:lnTo>
                  <a:pt x="8558" y="9090"/>
                </a:lnTo>
                <a:lnTo>
                  <a:pt x="8542" y="9057"/>
                </a:lnTo>
                <a:lnTo>
                  <a:pt x="8529" y="9022"/>
                </a:lnTo>
                <a:lnTo>
                  <a:pt x="8518" y="8986"/>
                </a:lnTo>
                <a:lnTo>
                  <a:pt x="8515" y="8981"/>
                </a:lnTo>
                <a:lnTo>
                  <a:pt x="8515" y="8976"/>
                </a:lnTo>
                <a:lnTo>
                  <a:pt x="8515" y="8969"/>
                </a:lnTo>
                <a:lnTo>
                  <a:pt x="8515" y="8964"/>
                </a:lnTo>
                <a:lnTo>
                  <a:pt x="8518" y="8950"/>
                </a:lnTo>
                <a:lnTo>
                  <a:pt x="8519" y="8937"/>
                </a:lnTo>
                <a:lnTo>
                  <a:pt x="8518" y="8924"/>
                </a:lnTo>
                <a:lnTo>
                  <a:pt x="8516" y="8912"/>
                </a:lnTo>
                <a:lnTo>
                  <a:pt x="8514" y="8902"/>
                </a:lnTo>
                <a:lnTo>
                  <a:pt x="8509" y="8892"/>
                </a:lnTo>
                <a:lnTo>
                  <a:pt x="8504" y="8883"/>
                </a:lnTo>
                <a:lnTo>
                  <a:pt x="8497" y="8875"/>
                </a:lnTo>
                <a:lnTo>
                  <a:pt x="8489" y="8867"/>
                </a:lnTo>
                <a:lnTo>
                  <a:pt x="8482" y="8860"/>
                </a:lnTo>
                <a:lnTo>
                  <a:pt x="8474" y="8855"/>
                </a:lnTo>
                <a:lnTo>
                  <a:pt x="8464" y="8848"/>
                </a:lnTo>
                <a:lnTo>
                  <a:pt x="8444" y="8839"/>
                </a:lnTo>
                <a:lnTo>
                  <a:pt x="8424" y="8831"/>
                </a:lnTo>
                <a:lnTo>
                  <a:pt x="8412" y="8828"/>
                </a:lnTo>
                <a:lnTo>
                  <a:pt x="8401" y="8824"/>
                </a:lnTo>
                <a:lnTo>
                  <a:pt x="8392" y="8819"/>
                </a:lnTo>
                <a:lnTo>
                  <a:pt x="8381" y="8813"/>
                </a:lnTo>
                <a:lnTo>
                  <a:pt x="8365" y="8802"/>
                </a:lnTo>
                <a:lnTo>
                  <a:pt x="8349" y="8789"/>
                </a:lnTo>
                <a:lnTo>
                  <a:pt x="8335" y="8774"/>
                </a:lnTo>
                <a:lnTo>
                  <a:pt x="8323" y="8758"/>
                </a:lnTo>
                <a:lnTo>
                  <a:pt x="8311" y="8740"/>
                </a:lnTo>
                <a:lnTo>
                  <a:pt x="8300" y="8722"/>
                </a:lnTo>
                <a:lnTo>
                  <a:pt x="8294" y="8726"/>
                </a:lnTo>
                <a:lnTo>
                  <a:pt x="8287" y="8730"/>
                </a:lnTo>
                <a:lnTo>
                  <a:pt x="8282" y="8734"/>
                </a:lnTo>
                <a:lnTo>
                  <a:pt x="8278" y="8739"/>
                </a:lnTo>
                <a:lnTo>
                  <a:pt x="8271" y="8750"/>
                </a:lnTo>
                <a:lnTo>
                  <a:pt x="8264" y="8762"/>
                </a:lnTo>
                <a:lnTo>
                  <a:pt x="8259" y="8775"/>
                </a:lnTo>
                <a:lnTo>
                  <a:pt x="8254" y="8786"/>
                </a:lnTo>
                <a:lnTo>
                  <a:pt x="8247" y="8798"/>
                </a:lnTo>
                <a:lnTo>
                  <a:pt x="8240" y="8810"/>
                </a:lnTo>
                <a:lnTo>
                  <a:pt x="8238" y="8831"/>
                </a:lnTo>
                <a:lnTo>
                  <a:pt x="8241" y="8853"/>
                </a:lnTo>
                <a:lnTo>
                  <a:pt x="8244" y="8876"/>
                </a:lnTo>
                <a:lnTo>
                  <a:pt x="8249" y="8898"/>
                </a:lnTo>
                <a:lnTo>
                  <a:pt x="8254" y="8921"/>
                </a:lnTo>
                <a:lnTo>
                  <a:pt x="8258" y="8946"/>
                </a:lnTo>
                <a:lnTo>
                  <a:pt x="8262" y="8970"/>
                </a:lnTo>
                <a:lnTo>
                  <a:pt x="8264" y="8996"/>
                </a:lnTo>
                <a:lnTo>
                  <a:pt x="8250" y="8977"/>
                </a:lnTo>
                <a:lnTo>
                  <a:pt x="8238" y="8958"/>
                </a:lnTo>
                <a:lnTo>
                  <a:pt x="8227" y="8938"/>
                </a:lnTo>
                <a:lnTo>
                  <a:pt x="8218" y="8920"/>
                </a:lnTo>
                <a:lnTo>
                  <a:pt x="8201" y="8883"/>
                </a:lnTo>
                <a:lnTo>
                  <a:pt x="8187" y="8844"/>
                </a:lnTo>
                <a:lnTo>
                  <a:pt x="8179" y="8838"/>
                </a:lnTo>
                <a:lnTo>
                  <a:pt x="8172" y="8829"/>
                </a:lnTo>
                <a:lnTo>
                  <a:pt x="8164" y="8820"/>
                </a:lnTo>
                <a:lnTo>
                  <a:pt x="8157" y="8812"/>
                </a:lnTo>
                <a:lnTo>
                  <a:pt x="8150" y="8803"/>
                </a:lnTo>
                <a:lnTo>
                  <a:pt x="8141" y="8797"/>
                </a:lnTo>
                <a:lnTo>
                  <a:pt x="8136" y="8794"/>
                </a:lnTo>
                <a:lnTo>
                  <a:pt x="8130" y="8792"/>
                </a:lnTo>
                <a:lnTo>
                  <a:pt x="8124" y="8790"/>
                </a:lnTo>
                <a:lnTo>
                  <a:pt x="8118" y="8790"/>
                </a:lnTo>
                <a:lnTo>
                  <a:pt x="8114" y="8788"/>
                </a:lnTo>
                <a:lnTo>
                  <a:pt x="8110" y="8785"/>
                </a:lnTo>
                <a:lnTo>
                  <a:pt x="8108" y="8780"/>
                </a:lnTo>
                <a:lnTo>
                  <a:pt x="8108" y="8776"/>
                </a:lnTo>
                <a:lnTo>
                  <a:pt x="8106" y="8775"/>
                </a:lnTo>
                <a:lnTo>
                  <a:pt x="8106" y="8775"/>
                </a:lnTo>
                <a:lnTo>
                  <a:pt x="8106" y="8772"/>
                </a:lnTo>
                <a:lnTo>
                  <a:pt x="8107" y="8772"/>
                </a:lnTo>
                <a:lnTo>
                  <a:pt x="8107" y="8768"/>
                </a:lnTo>
                <a:lnTo>
                  <a:pt x="8107" y="8765"/>
                </a:lnTo>
                <a:lnTo>
                  <a:pt x="8106" y="8752"/>
                </a:lnTo>
                <a:lnTo>
                  <a:pt x="8102" y="8740"/>
                </a:lnTo>
                <a:lnTo>
                  <a:pt x="8098" y="8729"/>
                </a:lnTo>
                <a:lnTo>
                  <a:pt x="8094" y="8720"/>
                </a:lnTo>
                <a:lnTo>
                  <a:pt x="8088" y="8709"/>
                </a:lnTo>
                <a:lnTo>
                  <a:pt x="8081" y="8702"/>
                </a:lnTo>
                <a:lnTo>
                  <a:pt x="8074" y="8693"/>
                </a:lnTo>
                <a:lnTo>
                  <a:pt x="8066" y="8685"/>
                </a:lnTo>
                <a:lnTo>
                  <a:pt x="8030" y="8658"/>
                </a:lnTo>
                <a:lnTo>
                  <a:pt x="7995" y="8630"/>
                </a:lnTo>
                <a:lnTo>
                  <a:pt x="7990" y="8624"/>
                </a:lnTo>
                <a:lnTo>
                  <a:pt x="7985" y="8619"/>
                </a:lnTo>
                <a:lnTo>
                  <a:pt x="7978" y="8615"/>
                </a:lnTo>
                <a:lnTo>
                  <a:pt x="7972" y="8612"/>
                </a:lnTo>
                <a:lnTo>
                  <a:pt x="7958" y="8604"/>
                </a:lnTo>
                <a:lnTo>
                  <a:pt x="7944" y="8597"/>
                </a:lnTo>
                <a:lnTo>
                  <a:pt x="7937" y="8593"/>
                </a:lnTo>
                <a:lnTo>
                  <a:pt x="7931" y="8590"/>
                </a:lnTo>
                <a:lnTo>
                  <a:pt x="7926" y="8584"/>
                </a:lnTo>
                <a:lnTo>
                  <a:pt x="7921" y="8578"/>
                </a:lnTo>
                <a:lnTo>
                  <a:pt x="7915" y="8573"/>
                </a:lnTo>
                <a:lnTo>
                  <a:pt x="7913" y="8565"/>
                </a:lnTo>
                <a:lnTo>
                  <a:pt x="7910" y="8556"/>
                </a:lnTo>
                <a:lnTo>
                  <a:pt x="7909" y="8547"/>
                </a:lnTo>
                <a:lnTo>
                  <a:pt x="7904" y="8550"/>
                </a:lnTo>
                <a:lnTo>
                  <a:pt x="7897" y="8551"/>
                </a:lnTo>
                <a:lnTo>
                  <a:pt x="7892" y="8542"/>
                </a:lnTo>
                <a:lnTo>
                  <a:pt x="7886" y="8533"/>
                </a:lnTo>
                <a:lnTo>
                  <a:pt x="7879" y="8527"/>
                </a:lnTo>
                <a:lnTo>
                  <a:pt x="7872" y="8520"/>
                </a:lnTo>
                <a:lnTo>
                  <a:pt x="7864" y="8516"/>
                </a:lnTo>
                <a:lnTo>
                  <a:pt x="7855" y="8514"/>
                </a:lnTo>
                <a:lnTo>
                  <a:pt x="7846" y="8512"/>
                </a:lnTo>
                <a:lnTo>
                  <a:pt x="7838" y="8514"/>
                </a:lnTo>
                <a:lnTo>
                  <a:pt x="7829" y="8516"/>
                </a:lnTo>
                <a:lnTo>
                  <a:pt x="7821" y="8518"/>
                </a:lnTo>
                <a:lnTo>
                  <a:pt x="7815" y="8518"/>
                </a:lnTo>
                <a:lnTo>
                  <a:pt x="7810" y="8516"/>
                </a:lnTo>
                <a:lnTo>
                  <a:pt x="7806" y="8515"/>
                </a:lnTo>
                <a:lnTo>
                  <a:pt x="7802" y="8512"/>
                </a:lnTo>
                <a:lnTo>
                  <a:pt x="7800" y="8509"/>
                </a:lnTo>
                <a:lnTo>
                  <a:pt x="7797" y="8505"/>
                </a:lnTo>
                <a:lnTo>
                  <a:pt x="7791" y="8487"/>
                </a:lnTo>
                <a:lnTo>
                  <a:pt x="7785" y="8467"/>
                </a:lnTo>
                <a:lnTo>
                  <a:pt x="7783" y="8460"/>
                </a:lnTo>
                <a:lnTo>
                  <a:pt x="7782" y="8452"/>
                </a:lnTo>
                <a:lnTo>
                  <a:pt x="7780" y="8446"/>
                </a:lnTo>
                <a:lnTo>
                  <a:pt x="7780" y="8438"/>
                </a:lnTo>
                <a:lnTo>
                  <a:pt x="7780" y="8424"/>
                </a:lnTo>
                <a:lnTo>
                  <a:pt x="7782" y="8408"/>
                </a:lnTo>
                <a:lnTo>
                  <a:pt x="7782" y="8399"/>
                </a:lnTo>
                <a:lnTo>
                  <a:pt x="7782" y="8389"/>
                </a:lnTo>
                <a:lnTo>
                  <a:pt x="7782" y="8380"/>
                </a:lnTo>
                <a:lnTo>
                  <a:pt x="7779" y="8372"/>
                </a:lnTo>
                <a:lnTo>
                  <a:pt x="7776" y="8365"/>
                </a:lnTo>
                <a:lnTo>
                  <a:pt x="7771" y="8357"/>
                </a:lnTo>
                <a:lnTo>
                  <a:pt x="7764" y="8350"/>
                </a:lnTo>
                <a:lnTo>
                  <a:pt x="7755" y="8345"/>
                </a:lnTo>
                <a:lnTo>
                  <a:pt x="7749" y="8329"/>
                </a:lnTo>
                <a:lnTo>
                  <a:pt x="7744" y="8311"/>
                </a:lnTo>
                <a:lnTo>
                  <a:pt x="7742" y="8294"/>
                </a:lnTo>
                <a:lnTo>
                  <a:pt x="7740" y="8277"/>
                </a:lnTo>
                <a:lnTo>
                  <a:pt x="7742" y="8269"/>
                </a:lnTo>
                <a:lnTo>
                  <a:pt x="7743" y="8262"/>
                </a:lnTo>
                <a:lnTo>
                  <a:pt x="7744" y="8254"/>
                </a:lnTo>
                <a:lnTo>
                  <a:pt x="7748" y="8245"/>
                </a:lnTo>
                <a:lnTo>
                  <a:pt x="7752" y="8237"/>
                </a:lnTo>
                <a:lnTo>
                  <a:pt x="7757" y="8229"/>
                </a:lnTo>
                <a:lnTo>
                  <a:pt x="7762" y="8222"/>
                </a:lnTo>
                <a:lnTo>
                  <a:pt x="7770" y="8214"/>
                </a:lnTo>
                <a:lnTo>
                  <a:pt x="7774" y="8210"/>
                </a:lnTo>
                <a:lnTo>
                  <a:pt x="7775" y="8206"/>
                </a:lnTo>
                <a:lnTo>
                  <a:pt x="7778" y="8201"/>
                </a:lnTo>
                <a:lnTo>
                  <a:pt x="7779" y="8196"/>
                </a:lnTo>
                <a:lnTo>
                  <a:pt x="7782" y="8184"/>
                </a:lnTo>
                <a:lnTo>
                  <a:pt x="7785" y="8173"/>
                </a:lnTo>
                <a:lnTo>
                  <a:pt x="7789" y="8164"/>
                </a:lnTo>
                <a:lnTo>
                  <a:pt x="7794" y="8154"/>
                </a:lnTo>
                <a:lnTo>
                  <a:pt x="7791" y="8143"/>
                </a:lnTo>
                <a:lnTo>
                  <a:pt x="7785" y="8134"/>
                </a:lnTo>
                <a:lnTo>
                  <a:pt x="7782" y="8124"/>
                </a:lnTo>
                <a:lnTo>
                  <a:pt x="7776" y="8114"/>
                </a:lnTo>
                <a:lnTo>
                  <a:pt x="7778" y="8112"/>
                </a:lnTo>
                <a:lnTo>
                  <a:pt x="7778" y="8111"/>
                </a:lnTo>
                <a:lnTo>
                  <a:pt x="7778" y="8111"/>
                </a:lnTo>
                <a:lnTo>
                  <a:pt x="7778" y="8111"/>
                </a:lnTo>
                <a:lnTo>
                  <a:pt x="7776" y="8114"/>
                </a:lnTo>
                <a:lnTo>
                  <a:pt x="7767" y="8109"/>
                </a:lnTo>
                <a:lnTo>
                  <a:pt x="7758" y="8105"/>
                </a:lnTo>
                <a:lnTo>
                  <a:pt x="7758" y="8103"/>
                </a:lnTo>
                <a:lnTo>
                  <a:pt x="7758" y="8102"/>
                </a:lnTo>
                <a:lnTo>
                  <a:pt x="7758" y="8102"/>
                </a:lnTo>
                <a:lnTo>
                  <a:pt x="7758" y="8102"/>
                </a:lnTo>
                <a:lnTo>
                  <a:pt x="7758" y="8103"/>
                </a:lnTo>
                <a:lnTo>
                  <a:pt x="7758" y="8105"/>
                </a:lnTo>
                <a:lnTo>
                  <a:pt x="7729" y="8105"/>
                </a:lnTo>
                <a:lnTo>
                  <a:pt x="7700" y="8103"/>
                </a:lnTo>
                <a:lnTo>
                  <a:pt x="7694" y="8103"/>
                </a:lnTo>
                <a:lnTo>
                  <a:pt x="7688" y="8101"/>
                </a:lnTo>
                <a:lnTo>
                  <a:pt x="7680" y="8100"/>
                </a:lnTo>
                <a:lnTo>
                  <a:pt x="7673" y="8096"/>
                </a:lnTo>
                <a:lnTo>
                  <a:pt x="7668" y="8092"/>
                </a:lnTo>
                <a:lnTo>
                  <a:pt x="7662" y="8087"/>
                </a:lnTo>
                <a:lnTo>
                  <a:pt x="7655" y="8080"/>
                </a:lnTo>
                <a:lnTo>
                  <a:pt x="7650" y="8074"/>
                </a:lnTo>
                <a:lnTo>
                  <a:pt x="7645" y="8069"/>
                </a:lnTo>
                <a:lnTo>
                  <a:pt x="7640" y="8065"/>
                </a:lnTo>
                <a:lnTo>
                  <a:pt x="7632" y="8064"/>
                </a:lnTo>
                <a:lnTo>
                  <a:pt x="7625" y="8062"/>
                </a:lnTo>
                <a:lnTo>
                  <a:pt x="7609" y="8062"/>
                </a:lnTo>
                <a:lnTo>
                  <a:pt x="7594" y="8061"/>
                </a:lnTo>
                <a:lnTo>
                  <a:pt x="7601" y="8040"/>
                </a:lnTo>
                <a:lnTo>
                  <a:pt x="7607" y="8025"/>
                </a:lnTo>
                <a:lnTo>
                  <a:pt x="7608" y="8019"/>
                </a:lnTo>
                <a:lnTo>
                  <a:pt x="7608" y="8013"/>
                </a:lnTo>
                <a:lnTo>
                  <a:pt x="7608" y="8008"/>
                </a:lnTo>
                <a:lnTo>
                  <a:pt x="7607" y="8004"/>
                </a:lnTo>
                <a:lnTo>
                  <a:pt x="7605" y="8001"/>
                </a:lnTo>
                <a:lnTo>
                  <a:pt x="7601" y="7998"/>
                </a:lnTo>
                <a:lnTo>
                  <a:pt x="7598" y="7995"/>
                </a:lnTo>
                <a:lnTo>
                  <a:pt x="7592" y="7993"/>
                </a:lnTo>
                <a:lnTo>
                  <a:pt x="7580" y="7988"/>
                </a:lnTo>
                <a:lnTo>
                  <a:pt x="7561" y="7981"/>
                </a:lnTo>
                <a:lnTo>
                  <a:pt x="7533" y="7971"/>
                </a:lnTo>
                <a:lnTo>
                  <a:pt x="7505" y="7959"/>
                </a:lnTo>
                <a:lnTo>
                  <a:pt x="7475" y="7948"/>
                </a:lnTo>
                <a:lnTo>
                  <a:pt x="7446" y="7936"/>
                </a:lnTo>
                <a:lnTo>
                  <a:pt x="7442" y="7945"/>
                </a:lnTo>
                <a:lnTo>
                  <a:pt x="7438" y="7954"/>
                </a:lnTo>
                <a:lnTo>
                  <a:pt x="7443" y="7961"/>
                </a:lnTo>
                <a:lnTo>
                  <a:pt x="7448" y="7968"/>
                </a:lnTo>
                <a:lnTo>
                  <a:pt x="7453" y="7976"/>
                </a:lnTo>
                <a:lnTo>
                  <a:pt x="7457" y="7984"/>
                </a:lnTo>
                <a:lnTo>
                  <a:pt x="7460" y="7993"/>
                </a:lnTo>
                <a:lnTo>
                  <a:pt x="7462" y="8003"/>
                </a:lnTo>
                <a:lnTo>
                  <a:pt x="7464" y="8015"/>
                </a:lnTo>
                <a:lnTo>
                  <a:pt x="7464" y="8028"/>
                </a:lnTo>
                <a:lnTo>
                  <a:pt x="7453" y="8029"/>
                </a:lnTo>
                <a:lnTo>
                  <a:pt x="7444" y="8029"/>
                </a:lnTo>
                <a:lnTo>
                  <a:pt x="7434" y="8029"/>
                </a:lnTo>
                <a:lnTo>
                  <a:pt x="7426" y="8028"/>
                </a:lnTo>
                <a:lnTo>
                  <a:pt x="7426" y="8031"/>
                </a:lnTo>
                <a:lnTo>
                  <a:pt x="7426" y="8035"/>
                </a:lnTo>
                <a:lnTo>
                  <a:pt x="7435" y="8040"/>
                </a:lnTo>
                <a:lnTo>
                  <a:pt x="7446" y="8046"/>
                </a:lnTo>
                <a:lnTo>
                  <a:pt x="7450" y="8048"/>
                </a:lnTo>
                <a:lnTo>
                  <a:pt x="7453" y="8052"/>
                </a:lnTo>
                <a:lnTo>
                  <a:pt x="7448" y="8046"/>
                </a:lnTo>
                <a:lnTo>
                  <a:pt x="7444" y="8040"/>
                </a:lnTo>
                <a:lnTo>
                  <a:pt x="7459" y="8037"/>
                </a:lnTo>
                <a:lnTo>
                  <a:pt x="7473" y="8034"/>
                </a:lnTo>
                <a:lnTo>
                  <a:pt x="7486" y="8033"/>
                </a:lnTo>
                <a:lnTo>
                  <a:pt x="7498" y="8033"/>
                </a:lnTo>
                <a:lnTo>
                  <a:pt x="7510" y="8035"/>
                </a:lnTo>
                <a:lnTo>
                  <a:pt x="7522" y="8038"/>
                </a:lnTo>
                <a:lnTo>
                  <a:pt x="7531" y="8042"/>
                </a:lnTo>
                <a:lnTo>
                  <a:pt x="7541" y="8048"/>
                </a:lnTo>
                <a:lnTo>
                  <a:pt x="7549" y="8055"/>
                </a:lnTo>
                <a:lnTo>
                  <a:pt x="7556" y="8064"/>
                </a:lnTo>
                <a:lnTo>
                  <a:pt x="7564" y="8074"/>
                </a:lnTo>
                <a:lnTo>
                  <a:pt x="7569" y="8084"/>
                </a:lnTo>
                <a:lnTo>
                  <a:pt x="7574" y="8097"/>
                </a:lnTo>
                <a:lnTo>
                  <a:pt x="7578" y="8110"/>
                </a:lnTo>
                <a:lnTo>
                  <a:pt x="7581" y="8125"/>
                </a:lnTo>
                <a:lnTo>
                  <a:pt x="7583" y="8141"/>
                </a:lnTo>
                <a:lnTo>
                  <a:pt x="7589" y="8182"/>
                </a:lnTo>
                <a:lnTo>
                  <a:pt x="7596" y="8222"/>
                </a:lnTo>
                <a:lnTo>
                  <a:pt x="7604" y="8262"/>
                </a:lnTo>
                <a:lnTo>
                  <a:pt x="7616" y="8300"/>
                </a:lnTo>
                <a:lnTo>
                  <a:pt x="7627" y="8339"/>
                </a:lnTo>
                <a:lnTo>
                  <a:pt x="7643" y="8376"/>
                </a:lnTo>
                <a:lnTo>
                  <a:pt x="7659" y="8413"/>
                </a:lnTo>
                <a:lnTo>
                  <a:pt x="7679" y="8449"/>
                </a:lnTo>
                <a:lnTo>
                  <a:pt x="7686" y="8462"/>
                </a:lnTo>
                <a:lnTo>
                  <a:pt x="7694" y="8475"/>
                </a:lnTo>
                <a:lnTo>
                  <a:pt x="7703" y="8487"/>
                </a:lnTo>
                <a:lnTo>
                  <a:pt x="7712" y="8498"/>
                </a:lnTo>
                <a:lnTo>
                  <a:pt x="7724" y="8509"/>
                </a:lnTo>
                <a:lnTo>
                  <a:pt x="7735" y="8518"/>
                </a:lnTo>
                <a:lnTo>
                  <a:pt x="7748" y="8524"/>
                </a:lnTo>
                <a:lnTo>
                  <a:pt x="7762" y="8530"/>
                </a:lnTo>
                <a:lnTo>
                  <a:pt x="7771" y="8534"/>
                </a:lnTo>
                <a:lnTo>
                  <a:pt x="7780" y="8538"/>
                </a:lnTo>
                <a:lnTo>
                  <a:pt x="7787" y="8545"/>
                </a:lnTo>
                <a:lnTo>
                  <a:pt x="7793" y="8550"/>
                </a:lnTo>
                <a:lnTo>
                  <a:pt x="7805" y="8564"/>
                </a:lnTo>
                <a:lnTo>
                  <a:pt x="7814" y="8578"/>
                </a:lnTo>
                <a:lnTo>
                  <a:pt x="7821" y="8593"/>
                </a:lnTo>
                <a:lnTo>
                  <a:pt x="7828" y="8610"/>
                </a:lnTo>
                <a:lnTo>
                  <a:pt x="7837" y="8626"/>
                </a:lnTo>
                <a:lnTo>
                  <a:pt x="7846" y="8640"/>
                </a:lnTo>
                <a:lnTo>
                  <a:pt x="7861" y="8657"/>
                </a:lnTo>
                <a:lnTo>
                  <a:pt x="7876" y="8673"/>
                </a:lnTo>
                <a:lnTo>
                  <a:pt x="7901" y="8698"/>
                </a:lnTo>
                <a:lnTo>
                  <a:pt x="7921" y="8716"/>
                </a:lnTo>
                <a:lnTo>
                  <a:pt x="7930" y="8722"/>
                </a:lnTo>
                <a:lnTo>
                  <a:pt x="7937" y="8726"/>
                </a:lnTo>
                <a:lnTo>
                  <a:pt x="7944" y="8730"/>
                </a:lnTo>
                <a:lnTo>
                  <a:pt x="7951" y="8731"/>
                </a:lnTo>
                <a:lnTo>
                  <a:pt x="7958" y="8730"/>
                </a:lnTo>
                <a:lnTo>
                  <a:pt x="7964" y="8729"/>
                </a:lnTo>
                <a:lnTo>
                  <a:pt x="7972" y="8725"/>
                </a:lnTo>
                <a:lnTo>
                  <a:pt x="7980" y="8720"/>
                </a:lnTo>
                <a:lnTo>
                  <a:pt x="7999" y="8704"/>
                </a:lnTo>
                <a:lnTo>
                  <a:pt x="8024" y="8682"/>
                </a:lnTo>
                <a:lnTo>
                  <a:pt x="8034" y="8684"/>
                </a:lnTo>
                <a:lnTo>
                  <a:pt x="8043" y="8685"/>
                </a:lnTo>
                <a:lnTo>
                  <a:pt x="8052" y="8686"/>
                </a:lnTo>
                <a:lnTo>
                  <a:pt x="8060" y="8689"/>
                </a:lnTo>
                <a:lnTo>
                  <a:pt x="8067" y="8693"/>
                </a:lnTo>
                <a:lnTo>
                  <a:pt x="8074" y="8696"/>
                </a:lnTo>
                <a:lnTo>
                  <a:pt x="8079" y="8700"/>
                </a:lnTo>
                <a:lnTo>
                  <a:pt x="8083" y="8705"/>
                </a:lnTo>
                <a:lnTo>
                  <a:pt x="8087" y="8711"/>
                </a:lnTo>
                <a:lnTo>
                  <a:pt x="8089" y="8717"/>
                </a:lnTo>
                <a:lnTo>
                  <a:pt x="8090" y="8722"/>
                </a:lnTo>
                <a:lnTo>
                  <a:pt x="8090" y="8730"/>
                </a:lnTo>
                <a:lnTo>
                  <a:pt x="8090" y="8738"/>
                </a:lnTo>
                <a:lnTo>
                  <a:pt x="8089" y="8745"/>
                </a:lnTo>
                <a:lnTo>
                  <a:pt x="8087" y="8753"/>
                </a:lnTo>
                <a:lnTo>
                  <a:pt x="8083" y="8762"/>
                </a:lnTo>
                <a:lnTo>
                  <a:pt x="8075" y="8776"/>
                </a:lnTo>
                <a:lnTo>
                  <a:pt x="8066" y="8790"/>
                </a:lnTo>
                <a:lnTo>
                  <a:pt x="8057" y="8803"/>
                </a:lnTo>
                <a:lnTo>
                  <a:pt x="8047" y="8816"/>
                </a:lnTo>
                <a:lnTo>
                  <a:pt x="8040" y="8820"/>
                </a:lnTo>
                <a:lnTo>
                  <a:pt x="8035" y="8822"/>
                </a:lnTo>
                <a:lnTo>
                  <a:pt x="8036" y="8831"/>
                </a:lnTo>
                <a:lnTo>
                  <a:pt x="8038" y="8840"/>
                </a:lnTo>
                <a:lnTo>
                  <a:pt x="8036" y="8844"/>
                </a:lnTo>
                <a:lnTo>
                  <a:pt x="8035" y="8848"/>
                </a:lnTo>
                <a:lnTo>
                  <a:pt x="8034" y="8852"/>
                </a:lnTo>
                <a:lnTo>
                  <a:pt x="8030" y="8856"/>
                </a:lnTo>
                <a:lnTo>
                  <a:pt x="8030" y="8856"/>
                </a:lnTo>
                <a:lnTo>
                  <a:pt x="8034" y="8864"/>
                </a:lnTo>
                <a:lnTo>
                  <a:pt x="8035" y="8870"/>
                </a:lnTo>
                <a:lnTo>
                  <a:pt x="8035" y="8870"/>
                </a:lnTo>
                <a:lnTo>
                  <a:pt x="8042" y="8873"/>
                </a:lnTo>
                <a:lnTo>
                  <a:pt x="8048" y="8875"/>
                </a:lnTo>
                <a:lnTo>
                  <a:pt x="8052" y="8879"/>
                </a:lnTo>
                <a:lnTo>
                  <a:pt x="8056" y="8884"/>
                </a:lnTo>
                <a:lnTo>
                  <a:pt x="8061" y="8896"/>
                </a:lnTo>
                <a:lnTo>
                  <a:pt x="8066" y="8907"/>
                </a:lnTo>
                <a:lnTo>
                  <a:pt x="8066" y="8907"/>
                </a:lnTo>
                <a:lnTo>
                  <a:pt x="8078" y="8914"/>
                </a:lnTo>
                <a:lnTo>
                  <a:pt x="8088" y="8920"/>
                </a:lnTo>
                <a:lnTo>
                  <a:pt x="8098" y="8928"/>
                </a:lnTo>
                <a:lnTo>
                  <a:pt x="8108" y="8936"/>
                </a:lnTo>
                <a:lnTo>
                  <a:pt x="8118" y="8945"/>
                </a:lnTo>
                <a:lnTo>
                  <a:pt x="8125" y="8955"/>
                </a:lnTo>
                <a:lnTo>
                  <a:pt x="8133" y="8965"/>
                </a:lnTo>
                <a:lnTo>
                  <a:pt x="8141" y="8976"/>
                </a:lnTo>
                <a:lnTo>
                  <a:pt x="8156" y="8986"/>
                </a:lnTo>
                <a:lnTo>
                  <a:pt x="8173" y="8995"/>
                </a:lnTo>
                <a:lnTo>
                  <a:pt x="8188" y="9005"/>
                </a:lnTo>
                <a:lnTo>
                  <a:pt x="8204" y="9017"/>
                </a:lnTo>
                <a:lnTo>
                  <a:pt x="8211" y="9022"/>
                </a:lnTo>
                <a:lnTo>
                  <a:pt x="8218" y="9028"/>
                </a:lnTo>
                <a:lnTo>
                  <a:pt x="8224" y="9036"/>
                </a:lnTo>
                <a:lnTo>
                  <a:pt x="8229" y="9044"/>
                </a:lnTo>
                <a:lnTo>
                  <a:pt x="8233" y="9051"/>
                </a:lnTo>
                <a:lnTo>
                  <a:pt x="8237" y="9060"/>
                </a:lnTo>
                <a:lnTo>
                  <a:pt x="8240" y="9069"/>
                </a:lnTo>
                <a:lnTo>
                  <a:pt x="8242" y="9078"/>
                </a:lnTo>
                <a:lnTo>
                  <a:pt x="8242" y="9089"/>
                </a:lnTo>
                <a:lnTo>
                  <a:pt x="8241" y="9098"/>
                </a:lnTo>
                <a:lnTo>
                  <a:pt x="8240" y="9102"/>
                </a:lnTo>
                <a:lnTo>
                  <a:pt x="8237" y="9105"/>
                </a:lnTo>
                <a:lnTo>
                  <a:pt x="8233" y="9109"/>
                </a:lnTo>
                <a:lnTo>
                  <a:pt x="8231" y="9112"/>
                </a:lnTo>
                <a:lnTo>
                  <a:pt x="8226" y="9114"/>
                </a:lnTo>
                <a:lnTo>
                  <a:pt x="8222" y="9116"/>
                </a:lnTo>
                <a:lnTo>
                  <a:pt x="8217" y="9117"/>
                </a:lnTo>
                <a:lnTo>
                  <a:pt x="8211" y="9117"/>
                </a:lnTo>
                <a:lnTo>
                  <a:pt x="8208" y="9116"/>
                </a:lnTo>
                <a:lnTo>
                  <a:pt x="8204" y="9113"/>
                </a:lnTo>
                <a:lnTo>
                  <a:pt x="8200" y="9111"/>
                </a:lnTo>
                <a:lnTo>
                  <a:pt x="8196" y="9108"/>
                </a:lnTo>
                <a:lnTo>
                  <a:pt x="8179" y="9091"/>
                </a:lnTo>
                <a:lnTo>
                  <a:pt x="8164" y="9076"/>
                </a:lnTo>
                <a:lnTo>
                  <a:pt x="8148" y="9059"/>
                </a:lnTo>
                <a:lnTo>
                  <a:pt x="8133" y="9042"/>
                </a:lnTo>
                <a:lnTo>
                  <a:pt x="8133" y="9042"/>
                </a:lnTo>
                <a:lnTo>
                  <a:pt x="8133" y="9042"/>
                </a:lnTo>
                <a:lnTo>
                  <a:pt x="8133" y="9042"/>
                </a:lnTo>
                <a:lnTo>
                  <a:pt x="8125" y="9039"/>
                </a:lnTo>
                <a:lnTo>
                  <a:pt x="8119" y="9035"/>
                </a:lnTo>
                <a:lnTo>
                  <a:pt x="8114" y="9028"/>
                </a:lnTo>
                <a:lnTo>
                  <a:pt x="8108" y="9022"/>
                </a:lnTo>
                <a:lnTo>
                  <a:pt x="8103" y="9008"/>
                </a:lnTo>
                <a:lnTo>
                  <a:pt x="8097" y="8992"/>
                </a:lnTo>
                <a:lnTo>
                  <a:pt x="8097" y="8992"/>
                </a:lnTo>
                <a:lnTo>
                  <a:pt x="8093" y="8991"/>
                </a:lnTo>
                <a:lnTo>
                  <a:pt x="8088" y="8990"/>
                </a:lnTo>
                <a:lnTo>
                  <a:pt x="8085" y="8987"/>
                </a:lnTo>
                <a:lnTo>
                  <a:pt x="8081" y="8985"/>
                </a:lnTo>
                <a:lnTo>
                  <a:pt x="8076" y="8977"/>
                </a:lnTo>
                <a:lnTo>
                  <a:pt x="8074" y="8969"/>
                </a:lnTo>
                <a:lnTo>
                  <a:pt x="8072" y="8969"/>
                </a:lnTo>
                <a:lnTo>
                  <a:pt x="8067" y="8967"/>
                </a:lnTo>
                <a:lnTo>
                  <a:pt x="8063" y="8964"/>
                </a:lnTo>
                <a:lnTo>
                  <a:pt x="8060" y="8961"/>
                </a:lnTo>
                <a:lnTo>
                  <a:pt x="8056" y="8958"/>
                </a:lnTo>
                <a:lnTo>
                  <a:pt x="8049" y="8950"/>
                </a:lnTo>
                <a:lnTo>
                  <a:pt x="8044" y="8941"/>
                </a:lnTo>
                <a:lnTo>
                  <a:pt x="8039" y="8932"/>
                </a:lnTo>
                <a:lnTo>
                  <a:pt x="8033" y="8923"/>
                </a:lnTo>
                <a:lnTo>
                  <a:pt x="8026" y="8915"/>
                </a:lnTo>
                <a:lnTo>
                  <a:pt x="8018" y="8909"/>
                </a:lnTo>
                <a:lnTo>
                  <a:pt x="8017" y="8909"/>
                </a:lnTo>
                <a:lnTo>
                  <a:pt x="8013" y="8909"/>
                </a:lnTo>
                <a:lnTo>
                  <a:pt x="8008" y="8906"/>
                </a:lnTo>
                <a:lnTo>
                  <a:pt x="8004" y="8905"/>
                </a:lnTo>
                <a:lnTo>
                  <a:pt x="8002" y="8902"/>
                </a:lnTo>
                <a:lnTo>
                  <a:pt x="7997" y="8894"/>
                </a:lnTo>
                <a:lnTo>
                  <a:pt x="7993" y="8887"/>
                </a:lnTo>
                <a:lnTo>
                  <a:pt x="7962" y="8857"/>
                </a:lnTo>
                <a:lnTo>
                  <a:pt x="7931" y="8829"/>
                </a:lnTo>
                <a:lnTo>
                  <a:pt x="7900" y="8801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55" y="8771"/>
                </a:lnTo>
                <a:lnTo>
                  <a:pt x="7842" y="8768"/>
                </a:lnTo>
                <a:lnTo>
                  <a:pt x="7829" y="8765"/>
                </a:lnTo>
                <a:lnTo>
                  <a:pt x="7819" y="8761"/>
                </a:lnTo>
                <a:lnTo>
                  <a:pt x="7807" y="8757"/>
                </a:lnTo>
                <a:lnTo>
                  <a:pt x="7797" y="8752"/>
                </a:lnTo>
                <a:lnTo>
                  <a:pt x="7788" y="8745"/>
                </a:lnTo>
                <a:lnTo>
                  <a:pt x="7779" y="8738"/>
                </a:lnTo>
                <a:lnTo>
                  <a:pt x="7771" y="8730"/>
                </a:lnTo>
                <a:lnTo>
                  <a:pt x="7764" y="8722"/>
                </a:lnTo>
                <a:lnTo>
                  <a:pt x="7757" y="8712"/>
                </a:lnTo>
                <a:lnTo>
                  <a:pt x="7751" y="8702"/>
                </a:lnTo>
                <a:lnTo>
                  <a:pt x="7746" y="8690"/>
                </a:lnTo>
                <a:lnTo>
                  <a:pt x="7740" y="8678"/>
                </a:lnTo>
                <a:lnTo>
                  <a:pt x="7735" y="8666"/>
                </a:lnTo>
                <a:lnTo>
                  <a:pt x="7731" y="8650"/>
                </a:lnTo>
                <a:lnTo>
                  <a:pt x="7729" y="8640"/>
                </a:lnTo>
                <a:lnTo>
                  <a:pt x="7725" y="8630"/>
                </a:lnTo>
                <a:lnTo>
                  <a:pt x="7720" y="8619"/>
                </a:lnTo>
                <a:lnTo>
                  <a:pt x="7715" y="8609"/>
                </a:lnTo>
                <a:lnTo>
                  <a:pt x="7708" y="8600"/>
                </a:lnTo>
                <a:lnTo>
                  <a:pt x="7702" y="8591"/>
                </a:lnTo>
                <a:lnTo>
                  <a:pt x="7694" y="8582"/>
                </a:lnTo>
                <a:lnTo>
                  <a:pt x="7686" y="8574"/>
                </a:lnTo>
                <a:lnTo>
                  <a:pt x="7677" y="8566"/>
                </a:lnTo>
                <a:lnTo>
                  <a:pt x="7668" y="8559"/>
                </a:lnTo>
                <a:lnTo>
                  <a:pt x="7658" y="8552"/>
                </a:lnTo>
                <a:lnTo>
                  <a:pt x="7648" y="8546"/>
                </a:lnTo>
                <a:lnTo>
                  <a:pt x="7637" y="8541"/>
                </a:lnTo>
                <a:lnTo>
                  <a:pt x="7626" y="8536"/>
                </a:lnTo>
                <a:lnTo>
                  <a:pt x="7614" y="8532"/>
                </a:lnTo>
                <a:lnTo>
                  <a:pt x="7601" y="8528"/>
                </a:lnTo>
                <a:lnTo>
                  <a:pt x="7594" y="8525"/>
                </a:lnTo>
                <a:lnTo>
                  <a:pt x="7587" y="8523"/>
                </a:lnTo>
                <a:lnTo>
                  <a:pt x="7581" y="8520"/>
                </a:lnTo>
                <a:lnTo>
                  <a:pt x="7576" y="8515"/>
                </a:lnTo>
                <a:lnTo>
                  <a:pt x="7573" y="8510"/>
                </a:lnTo>
                <a:lnTo>
                  <a:pt x="7570" y="8503"/>
                </a:lnTo>
                <a:lnTo>
                  <a:pt x="7572" y="8494"/>
                </a:lnTo>
                <a:lnTo>
                  <a:pt x="7573" y="8483"/>
                </a:lnTo>
                <a:lnTo>
                  <a:pt x="7574" y="8475"/>
                </a:lnTo>
                <a:lnTo>
                  <a:pt x="7574" y="8469"/>
                </a:lnTo>
                <a:lnTo>
                  <a:pt x="7574" y="8461"/>
                </a:lnTo>
                <a:lnTo>
                  <a:pt x="7573" y="8455"/>
                </a:lnTo>
                <a:lnTo>
                  <a:pt x="7568" y="8443"/>
                </a:lnTo>
                <a:lnTo>
                  <a:pt x="7560" y="8431"/>
                </a:lnTo>
                <a:lnTo>
                  <a:pt x="7542" y="8408"/>
                </a:lnTo>
                <a:lnTo>
                  <a:pt x="7525" y="8386"/>
                </a:lnTo>
                <a:lnTo>
                  <a:pt x="7516" y="8377"/>
                </a:lnTo>
                <a:lnTo>
                  <a:pt x="7506" y="8370"/>
                </a:lnTo>
                <a:lnTo>
                  <a:pt x="7496" y="8362"/>
                </a:lnTo>
                <a:lnTo>
                  <a:pt x="7486" y="8356"/>
                </a:lnTo>
                <a:lnTo>
                  <a:pt x="7475" y="8350"/>
                </a:lnTo>
                <a:lnTo>
                  <a:pt x="7462" y="8348"/>
                </a:lnTo>
                <a:lnTo>
                  <a:pt x="7450" y="8345"/>
                </a:lnTo>
                <a:lnTo>
                  <a:pt x="7435" y="8345"/>
                </a:lnTo>
                <a:lnTo>
                  <a:pt x="7426" y="8344"/>
                </a:lnTo>
                <a:lnTo>
                  <a:pt x="7416" y="8343"/>
                </a:lnTo>
                <a:lnTo>
                  <a:pt x="7407" y="8339"/>
                </a:lnTo>
                <a:lnTo>
                  <a:pt x="7397" y="8335"/>
                </a:lnTo>
                <a:lnTo>
                  <a:pt x="7379" y="8325"/>
                </a:lnTo>
                <a:lnTo>
                  <a:pt x="7359" y="8316"/>
                </a:lnTo>
                <a:lnTo>
                  <a:pt x="7352" y="8313"/>
                </a:lnTo>
                <a:lnTo>
                  <a:pt x="7344" y="8311"/>
                </a:lnTo>
                <a:lnTo>
                  <a:pt x="7339" y="8308"/>
                </a:lnTo>
                <a:lnTo>
                  <a:pt x="7334" y="8309"/>
                </a:lnTo>
                <a:lnTo>
                  <a:pt x="7331" y="8309"/>
                </a:lnTo>
                <a:lnTo>
                  <a:pt x="7329" y="8312"/>
                </a:lnTo>
                <a:lnTo>
                  <a:pt x="7327" y="8313"/>
                </a:lnTo>
                <a:lnTo>
                  <a:pt x="7326" y="8316"/>
                </a:lnTo>
                <a:lnTo>
                  <a:pt x="7323" y="8323"/>
                </a:lnTo>
                <a:lnTo>
                  <a:pt x="7323" y="8335"/>
                </a:lnTo>
                <a:lnTo>
                  <a:pt x="7322" y="8341"/>
                </a:lnTo>
                <a:lnTo>
                  <a:pt x="7320" y="8347"/>
                </a:lnTo>
                <a:lnTo>
                  <a:pt x="7317" y="8350"/>
                </a:lnTo>
                <a:lnTo>
                  <a:pt x="7312" y="8353"/>
                </a:lnTo>
                <a:lnTo>
                  <a:pt x="7307" y="8353"/>
                </a:lnTo>
                <a:lnTo>
                  <a:pt x="7301" y="8353"/>
                </a:lnTo>
                <a:lnTo>
                  <a:pt x="7295" y="8352"/>
                </a:lnTo>
                <a:lnTo>
                  <a:pt x="7290" y="8348"/>
                </a:lnTo>
                <a:lnTo>
                  <a:pt x="7272" y="8335"/>
                </a:lnTo>
                <a:lnTo>
                  <a:pt x="7256" y="8320"/>
                </a:lnTo>
                <a:lnTo>
                  <a:pt x="7249" y="8312"/>
                </a:lnTo>
                <a:lnTo>
                  <a:pt x="7241" y="8303"/>
                </a:lnTo>
                <a:lnTo>
                  <a:pt x="7236" y="8293"/>
                </a:lnTo>
                <a:lnTo>
                  <a:pt x="7231" y="8282"/>
                </a:lnTo>
                <a:lnTo>
                  <a:pt x="7224" y="8271"/>
                </a:lnTo>
                <a:lnTo>
                  <a:pt x="7218" y="8259"/>
                </a:lnTo>
                <a:lnTo>
                  <a:pt x="7211" y="8249"/>
                </a:lnTo>
                <a:lnTo>
                  <a:pt x="7204" y="8240"/>
                </a:lnTo>
                <a:lnTo>
                  <a:pt x="7195" y="8229"/>
                </a:lnTo>
                <a:lnTo>
                  <a:pt x="7187" y="8222"/>
                </a:lnTo>
                <a:lnTo>
                  <a:pt x="7178" y="8213"/>
                </a:lnTo>
                <a:lnTo>
                  <a:pt x="7168" y="8205"/>
                </a:lnTo>
                <a:lnTo>
                  <a:pt x="7148" y="8191"/>
                </a:lnTo>
                <a:lnTo>
                  <a:pt x="7126" y="8178"/>
                </a:lnTo>
                <a:lnTo>
                  <a:pt x="7105" y="8166"/>
                </a:lnTo>
                <a:lnTo>
                  <a:pt x="7081" y="8156"/>
                </a:lnTo>
                <a:lnTo>
                  <a:pt x="7070" y="8152"/>
                </a:lnTo>
                <a:lnTo>
                  <a:pt x="7060" y="8150"/>
                </a:lnTo>
                <a:lnTo>
                  <a:pt x="7051" y="8150"/>
                </a:lnTo>
                <a:lnTo>
                  <a:pt x="7042" y="8152"/>
                </a:lnTo>
                <a:lnTo>
                  <a:pt x="7032" y="8156"/>
                </a:lnTo>
                <a:lnTo>
                  <a:pt x="7025" y="8161"/>
                </a:lnTo>
                <a:lnTo>
                  <a:pt x="7018" y="8169"/>
                </a:lnTo>
                <a:lnTo>
                  <a:pt x="7012" y="8178"/>
                </a:lnTo>
                <a:lnTo>
                  <a:pt x="7030" y="8209"/>
                </a:lnTo>
                <a:lnTo>
                  <a:pt x="7048" y="8241"/>
                </a:lnTo>
                <a:lnTo>
                  <a:pt x="7066" y="8272"/>
                </a:lnTo>
                <a:lnTo>
                  <a:pt x="7084" y="8303"/>
                </a:lnTo>
                <a:lnTo>
                  <a:pt x="7102" y="8335"/>
                </a:lnTo>
                <a:lnTo>
                  <a:pt x="7120" y="8366"/>
                </a:lnTo>
                <a:lnTo>
                  <a:pt x="7138" y="8397"/>
                </a:lnTo>
                <a:lnTo>
                  <a:pt x="7156" y="8429"/>
                </a:lnTo>
                <a:lnTo>
                  <a:pt x="7168" y="8446"/>
                </a:lnTo>
                <a:lnTo>
                  <a:pt x="7181" y="8461"/>
                </a:lnTo>
                <a:lnTo>
                  <a:pt x="7195" y="8475"/>
                </a:lnTo>
                <a:lnTo>
                  <a:pt x="7209" y="8489"/>
                </a:lnTo>
                <a:lnTo>
                  <a:pt x="7224" y="8501"/>
                </a:lnTo>
                <a:lnTo>
                  <a:pt x="7242" y="8511"/>
                </a:lnTo>
                <a:lnTo>
                  <a:pt x="7260" y="8520"/>
                </a:lnTo>
                <a:lnTo>
                  <a:pt x="7281" y="8527"/>
                </a:lnTo>
                <a:lnTo>
                  <a:pt x="7289" y="8529"/>
                </a:lnTo>
                <a:lnTo>
                  <a:pt x="7296" y="8532"/>
                </a:lnTo>
                <a:lnTo>
                  <a:pt x="7304" y="8537"/>
                </a:lnTo>
                <a:lnTo>
                  <a:pt x="7312" y="8541"/>
                </a:lnTo>
                <a:lnTo>
                  <a:pt x="7318" y="8547"/>
                </a:lnTo>
                <a:lnTo>
                  <a:pt x="7323" y="8552"/>
                </a:lnTo>
                <a:lnTo>
                  <a:pt x="7329" y="8560"/>
                </a:lnTo>
                <a:lnTo>
                  <a:pt x="7332" y="8566"/>
                </a:lnTo>
                <a:lnTo>
                  <a:pt x="7336" y="8577"/>
                </a:lnTo>
                <a:lnTo>
                  <a:pt x="7341" y="8587"/>
                </a:lnTo>
                <a:lnTo>
                  <a:pt x="7348" y="8596"/>
                </a:lnTo>
                <a:lnTo>
                  <a:pt x="7353" y="8605"/>
                </a:lnTo>
                <a:lnTo>
                  <a:pt x="7367" y="8621"/>
                </a:lnTo>
                <a:lnTo>
                  <a:pt x="7383" y="8636"/>
                </a:lnTo>
                <a:lnTo>
                  <a:pt x="7415" y="8662"/>
                </a:lnTo>
                <a:lnTo>
                  <a:pt x="7450" y="8687"/>
                </a:lnTo>
                <a:lnTo>
                  <a:pt x="7456" y="8686"/>
                </a:lnTo>
                <a:lnTo>
                  <a:pt x="7464" y="8684"/>
                </a:lnTo>
                <a:lnTo>
                  <a:pt x="7469" y="8682"/>
                </a:lnTo>
                <a:lnTo>
                  <a:pt x="7474" y="8682"/>
                </a:lnTo>
                <a:lnTo>
                  <a:pt x="7479" y="8682"/>
                </a:lnTo>
                <a:lnTo>
                  <a:pt x="7484" y="8684"/>
                </a:lnTo>
                <a:lnTo>
                  <a:pt x="7489" y="8686"/>
                </a:lnTo>
                <a:lnTo>
                  <a:pt x="7493" y="8689"/>
                </a:lnTo>
                <a:lnTo>
                  <a:pt x="7497" y="8694"/>
                </a:lnTo>
                <a:lnTo>
                  <a:pt x="7501" y="8699"/>
                </a:lnTo>
                <a:lnTo>
                  <a:pt x="7513" y="8716"/>
                </a:lnTo>
                <a:lnTo>
                  <a:pt x="7525" y="8732"/>
                </a:lnTo>
                <a:lnTo>
                  <a:pt x="7540" y="8747"/>
                </a:lnTo>
                <a:lnTo>
                  <a:pt x="7555" y="8759"/>
                </a:lnTo>
                <a:lnTo>
                  <a:pt x="7572" y="8771"/>
                </a:lnTo>
                <a:lnTo>
                  <a:pt x="7591" y="8781"/>
                </a:lnTo>
                <a:lnTo>
                  <a:pt x="7610" y="8789"/>
                </a:lnTo>
                <a:lnTo>
                  <a:pt x="7634" y="8795"/>
                </a:lnTo>
                <a:lnTo>
                  <a:pt x="7626" y="8806"/>
                </a:lnTo>
                <a:lnTo>
                  <a:pt x="7618" y="8815"/>
                </a:lnTo>
                <a:lnTo>
                  <a:pt x="7610" y="8820"/>
                </a:lnTo>
                <a:lnTo>
                  <a:pt x="7601" y="8822"/>
                </a:lnTo>
                <a:lnTo>
                  <a:pt x="7592" y="8824"/>
                </a:lnTo>
                <a:lnTo>
                  <a:pt x="7583" y="8822"/>
                </a:lnTo>
                <a:lnTo>
                  <a:pt x="7573" y="8820"/>
                </a:lnTo>
                <a:lnTo>
                  <a:pt x="7563" y="8817"/>
                </a:lnTo>
                <a:lnTo>
                  <a:pt x="7551" y="8813"/>
                </a:lnTo>
                <a:lnTo>
                  <a:pt x="7540" y="8807"/>
                </a:lnTo>
                <a:lnTo>
                  <a:pt x="7529" y="8801"/>
                </a:lnTo>
                <a:lnTo>
                  <a:pt x="7518" y="8793"/>
                </a:lnTo>
                <a:lnTo>
                  <a:pt x="7507" y="8788"/>
                </a:lnTo>
                <a:lnTo>
                  <a:pt x="7496" y="8783"/>
                </a:lnTo>
                <a:lnTo>
                  <a:pt x="7489" y="8781"/>
                </a:lnTo>
                <a:lnTo>
                  <a:pt x="7483" y="8780"/>
                </a:lnTo>
                <a:lnTo>
                  <a:pt x="7477" y="8780"/>
                </a:lnTo>
                <a:lnTo>
                  <a:pt x="7469" y="8781"/>
                </a:lnTo>
                <a:lnTo>
                  <a:pt x="7468" y="8780"/>
                </a:lnTo>
                <a:lnTo>
                  <a:pt x="7466" y="8779"/>
                </a:lnTo>
                <a:lnTo>
                  <a:pt x="7466" y="8779"/>
                </a:lnTo>
                <a:lnTo>
                  <a:pt x="7466" y="8779"/>
                </a:lnTo>
                <a:lnTo>
                  <a:pt x="7469" y="8781"/>
                </a:lnTo>
                <a:lnTo>
                  <a:pt x="7465" y="8790"/>
                </a:lnTo>
                <a:lnTo>
                  <a:pt x="7461" y="8798"/>
                </a:lnTo>
                <a:lnTo>
                  <a:pt x="7466" y="8820"/>
                </a:lnTo>
                <a:lnTo>
                  <a:pt x="7473" y="8840"/>
                </a:lnTo>
                <a:lnTo>
                  <a:pt x="7480" y="8860"/>
                </a:lnTo>
                <a:lnTo>
                  <a:pt x="7489" y="8879"/>
                </a:lnTo>
                <a:lnTo>
                  <a:pt x="7495" y="8888"/>
                </a:lnTo>
                <a:lnTo>
                  <a:pt x="7500" y="8897"/>
                </a:lnTo>
                <a:lnTo>
                  <a:pt x="7506" y="8906"/>
                </a:lnTo>
                <a:lnTo>
                  <a:pt x="7514" y="8914"/>
                </a:lnTo>
                <a:lnTo>
                  <a:pt x="7522" y="8921"/>
                </a:lnTo>
                <a:lnTo>
                  <a:pt x="7529" y="8928"/>
                </a:lnTo>
                <a:lnTo>
                  <a:pt x="7538" y="8934"/>
                </a:lnTo>
                <a:lnTo>
                  <a:pt x="7549" y="8941"/>
                </a:lnTo>
                <a:lnTo>
                  <a:pt x="7555" y="8945"/>
                </a:lnTo>
                <a:lnTo>
                  <a:pt x="7560" y="8950"/>
                </a:lnTo>
                <a:lnTo>
                  <a:pt x="7563" y="8955"/>
                </a:lnTo>
                <a:lnTo>
                  <a:pt x="7565" y="8960"/>
                </a:lnTo>
                <a:lnTo>
                  <a:pt x="7568" y="8967"/>
                </a:lnTo>
                <a:lnTo>
                  <a:pt x="7568" y="8973"/>
                </a:lnTo>
                <a:lnTo>
                  <a:pt x="7569" y="8979"/>
                </a:lnTo>
                <a:lnTo>
                  <a:pt x="7568" y="8987"/>
                </a:lnTo>
                <a:lnTo>
                  <a:pt x="7567" y="8994"/>
                </a:lnTo>
                <a:lnTo>
                  <a:pt x="7565" y="9001"/>
                </a:lnTo>
                <a:lnTo>
                  <a:pt x="7564" y="9005"/>
                </a:lnTo>
                <a:lnTo>
                  <a:pt x="7563" y="9008"/>
                </a:lnTo>
                <a:lnTo>
                  <a:pt x="7560" y="9010"/>
                </a:lnTo>
                <a:lnTo>
                  <a:pt x="7556" y="9013"/>
                </a:lnTo>
                <a:lnTo>
                  <a:pt x="7552" y="9015"/>
                </a:lnTo>
                <a:lnTo>
                  <a:pt x="7547" y="9015"/>
                </a:lnTo>
                <a:lnTo>
                  <a:pt x="7542" y="9015"/>
                </a:lnTo>
                <a:lnTo>
                  <a:pt x="7538" y="9014"/>
                </a:lnTo>
                <a:lnTo>
                  <a:pt x="7531" y="9010"/>
                </a:lnTo>
                <a:lnTo>
                  <a:pt x="7524" y="9004"/>
                </a:lnTo>
                <a:lnTo>
                  <a:pt x="7501" y="8977"/>
                </a:lnTo>
                <a:lnTo>
                  <a:pt x="7478" y="8949"/>
                </a:lnTo>
                <a:lnTo>
                  <a:pt x="7468" y="8934"/>
                </a:lnTo>
                <a:lnTo>
                  <a:pt x="7457" y="8920"/>
                </a:lnTo>
                <a:lnTo>
                  <a:pt x="7448" y="8905"/>
                </a:lnTo>
                <a:lnTo>
                  <a:pt x="7442" y="8888"/>
                </a:lnTo>
                <a:lnTo>
                  <a:pt x="7437" y="8884"/>
                </a:lnTo>
                <a:lnTo>
                  <a:pt x="7431" y="8880"/>
                </a:lnTo>
                <a:lnTo>
                  <a:pt x="7426" y="8876"/>
                </a:lnTo>
                <a:lnTo>
                  <a:pt x="7422" y="8871"/>
                </a:lnTo>
                <a:lnTo>
                  <a:pt x="7417" y="8862"/>
                </a:lnTo>
                <a:lnTo>
                  <a:pt x="7412" y="8851"/>
                </a:lnTo>
                <a:lnTo>
                  <a:pt x="7404" y="8829"/>
                </a:lnTo>
                <a:lnTo>
                  <a:pt x="7397" y="8807"/>
                </a:lnTo>
                <a:lnTo>
                  <a:pt x="7393" y="8799"/>
                </a:lnTo>
                <a:lnTo>
                  <a:pt x="7389" y="8794"/>
                </a:lnTo>
                <a:lnTo>
                  <a:pt x="7385" y="8788"/>
                </a:lnTo>
                <a:lnTo>
                  <a:pt x="7380" y="8783"/>
                </a:lnTo>
                <a:lnTo>
                  <a:pt x="7370" y="8772"/>
                </a:lnTo>
                <a:lnTo>
                  <a:pt x="7358" y="8763"/>
                </a:lnTo>
                <a:lnTo>
                  <a:pt x="7347" y="8756"/>
                </a:lnTo>
                <a:lnTo>
                  <a:pt x="7335" y="8747"/>
                </a:lnTo>
                <a:lnTo>
                  <a:pt x="7323" y="8736"/>
                </a:lnTo>
                <a:lnTo>
                  <a:pt x="7314" y="8726"/>
                </a:lnTo>
                <a:lnTo>
                  <a:pt x="7307" y="8722"/>
                </a:lnTo>
                <a:lnTo>
                  <a:pt x="7299" y="8717"/>
                </a:lnTo>
                <a:lnTo>
                  <a:pt x="7292" y="8712"/>
                </a:lnTo>
                <a:lnTo>
                  <a:pt x="7286" y="8705"/>
                </a:lnTo>
                <a:lnTo>
                  <a:pt x="7276" y="8693"/>
                </a:lnTo>
                <a:lnTo>
                  <a:pt x="7265" y="8678"/>
                </a:lnTo>
                <a:lnTo>
                  <a:pt x="7254" y="8678"/>
                </a:lnTo>
                <a:lnTo>
                  <a:pt x="7245" y="8680"/>
                </a:lnTo>
                <a:lnTo>
                  <a:pt x="7238" y="8684"/>
                </a:lnTo>
                <a:lnTo>
                  <a:pt x="7233" y="8689"/>
                </a:lnTo>
                <a:lnTo>
                  <a:pt x="7231" y="8694"/>
                </a:lnTo>
                <a:lnTo>
                  <a:pt x="7231" y="8702"/>
                </a:lnTo>
                <a:lnTo>
                  <a:pt x="7232" y="8711"/>
                </a:lnTo>
                <a:lnTo>
                  <a:pt x="7235" y="8720"/>
                </a:lnTo>
                <a:lnTo>
                  <a:pt x="7249" y="8757"/>
                </a:lnTo>
                <a:lnTo>
                  <a:pt x="7262" y="8794"/>
                </a:lnTo>
                <a:lnTo>
                  <a:pt x="7269" y="8812"/>
                </a:lnTo>
                <a:lnTo>
                  <a:pt x="7278" y="8830"/>
                </a:lnTo>
                <a:lnTo>
                  <a:pt x="7287" y="8847"/>
                </a:lnTo>
                <a:lnTo>
                  <a:pt x="7298" y="8865"/>
                </a:lnTo>
                <a:lnTo>
                  <a:pt x="7307" y="8880"/>
                </a:lnTo>
                <a:lnTo>
                  <a:pt x="7316" y="8896"/>
                </a:lnTo>
                <a:lnTo>
                  <a:pt x="7325" y="8912"/>
                </a:lnTo>
                <a:lnTo>
                  <a:pt x="7331" y="8930"/>
                </a:lnTo>
                <a:lnTo>
                  <a:pt x="7334" y="8939"/>
                </a:lnTo>
                <a:lnTo>
                  <a:pt x="7335" y="8949"/>
                </a:lnTo>
                <a:lnTo>
                  <a:pt x="7336" y="8959"/>
                </a:lnTo>
                <a:lnTo>
                  <a:pt x="7336" y="8969"/>
                </a:lnTo>
                <a:lnTo>
                  <a:pt x="7335" y="8979"/>
                </a:lnTo>
                <a:lnTo>
                  <a:pt x="7332" y="8991"/>
                </a:lnTo>
                <a:lnTo>
                  <a:pt x="7330" y="9003"/>
                </a:lnTo>
                <a:lnTo>
                  <a:pt x="7325" y="9015"/>
                </a:lnTo>
                <a:lnTo>
                  <a:pt x="7309" y="8988"/>
                </a:lnTo>
                <a:lnTo>
                  <a:pt x="7294" y="8963"/>
                </a:lnTo>
                <a:lnTo>
                  <a:pt x="7278" y="8938"/>
                </a:lnTo>
                <a:lnTo>
                  <a:pt x="7263" y="8914"/>
                </a:lnTo>
                <a:lnTo>
                  <a:pt x="7250" y="8889"/>
                </a:lnTo>
                <a:lnTo>
                  <a:pt x="7238" y="8864"/>
                </a:lnTo>
                <a:lnTo>
                  <a:pt x="7235" y="8851"/>
                </a:lnTo>
                <a:lnTo>
                  <a:pt x="7231" y="8838"/>
                </a:lnTo>
                <a:lnTo>
                  <a:pt x="7227" y="8825"/>
                </a:lnTo>
                <a:lnTo>
                  <a:pt x="7224" y="8811"/>
                </a:lnTo>
                <a:lnTo>
                  <a:pt x="7217" y="8776"/>
                </a:lnTo>
                <a:lnTo>
                  <a:pt x="7208" y="8741"/>
                </a:lnTo>
                <a:lnTo>
                  <a:pt x="7196" y="8708"/>
                </a:lnTo>
                <a:lnTo>
                  <a:pt x="7184" y="8675"/>
                </a:lnTo>
                <a:lnTo>
                  <a:pt x="7171" y="8641"/>
                </a:lnTo>
                <a:lnTo>
                  <a:pt x="7159" y="8606"/>
                </a:lnTo>
                <a:lnTo>
                  <a:pt x="7146" y="8572"/>
                </a:lnTo>
                <a:lnTo>
                  <a:pt x="7132" y="8537"/>
                </a:lnTo>
                <a:lnTo>
                  <a:pt x="7119" y="8503"/>
                </a:lnTo>
                <a:lnTo>
                  <a:pt x="7106" y="8469"/>
                </a:lnTo>
                <a:lnTo>
                  <a:pt x="7093" y="8434"/>
                </a:lnTo>
                <a:lnTo>
                  <a:pt x="7080" y="8401"/>
                </a:lnTo>
                <a:lnTo>
                  <a:pt x="7076" y="8389"/>
                </a:lnTo>
                <a:lnTo>
                  <a:pt x="7072" y="8379"/>
                </a:lnTo>
                <a:lnTo>
                  <a:pt x="7069" y="8368"/>
                </a:lnTo>
                <a:lnTo>
                  <a:pt x="7063" y="8358"/>
                </a:lnTo>
                <a:lnTo>
                  <a:pt x="7058" y="8345"/>
                </a:lnTo>
                <a:lnTo>
                  <a:pt x="7052" y="8332"/>
                </a:lnTo>
                <a:lnTo>
                  <a:pt x="7048" y="8327"/>
                </a:lnTo>
                <a:lnTo>
                  <a:pt x="7043" y="8323"/>
                </a:lnTo>
                <a:lnTo>
                  <a:pt x="7036" y="8321"/>
                </a:lnTo>
                <a:lnTo>
                  <a:pt x="7027" y="8321"/>
                </a:lnTo>
                <a:lnTo>
                  <a:pt x="7029" y="8323"/>
                </a:lnTo>
                <a:lnTo>
                  <a:pt x="7029" y="8326"/>
                </a:lnTo>
                <a:lnTo>
                  <a:pt x="7027" y="8332"/>
                </a:lnTo>
                <a:lnTo>
                  <a:pt x="7025" y="8340"/>
                </a:lnTo>
                <a:lnTo>
                  <a:pt x="7022" y="8345"/>
                </a:lnTo>
                <a:lnTo>
                  <a:pt x="7020" y="8352"/>
                </a:lnTo>
                <a:lnTo>
                  <a:pt x="7012" y="8362"/>
                </a:lnTo>
                <a:lnTo>
                  <a:pt x="7003" y="8370"/>
                </a:lnTo>
                <a:lnTo>
                  <a:pt x="7003" y="8377"/>
                </a:lnTo>
                <a:lnTo>
                  <a:pt x="7002" y="8385"/>
                </a:lnTo>
                <a:lnTo>
                  <a:pt x="7000" y="8392"/>
                </a:lnTo>
                <a:lnTo>
                  <a:pt x="6996" y="8399"/>
                </a:lnTo>
                <a:lnTo>
                  <a:pt x="6993" y="8404"/>
                </a:lnTo>
                <a:lnTo>
                  <a:pt x="6987" y="8410"/>
                </a:lnTo>
                <a:lnTo>
                  <a:pt x="6981" y="8415"/>
                </a:lnTo>
                <a:lnTo>
                  <a:pt x="6975" y="8419"/>
                </a:lnTo>
                <a:lnTo>
                  <a:pt x="6972" y="8430"/>
                </a:lnTo>
                <a:lnTo>
                  <a:pt x="6971" y="8442"/>
                </a:lnTo>
                <a:lnTo>
                  <a:pt x="6971" y="8448"/>
                </a:lnTo>
                <a:lnTo>
                  <a:pt x="6972" y="8453"/>
                </a:lnTo>
                <a:lnTo>
                  <a:pt x="6975" y="8458"/>
                </a:lnTo>
                <a:lnTo>
                  <a:pt x="6977" y="8462"/>
                </a:lnTo>
                <a:lnTo>
                  <a:pt x="6985" y="8470"/>
                </a:lnTo>
                <a:lnTo>
                  <a:pt x="6991" y="8478"/>
                </a:lnTo>
                <a:lnTo>
                  <a:pt x="6995" y="8485"/>
                </a:lnTo>
                <a:lnTo>
                  <a:pt x="6999" y="8493"/>
                </a:lnTo>
                <a:lnTo>
                  <a:pt x="7002" y="8501"/>
                </a:lnTo>
                <a:lnTo>
                  <a:pt x="7003" y="8509"/>
                </a:lnTo>
                <a:lnTo>
                  <a:pt x="7004" y="8516"/>
                </a:lnTo>
                <a:lnTo>
                  <a:pt x="7004" y="8524"/>
                </a:lnTo>
                <a:lnTo>
                  <a:pt x="7002" y="8541"/>
                </a:lnTo>
                <a:lnTo>
                  <a:pt x="6996" y="8556"/>
                </a:lnTo>
                <a:lnTo>
                  <a:pt x="6990" y="8570"/>
                </a:lnTo>
                <a:lnTo>
                  <a:pt x="6982" y="8584"/>
                </a:lnTo>
                <a:lnTo>
                  <a:pt x="6963" y="8627"/>
                </a:lnTo>
                <a:lnTo>
                  <a:pt x="6945" y="8669"/>
                </a:lnTo>
                <a:lnTo>
                  <a:pt x="6928" y="8712"/>
                </a:lnTo>
                <a:lnTo>
                  <a:pt x="6909" y="8754"/>
                </a:lnTo>
                <a:lnTo>
                  <a:pt x="6900" y="8771"/>
                </a:lnTo>
                <a:lnTo>
                  <a:pt x="6890" y="8786"/>
                </a:lnTo>
                <a:lnTo>
                  <a:pt x="6879" y="8801"/>
                </a:lnTo>
                <a:lnTo>
                  <a:pt x="6866" y="8815"/>
                </a:lnTo>
                <a:lnTo>
                  <a:pt x="6865" y="8831"/>
                </a:lnTo>
                <a:lnTo>
                  <a:pt x="6863" y="8848"/>
                </a:lnTo>
                <a:lnTo>
                  <a:pt x="6860" y="8865"/>
                </a:lnTo>
                <a:lnTo>
                  <a:pt x="6859" y="8882"/>
                </a:lnTo>
                <a:lnTo>
                  <a:pt x="6865" y="8898"/>
                </a:lnTo>
                <a:lnTo>
                  <a:pt x="6870" y="8914"/>
                </a:lnTo>
                <a:lnTo>
                  <a:pt x="6872" y="8921"/>
                </a:lnTo>
                <a:lnTo>
                  <a:pt x="6873" y="8930"/>
                </a:lnTo>
                <a:lnTo>
                  <a:pt x="6874" y="8938"/>
                </a:lnTo>
                <a:lnTo>
                  <a:pt x="6873" y="8947"/>
                </a:lnTo>
                <a:lnTo>
                  <a:pt x="6870" y="8961"/>
                </a:lnTo>
                <a:lnTo>
                  <a:pt x="6870" y="8974"/>
                </a:lnTo>
                <a:lnTo>
                  <a:pt x="6872" y="8987"/>
                </a:lnTo>
                <a:lnTo>
                  <a:pt x="6874" y="9000"/>
                </a:lnTo>
                <a:lnTo>
                  <a:pt x="6882" y="9024"/>
                </a:lnTo>
                <a:lnTo>
                  <a:pt x="6890" y="9050"/>
                </a:lnTo>
                <a:lnTo>
                  <a:pt x="6896" y="9077"/>
                </a:lnTo>
                <a:lnTo>
                  <a:pt x="6901" y="9104"/>
                </a:lnTo>
                <a:lnTo>
                  <a:pt x="6906" y="9132"/>
                </a:lnTo>
                <a:lnTo>
                  <a:pt x="6909" y="9159"/>
                </a:lnTo>
                <a:lnTo>
                  <a:pt x="6944" y="9190"/>
                </a:lnTo>
                <a:lnTo>
                  <a:pt x="6977" y="9221"/>
                </a:lnTo>
                <a:lnTo>
                  <a:pt x="7011" y="9252"/>
                </a:lnTo>
                <a:lnTo>
                  <a:pt x="7043" y="9286"/>
                </a:lnTo>
                <a:lnTo>
                  <a:pt x="7074" y="9319"/>
                </a:lnTo>
                <a:lnTo>
                  <a:pt x="7105" y="9354"/>
                </a:lnTo>
                <a:lnTo>
                  <a:pt x="7134" y="9388"/>
                </a:lnTo>
                <a:lnTo>
                  <a:pt x="7162" y="9424"/>
                </a:lnTo>
                <a:lnTo>
                  <a:pt x="7193" y="9431"/>
                </a:lnTo>
                <a:lnTo>
                  <a:pt x="7223" y="9439"/>
                </a:lnTo>
                <a:lnTo>
                  <a:pt x="7250" y="9448"/>
                </a:lnTo>
                <a:lnTo>
                  <a:pt x="7274" y="9459"/>
                </a:lnTo>
                <a:lnTo>
                  <a:pt x="7299" y="9472"/>
                </a:lnTo>
                <a:lnTo>
                  <a:pt x="7320" y="9487"/>
                </a:lnTo>
                <a:lnTo>
                  <a:pt x="7340" y="9503"/>
                </a:lnTo>
                <a:lnTo>
                  <a:pt x="7358" y="9521"/>
                </a:lnTo>
                <a:lnTo>
                  <a:pt x="7375" y="9541"/>
                </a:lnTo>
                <a:lnTo>
                  <a:pt x="7390" y="9562"/>
                </a:lnTo>
                <a:lnTo>
                  <a:pt x="7403" y="9585"/>
                </a:lnTo>
                <a:lnTo>
                  <a:pt x="7416" y="9610"/>
                </a:lnTo>
                <a:lnTo>
                  <a:pt x="7426" y="9634"/>
                </a:lnTo>
                <a:lnTo>
                  <a:pt x="7437" y="9661"/>
                </a:lnTo>
                <a:lnTo>
                  <a:pt x="7444" y="9689"/>
                </a:lnTo>
                <a:lnTo>
                  <a:pt x="7452" y="9719"/>
                </a:lnTo>
                <a:lnTo>
                  <a:pt x="7457" y="9734"/>
                </a:lnTo>
                <a:lnTo>
                  <a:pt x="7461" y="9750"/>
                </a:lnTo>
                <a:lnTo>
                  <a:pt x="7461" y="9759"/>
                </a:lnTo>
                <a:lnTo>
                  <a:pt x="7460" y="9767"/>
                </a:lnTo>
                <a:lnTo>
                  <a:pt x="7456" y="9773"/>
                </a:lnTo>
                <a:lnTo>
                  <a:pt x="7448" y="9781"/>
                </a:lnTo>
                <a:lnTo>
                  <a:pt x="7440" y="9787"/>
                </a:lnTo>
                <a:lnTo>
                  <a:pt x="7433" y="9790"/>
                </a:lnTo>
                <a:lnTo>
                  <a:pt x="7425" y="9792"/>
                </a:lnTo>
                <a:lnTo>
                  <a:pt x="7416" y="9792"/>
                </a:lnTo>
                <a:lnTo>
                  <a:pt x="7408" y="9791"/>
                </a:lnTo>
                <a:lnTo>
                  <a:pt x="7401" y="9788"/>
                </a:lnTo>
                <a:lnTo>
                  <a:pt x="7393" y="9785"/>
                </a:lnTo>
                <a:lnTo>
                  <a:pt x="7385" y="9781"/>
                </a:lnTo>
                <a:lnTo>
                  <a:pt x="7341" y="9752"/>
                </a:lnTo>
                <a:lnTo>
                  <a:pt x="7296" y="9725"/>
                </a:lnTo>
                <a:lnTo>
                  <a:pt x="7274" y="9710"/>
                </a:lnTo>
                <a:lnTo>
                  <a:pt x="7253" y="9696"/>
                </a:lnTo>
                <a:lnTo>
                  <a:pt x="7231" y="9680"/>
                </a:lnTo>
                <a:lnTo>
                  <a:pt x="7211" y="9665"/>
                </a:lnTo>
                <a:lnTo>
                  <a:pt x="7192" y="9647"/>
                </a:lnTo>
                <a:lnTo>
                  <a:pt x="7174" y="9629"/>
                </a:lnTo>
                <a:lnTo>
                  <a:pt x="7159" y="9610"/>
                </a:lnTo>
                <a:lnTo>
                  <a:pt x="7143" y="9588"/>
                </a:lnTo>
                <a:lnTo>
                  <a:pt x="7137" y="9576"/>
                </a:lnTo>
                <a:lnTo>
                  <a:pt x="7130" y="9565"/>
                </a:lnTo>
                <a:lnTo>
                  <a:pt x="7125" y="9553"/>
                </a:lnTo>
                <a:lnTo>
                  <a:pt x="7120" y="9540"/>
                </a:lnTo>
                <a:lnTo>
                  <a:pt x="7115" y="9526"/>
                </a:lnTo>
                <a:lnTo>
                  <a:pt x="7111" y="9513"/>
                </a:lnTo>
                <a:lnTo>
                  <a:pt x="7108" y="9498"/>
                </a:lnTo>
                <a:lnTo>
                  <a:pt x="7106" y="9484"/>
                </a:lnTo>
                <a:lnTo>
                  <a:pt x="7106" y="9484"/>
                </a:lnTo>
                <a:lnTo>
                  <a:pt x="7105" y="9484"/>
                </a:lnTo>
                <a:lnTo>
                  <a:pt x="7105" y="9482"/>
                </a:lnTo>
                <a:lnTo>
                  <a:pt x="7094" y="9476"/>
                </a:lnTo>
                <a:lnTo>
                  <a:pt x="7088" y="9467"/>
                </a:lnTo>
                <a:lnTo>
                  <a:pt x="7039" y="9424"/>
                </a:lnTo>
                <a:lnTo>
                  <a:pt x="6990" y="9383"/>
                </a:lnTo>
                <a:lnTo>
                  <a:pt x="6940" y="9341"/>
                </a:lnTo>
                <a:lnTo>
                  <a:pt x="6891" y="9300"/>
                </a:lnTo>
                <a:lnTo>
                  <a:pt x="6843" y="9257"/>
                </a:lnTo>
                <a:lnTo>
                  <a:pt x="6796" y="9213"/>
                </a:lnTo>
                <a:lnTo>
                  <a:pt x="6772" y="9190"/>
                </a:lnTo>
                <a:lnTo>
                  <a:pt x="6749" y="9167"/>
                </a:lnTo>
                <a:lnTo>
                  <a:pt x="6727" y="9144"/>
                </a:lnTo>
                <a:lnTo>
                  <a:pt x="6706" y="9120"/>
                </a:lnTo>
                <a:lnTo>
                  <a:pt x="6707" y="9120"/>
                </a:lnTo>
                <a:lnTo>
                  <a:pt x="6707" y="9120"/>
                </a:lnTo>
                <a:lnTo>
                  <a:pt x="6699" y="9120"/>
                </a:lnTo>
                <a:lnTo>
                  <a:pt x="6693" y="9118"/>
                </a:lnTo>
                <a:lnTo>
                  <a:pt x="6688" y="9117"/>
                </a:lnTo>
                <a:lnTo>
                  <a:pt x="6681" y="9114"/>
                </a:lnTo>
                <a:lnTo>
                  <a:pt x="6676" y="9112"/>
                </a:lnTo>
                <a:lnTo>
                  <a:pt x="6672" y="9108"/>
                </a:lnTo>
                <a:lnTo>
                  <a:pt x="6668" y="9103"/>
                </a:lnTo>
                <a:lnTo>
                  <a:pt x="6664" y="9096"/>
                </a:lnTo>
                <a:lnTo>
                  <a:pt x="6675" y="9103"/>
                </a:lnTo>
                <a:lnTo>
                  <a:pt x="6685" y="9108"/>
                </a:lnTo>
                <a:lnTo>
                  <a:pt x="6695" y="9114"/>
                </a:lnTo>
                <a:lnTo>
                  <a:pt x="6707" y="9120"/>
                </a:lnTo>
                <a:lnTo>
                  <a:pt x="6697" y="9113"/>
                </a:lnTo>
                <a:lnTo>
                  <a:pt x="6685" y="9108"/>
                </a:lnTo>
                <a:lnTo>
                  <a:pt x="6675" y="9103"/>
                </a:lnTo>
                <a:lnTo>
                  <a:pt x="6664" y="9096"/>
                </a:lnTo>
                <a:lnTo>
                  <a:pt x="6663" y="9096"/>
                </a:lnTo>
                <a:lnTo>
                  <a:pt x="6652" y="9094"/>
                </a:lnTo>
                <a:lnTo>
                  <a:pt x="6643" y="9090"/>
                </a:lnTo>
                <a:lnTo>
                  <a:pt x="6635" y="9085"/>
                </a:lnTo>
                <a:lnTo>
                  <a:pt x="6627" y="9078"/>
                </a:lnTo>
                <a:lnTo>
                  <a:pt x="6622" y="9072"/>
                </a:lnTo>
                <a:lnTo>
                  <a:pt x="6617" y="9063"/>
                </a:lnTo>
                <a:lnTo>
                  <a:pt x="6612" y="9054"/>
                </a:lnTo>
                <a:lnTo>
                  <a:pt x="6608" y="9045"/>
                </a:lnTo>
                <a:lnTo>
                  <a:pt x="6574" y="9012"/>
                </a:lnTo>
                <a:lnTo>
                  <a:pt x="6542" y="8978"/>
                </a:lnTo>
                <a:lnTo>
                  <a:pt x="6509" y="8946"/>
                </a:lnTo>
                <a:lnTo>
                  <a:pt x="6475" y="8912"/>
                </a:lnTo>
                <a:lnTo>
                  <a:pt x="6461" y="8916"/>
                </a:lnTo>
                <a:lnTo>
                  <a:pt x="6447" y="8918"/>
                </a:lnTo>
                <a:lnTo>
                  <a:pt x="6437" y="8921"/>
                </a:lnTo>
                <a:lnTo>
                  <a:pt x="6426" y="8924"/>
                </a:lnTo>
                <a:lnTo>
                  <a:pt x="6417" y="8925"/>
                </a:lnTo>
                <a:lnTo>
                  <a:pt x="6407" y="8927"/>
                </a:lnTo>
                <a:lnTo>
                  <a:pt x="6398" y="8925"/>
                </a:lnTo>
                <a:lnTo>
                  <a:pt x="6389" y="8923"/>
                </a:lnTo>
                <a:lnTo>
                  <a:pt x="6381" y="8919"/>
                </a:lnTo>
                <a:lnTo>
                  <a:pt x="6374" y="8911"/>
                </a:lnTo>
                <a:lnTo>
                  <a:pt x="6376" y="8939"/>
                </a:lnTo>
                <a:lnTo>
                  <a:pt x="6380" y="8968"/>
                </a:lnTo>
                <a:lnTo>
                  <a:pt x="6385" y="8996"/>
                </a:lnTo>
                <a:lnTo>
                  <a:pt x="6392" y="9023"/>
                </a:lnTo>
                <a:lnTo>
                  <a:pt x="6399" y="9051"/>
                </a:lnTo>
                <a:lnTo>
                  <a:pt x="6406" y="9078"/>
                </a:lnTo>
                <a:lnTo>
                  <a:pt x="6412" y="9107"/>
                </a:lnTo>
                <a:lnTo>
                  <a:pt x="6417" y="9134"/>
                </a:lnTo>
                <a:lnTo>
                  <a:pt x="6417" y="9149"/>
                </a:lnTo>
                <a:lnTo>
                  <a:pt x="6417" y="9165"/>
                </a:lnTo>
                <a:lnTo>
                  <a:pt x="6422" y="9177"/>
                </a:lnTo>
                <a:lnTo>
                  <a:pt x="6428" y="9192"/>
                </a:lnTo>
                <a:lnTo>
                  <a:pt x="6434" y="9206"/>
                </a:lnTo>
                <a:lnTo>
                  <a:pt x="6439" y="9219"/>
                </a:lnTo>
                <a:lnTo>
                  <a:pt x="6444" y="9225"/>
                </a:lnTo>
                <a:lnTo>
                  <a:pt x="6449" y="9231"/>
                </a:lnTo>
                <a:lnTo>
                  <a:pt x="6452" y="9237"/>
                </a:lnTo>
                <a:lnTo>
                  <a:pt x="6455" y="9243"/>
                </a:lnTo>
                <a:lnTo>
                  <a:pt x="6456" y="9248"/>
                </a:lnTo>
                <a:lnTo>
                  <a:pt x="6456" y="9255"/>
                </a:lnTo>
                <a:lnTo>
                  <a:pt x="6455" y="9260"/>
                </a:lnTo>
                <a:lnTo>
                  <a:pt x="6453" y="9265"/>
                </a:lnTo>
                <a:lnTo>
                  <a:pt x="6448" y="9275"/>
                </a:lnTo>
                <a:lnTo>
                  <a:pt x="6442" y="9284"/>
                </a:lnTo>
                <a:lnTo>
                  <a:pt x="6434" y="9291"/>
                </a:lnTo>
                <a:lnTo>
                  <a:pt x="6426" y="9297"/>
                </a:lnTo>
                <a:lnTo>
                  <a:pt x="6421" y="9300"/>
                </a:lnTo>
                <a:lnTo>
                  <a:pt x="6417" y="9301"/>
                </a:lnTo>
                <a:lnTo>
                  <a:pt x="6413" y="9301"/>
                </a:lnTo>
                <a:lnTo>
                  <a:pt x="6410" y="9301"/>
                </a:lnTo>
                <a:lnTo>
                  <a:pt x="6406" y="9300"/>
                </a:lnTo>
                <a:lnTo>
                  <a:pt x="6403" y="9297"/>
                </a:lnTo>
                <a:lnTo>
                  <a:pt x="6401" y="9295"/>
                </a:lnTo>
                <a:lnTo>
                  <a:pt x="6398" y="9292"/>
                </a:lnTo>
                <a:lnTo>
                  <a:pt x="6389" y="9275"/>
                </a:lnTo>
                <a:lnTo>
                  <a:pt x="6380" y="9258"/>
                </a:lnTo>
                <a:lnTo>
                  <a:pt x="6375" y="9234"/>
                </a:lnTo>
                <a:lnTo>
                  <a:pt x="6372" y="9210"/>
                </a:lnTo>
                <a:lnTo>
                  <a:pt x="6372" y="9197"/>
                </a:lnTo>
                <a:lnTo>
                  <a:pt x="6374" y="9185"/>
                </a:lnTo>
                <a:lnTo>
                  <a:pt x="6377" y="9172"/>
                </a:lnTo>
                <a:lnTo>
                  <a:pt x="6383" y="9161"/>
                </a:lnTo>
                <a:lnTo>
                  <a:pt x="6370" y="9127"/>
                </a:lnTo>
                <a:lnTo>
                  <a:pt x="6359" y="9095"/>
                </a:lnTo>
                <a:lnTo>
                  <a:pt x="6350" y="9062"/>
                </a:lnTo>
                <a:lnTo>
                  <a:pt x="6343" y="9027"/>
                </a:lnTo>
                <a:lnTo>
                  <a:pt x="6336" y="8994"/>
                </a:lnTo>
                <a:lnTo>
                  <a:pt x="6332" y="8959"/>
                </a:lnTo>
                <a:lnTo>
                  <a:pt x="6328" y="8924"/>
                </a:lnTo>
                <a:lnTo>
                  <a:pt x="6326" y="8889"/>
                </a:lnTo>
                <a:lnTo>
                  <a:pt x="6321" y="8873"/>
                </a:lnTo>
                <a:lnTo>
                  <a:pt x="6316" y="8856"/>
                </a:lnTo>
                <a:lnTo>
                  <a:pt x="6310" y="8838"/>
                </a:lnTo>
                <a:lnTo>
                  <a:pt x="6304" y="8821"/>
                </a:lnTo>
                <a:lnTo>
                  <a:pt x="6286" y="8799"/>
                </a:lnTo>
                <a:lnTo>
                  <a:pt x="6267" y="8777"/>
                </a:lnTo>
                <a:lnTo>
                  <a:pt x="6246" y="8757"/>
                </a:lnTo>
                <a:lnTo>
                  <a:pt x="6225" y="8736"/>
                </a:lnTo>
                <a:lnTo>
                  <a:pt x="6184" y="8696"/>
                </a:lnTo>
                <a:lnTo>
                  <a:pt x="6142" y="8657"/>
                </a:lnTo>
                <a:lnTo>
                  <a:pt x="6142" y="8668"/>
                </a:lnTo>
                <a:lnTo>
                  <a:pt x="6142" y="8680"/>
                </a:lnTo>
                <a:lnTo>
                  <a:pt x="6143" y="8691"/>
                </a:lnTo>
                <a:lnTo>
                  <a:pt x="6143" y="8702"/>
                </a:lnTo>
                <a:lnTo>
                  <a:pt x="6143" y="8709"/>
                </a:lnTo>
                <a:lnTo>
                  <a:pt x="6143" y="8717"/>
                </a:lnTo>
                <a:lnTo>
                  <a:pt x="6142" y="8725"/>
                </a:lnTo>
                <a:lnTo>
                  <a:pt x="6141" y="8731"/>
                </a:lnTo>
                <a:lnTo>
                  <a:pt x="6137" y="8739"/>
                </a:lnTo>
                <a:lnTo>
                  <a:pt x="6130" y="8747"/>
                </a:lnTo>
                <a:lnTo>
                  <a:pt x="6128" y="8749"/>
                </a:lnTo>
                <a:lnTo>
                  <a:pt x="6124" y="8752"/>
                </a:lnTo>
                <a:lnTo>
                  <a:pt x="6119" y="8754"/>
                </a:lnTo>
                <a:lnTo>
                  <a:pt x="6114" y="8754"/>
                </a:lnTo>
                <a:lnTo>
                  <a:pt x="6108" y="8754"/>
                </a:lnTo>
                <a:lnTo>
                  <a:pt x="6105" y="8753"/>
                </a:lnTo>
                <a:lnTo>
                  <a:pt x="6101" y="8750"/>
                </a:lnTo>
                <a:lnTo>
                  <a:pt x="6097" y="8747"/>
                </a:lnTo>
                <a:lnTo>
                  <a:pt x="6093" y="8739"/>
                </a:lnTo>
                <a:lnTo>
                  <a:pt x="6090" y="8730"/>
                </a:lnTo>
                <a:lnTo>
                  <a:pt x="6086" y="8718"/>
                </a:lnTo>
                <a:lnTo>
                  <a:pt x="6084" y="8707"/>
                </a:lnTo>
                <a:lnTo>
                  <a:pt x="6084" y="8695"/>
                </a:lnTo>
                <a:lnTo>
                  <a:pt x="6083" y="8682"/>
                </a:lnTo>
                <a:lnTo>
                  <a:pt x="6083" y="8658"/>
                </a:lnTo>
                <a:lnTo>
                  <a:pt x="6081" y="8635"/>
                </a:lnTo>
                <a:lnTo>
                  <a:pt x="6080" y="8618"/>
                </a:lnTo>
                <a:lnTo>
                  <a:pt x="6079" y="8603"/>
                </a:lnTo>
                <a:lnTo>
                  <a:pt x="6053" y="8581"/>
                </a:lnTo>
                <a:lnTo>
                  <a:pt x="6029" y="8559"/>
                </a:lnTo>
                <a:lnTo>
                  <a:pt x="6004" y="8537"/>
                </a:lnTo>
                <a:lnTo>
                  <a:pt x="5980" y="8515"/>
                </a:lnTo>
                <a:lnTo>
                  <a:pt x="5955" y="8493"/>
                </a:lnTo>
                <a:lnTo>
                  <a:pt x="5931" y="8471"/>
                </a:lnTo>
                <a:lnTo>
                  <a:pt x="5908" y="8448"/>
                </a:lnTo>
                <a:lnTo>
                  <a:pt x="5884" y="8425"/>
                </a:lnTo>
                <a:lnTo>
                  <a:pt x="5868" y="8407"/>
                </a:lnTo>
                <a:lnTo>
                  <a:pt x="5850" y="8388"/>
                </a:lnTo>
                <a:lnTo>
                  <a:pt x="5834" y="8367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6" y="8347"/>
                </a:lnTo>
                <a:lnTo>
                  <a:pt x="5816" y="8347"/>
                </a:lnTo>
                <a:lnTo>
                  <a:pt x="5806" y="8344"/>
                </a:lnTo>
                <a:lnTo>
                  <a:pt x="5796" y="8340"/>
                </a:lnTo>
                <a:lnTo>
                  <a:pt x="5788" y="8334"/>
                </a:lnTo>
                <a:lnTo>
                  <a:pt x="5780" y="8327"/>
                </a:lnTo>
                <a:lnTo>
                  <a:pt x="5774" y="8321"/>
                </a:lnTo>
                <a:lnTo>
                  <a:pt x="5769" y="8312"/>
                </a:lnTo>
                <a:lnTo>
                  <a:pt x="5763" y="8303"/>
                </a:lnTo>
                <a:lnTo>
                  <a:pt x="5758" y="8294"/>
                </a:lnTo>
                <a:lnTo>
                  <a:pt x="5744" y="8293"/>
                </a:lnTo>
                <a:lnTo>
                  <a:pt x="5731" y="8291"/>
                </a:lnTo>
                <a:lnTo>
                  <a:pt x="5720" y="8289"/>
                </a:lnTo>
                <a:lnTo>
                  <a:pt x="5708" y="8285"/>
                </a:lnTo>
                <a:lnTo>
                  <a:pt x="5696" y="8281"/>
                </a:lnTo>
                <a:lnTo>
                  <a:pt x="5685" y="8276"/>
                </a:lnTo>
                <a:lnTo>
                  <a:pt x="5675" y="8271"/>
                </a:lnTo>
                <a:lnTo>
                  <a:pt x="5666" y="8266"/>
                </a:lnTo>
                <a:lnTo>
                  <a:pt x="5646" y="8253"/>
                </a:lnTo>
                <a:lnTo>
                  <a:pt x="5630" y="8238"/>
                </a:lnTo>
                <a:lnTo>
                  <a:pt x="5614" y="8223"/>
                </a:lnTo>
                <a:lnTo>
                  <a:pt x="5599" y="8206"/>
                </a:lnTo>
                <a:lnTo>
                  <a:pt x="5570" y="8170"/>
                </a:lnTo>
                <a:lnTo>
                  <a:pt x="5543" y="8133"/>
                </a:lnTo>
                <a:lnTo>
                  <a:pt x="5529" y="8115"/>
                </a:lnTo>
                <a:lnTo>
                  <a:pt x="5515" y="8097"/>
                </a:lnTo>
                <a:lnTo>
                  <a:pt x="5501" y="8080"/>
                </a:lnTo>
                <a:lnTo>
                  <a:pt x="5484" y="8065"/>
                </a:lnTo>
                <a:lnTo>
                  <a:pt x="5467" y="8061"/>
                </a:lnTo>
                <a:lnTo>
                  <a:pt x="5452" y="8057"/>
                </a:lnTo>
                <a:lnTo>
                  <a:pt x="5438" y="8051"/>
                </a:lnTo>
                <a:lnTo>
                  <a:pt x="5424" y="8043"/>
                </a:lnTo>
                <a:lnTo>
                  <a:pt x="5412" y="8033"/>
                </a:lnTo>
                <a:lnTo>
                  <a:pt x="5402" y="8021"/>
                </a:lnTo>
                <a:lnTo>
                  <a:pt x="5393" y="8007"/>
                </a:lnTo>
                <a:lnTo>
                  <a:pt x="5386" y="7992"/>
                </a:lnTo>
                <a:lnTo>
                  <a:pt x="5353" y="7972"/>
                </a:lnTo>
                <a:lnTo>
                  <a:pt x="5321" y="7953"/>
                </a:lnTo>
                <a:lnTo>
                  <a:pt x="5288" y="7934"/>
                </a:lnTo>
                <a:lnTo>
                  <a:pt x="5255" y="7918"/>
                </a:lnTo>
                <a:lnTo>
                  <a:pt x="5234" y="7909"/>
                </a:lnTo>
                <a:lnTo>
                  <a:pt x="5215" y="7901"/>
                </a:lnTo>
                <a:lnTo>
                  <a:pt x="5197" y="7896"/>
                </a:lnTo>
                <a:lnTo>
                  <a:pt x="5182" y="7894"/>
                </a:lnTo>
                <a:lnTo>
                  <a:pt x="5166" y="7892"/>
                </a:lnTo>
                <a:lnTo>
                  <a:pt x="5153" y="7892"/>
                </a:lnTo>
                <a:lnTo>
                  <a:pt x="5140" y="7895"/>
                </a:lnTo>
                <a:lnTo>
                  <a:pt x="5129" y="7900"/>
                </a:lnTo>
                <a:lnTo>
                  <a:pt x="5119" y="7907"/>
                </a:lnTo>
                <a:lnTo>
                  <a:pt x="5110" y="7916"/>
                </a:lnTo>
                <a:lnTo>
                  <a:pt x="5102" y="7926"/>
                </a:lnTo>
                <a:lnTo>
                  <a:pt x="5094" y="7940"/>
                </a:lnTo>
                <a:lnTo>
                  <a:pt x="5086" y="7956"/>
                </a:lnTo>
                <a:lnTo>
                  <a:pt x="5080" y="7974"/>
                </a:lnTo>
                <a:lnTo>
                  <a:pt x="5075" y="7993"/>
                </a:lnTo>
                <a:lnTo>
                  <a:pt x="5070" y="8016"/>
                </a:lnTo>
                <a:lnTo>
                  <a:pt x="5066" y="8031"/>
                </a:lnTo>
                <a:lnTo>
                  <a:pt x="5062" y="8048"/>
                </a:lnTo>
                <a:lnTo>
                  <a:pt x="5058" y="8065"/>
                </a:lnTo>
                <a:lnTo>
                  <a:pt x="5054" y="8080"/>
                </a:lnTo>
                <a:lnTo>
                  <a:pt x="5049" y="8079"/>
                </a:lnTo>
                <a:lnTo>
                  <a:pt x="5045" y="8078"/>
                </a:lnTo>
                <a:lnTo>
                  <a:pt x="5045" y="8078"/>
                </a:lnTo>
                <a:lnTo>
                  <a:pt x="5045" y="8078"/>
                </a:lnTo>
                <a:lnTo>
                  <a:pt x="5045" y="8078"/>
                </a:lnTo>
                <a:lnTo>
                  <a:pt x="5045" y="8078"/>
                </a:lnTo>
                <a:lnTo>
                  <a:pt x="5054" y="8080"/>
                </a:lnTo>
                <a:lnTo>
                  <a:pt x="5062" y="8105"/>
                </a:lnTo>
                <a:lnTo>
                  <a:pt x="5070" y="8129"/>
                </a:lnTo>
                <a:lnTo>
                  <a:pt x="5077" y="8154"/>
                </a:lnTo>
                <a:lnTo>
                  <a:pt x="5085" y="8177"/>
                </a:lnTo>
                <a:lnTo>
                  <a:pt x="5090" y="8200"/>
                </a:lnTo>
                <a:lnTo>
                  <a:pt x="5097" y="8220"/>
                </a:lnTo>
                <a:lnTo>
                  <a:pt x="5104" y="8241"/>
                </a:lnTo>
                <a:lnTo>
                  <a:pt x="5112" y="8262"/>
                </a:lnTo>
                <a:lnTo>
                  <a:pt x="5121" y="8281"/>
                </a:lnTo>
                <a:lnTo>
                  <a:pt x="5131" y="8300"/>
                </a:lnTo>
                <a:lnTo>
                  <a:pt x="5142" y="8318"/>
                </a:lnTo>
                <a:lnTo>
                  <a:pt x="5155" y="8335"/>
                </a:lnTo>
                <a:lnTo>
                  <a:pt x="5168" y="8352"/>
                </a:lnTo>
                <a:lnTo>
                  <a:pt x="5182" y="8367"/>
                </a:lnTo>
                <a:lnTo>
                  <a:pt x="5196" y="8381"/>
                </a:lnTo>
                <a:lnTo>
                  <a:pt x="5213" y="8394"/>
                </a:lnTo>
                <a:lnTo>
                  <a:pt x="5231" y="8407"/>
                </a:lnTo>
                <a:lnTo>
                  <a:pt x="5250" y="8417"/>
                </a:lnTo>
                <a:lnTo>
                  <a:pt x="5270" y="8428"/>
                </a:lnTo>
                <a:lnTo>
                  <a:pt x="5294" y="8437"/>
                </a:lnTo>
                <a:lnTo>
                  <a:pt x="5323" y="8478"/>
                </a:lnTo>
                <a:lnTo>
                  <a:pt x="5353" y="8520"/>
                </a:lnTo>
                <a:lnTo>
                  <a:pt x="5382" y="8561"/>
                </a:lnTo>
                <a:lnTo>
                  <a:pt x="5412" y="8604"/>
                </a:lnTo>
                <a:lnTo>
                  <a:pt x="5426" y="8623"/>
                </a:lnTo>
                <a:lnTo>
                  <a:pt x="5439" y="8642"/>
                </a:lnTo>
                <a:lnTo>
                  <a:pt x="5452" y="8662"/>
                </a:lnTo>
                <a:lnTo>
                  <a:pt x="5462" y="8682"/>
                </a:lnTo>
                <a:lnTo>
                  <a:pt x="5467" y="8693"/>
                </a:lnTo>
                <a:lnTo>
                  <a:pt x="5471" y="8703"/>
                </a:lnTo>
                <a:lnTo>
                  <a:pt x="5474" y="8713"/>
                </a:lnTo>
                <a:lnTo>
                  <a:pt x="5475" y="8725"/>
                </a:lnTo>
                <a:lnTo>
                  <a:pt x="5475" y="8736"/>
                </a:lnTo>
                <a:lnTo>
                  <a:pt x="5474" y="8749"/>
                </a:lnTo>
                <a:lnTo>
                  <a:pt x="5471" y="8761"/>
                </a:lnTo>
                <a:lnTo>
                  <a:pt x="5467" y="8775"/>
                </a:lnTo>
                <a:lnTo>
                  <a:pt x="5466" y="8784"/>
                </a:lnTo>
                <a:lnTo>
                  <a:pt x="5465" y="8794"/>
                </a:lnTo>
                <a:lnTo>
                  <a:pt x="5464" y="8804"/>
                </a:lnTo>
                <a:lnTo>
                  <a:pt x="5461" y="8815"/>
                </a:lnTo>
                <a:lnTo>
                  <a:pt x="5464" y="8821"/>
                </a:lnTo>
                <a:lnTo>
                  <a:pt x="5465" y="8826"/>
                </a:lnTo>
                <a:lnTo>
                  <a:pt x="5466" y="8833"/>
                </a:lnTo>
                <a:lnTo>
                  <a:pt x="5465" y="8839"/>
                </a:lnTo>
                <a:lnTo>
                  <a:pt x="5464" y="8849"/>
                </a:lnTo>
                <a:lnTo>
                  <a:pt x="5460" y="8860"/>
                </a:lnTo>
                <a:lnTo>
                  <a:pt x="5448" y="8879"/>
                </a:lnTo>
                <a:lnTo>
                  <a:pt x="5435" y="8898"/>
                </a:lnTo>
                <a:lnTo>
                  <a:pt x="5424" y="8910"/>
                </a:lnTo>
                <a:lnTo>
                  <a:pt x="5412" y="8919"/>
                </a:lnTo>
                <a:lnTo>
                  <a:pt x="5399" y="8928"/>
                </a:lnTo>
                <a:lnTo>
                  <a:pt x="5386" y="8936"/>
                </a:lnTo>
                <a:lnTo>
                  <a:pt x="5375" y="8941"/>
                </a:lnTo>
                <a:lnTo>
                  <a:pt x="5362" y="8946"/>
                </a:lnTo>
                <a:lnTo>
                  <a:pt x="5349" y="8949"/>
                </a:lnTo>
                <a:lnTo>
                  <a:pt x="5336" y="8951"/>
                </a:lnTo>
                <a:lnTo>
                  <a:pt x="5323" y="8951"/>
                </a:lnTo>
                <a:lnTo>
                  <a:pt x="5310" y="8951"/>
                </a:lnTo>
                <a:lnTo>
                  <a:pt x="5296" y="8949"/>
                </a:lnTo>
                <a:lnTo>
                  <a:pt x="5283" y="8945"/>
                </a:lnTo>
                <a:lnTo>
                  <a:pt x="5269" y="8939"/>
                </a:lnTo>
                <a:lnTo>
                  <a:pt x="5256" y="8933"/>
                </a:lnTo>
                <a:lnTo>
                  <a:pt x="5242" y="8925"/>
                </a:lnTo>
                <a:lnTo>
                  <a:pt x="5228" y="8916"/>
                </a:lnTo>
                <a:lnTo>
                  <a:pt x="5216" y="8905"/>
                </a:lnTo>
                <a:lnTo>
                  <a:pt x="5204" y="8892"/>
                </a:lnTo>
                <a:lnTo>
                  <a:pt x="5192" y="8879"/>
                </a:lnTo>
                <a:lnTo>
                  <a:pt x="5182" y="8866"/>
                </a:lnTo>
                <a:lnTo>
                  <a:pt x="5168" y="8858"/>
                </a:lnTo>
                <a:lnTo>
                  <a:pt x="5155" y="8851"/>
                </a:lnTo>
                <a:lnTo>
                  <a:pt x="5142" y="8842"/>
                </a:lnTo>
                <a:lnTo>
                  <a:pt x="5130" y="8831"/>
                </a:lnTo>
                <a:lnTo>
                  <a:pt x="5119" y="8822"/>
                </a:lnTo>
                <a:lnTo>
                  <a:pt x="5107" y="8811"/>
                </a:lnTo>
                <a:lnTo>
                  <a:pt x="5097" y="8801"/>
                </a:lnTo>
                <a:lnTo>
                  <a:pt x="5086" y="8789"/>
                </a:lnTo>
                <a:lnTo>
                  <a:pt x="5068" y="8765"/>
                </a:lnTo>
                <a:lnTo>
                  <a:pt x="5050" y="8738"/>
                </a:lnTo>
                <a:lnTo>
                  <a:pt x="5035" y="8709"/>
                </a:lnTo>
                <a:lnTo>
                  <a:pt x="5022" y="8681"/>
                </a:lnTo>
                <a:lnTo>
                  <a:pt x="5009" y="8653"/>
                </a:lnTo>
                <a:lnTo>
                  <a:pt x="4999" y="8626"/>
                </a:lnTo>
                <a:lnTo>
                  <a:pt x="4987" y="8597"/>
                </a:lnTo>
                <a:lnTo>
                  <a:pt x="4977" y="8569"/>
                </a:lnTo>
                <a:lnTo>
                  <a:pt x="4967" y="8542"/>
                </a:lnTo>
                <a:lnTo>
                  <a:pt x="4956" y="8514"/>
                </a:lnTo>
                <a:lnTo>
                  <a:pt x="4946" y="8485"/>
                </a:lnTo>
                <a:lnTo>
                  <a:pt x="4936" y="8457"/>
                </a:lnTo>
                <a:lnTo>
                  <a:pt x="4936" y="8457"/>
                </a:lnTo>
                <a:lnTo>
                  <a:pt x="4936" y="8457"/>
                </a:lnTo>
                <a:lnTo>
                  <a:pt x="4933" y="8460"/>
                </a:lnTo>
                <a:lnTo>
                  <a:pt x="4931" y="8464"/>
                </a:lnTo>
                <a:lnTo>
                  <a:pt x="4920" y="8452"/>
                </a:lnTo>
                <a:lnTo>
                  <a:pt x="4913" y="8442"/>
                </a:lnTo>
                <a:lnTo>
                  <a:pt x="4905" y="8430"/>
                </a:lnTo>
                <a:lnTo>
                  <a:pt x="4900" y="8417"/>
                </a:lnTo>
                <a:lnTo>
                  <a:pt x="4896" y="8404"/>
                </a:lnTo>
                <a:lnTo>
                  <a:pt x="4893" y="8390"/>
                </a:lnTo>
                <a:lnTo>
                  <a:pt x="4895" y="8376"/>
                </a:lnTo>
                <a:lnTo>
                  <a:pt x="4897" y="8362"/>
                </a:lnTo>
                <a:lnTo>
                  <a:pt x="4896" y="8325"/>
                </a:lnTo>
                <a:lnTo>
                  <a:pt x="4895" y="8289"/>
                </a:lnTo>
                <a:lnTo>
                  <a:pt x="4891" y="8253"/>
                </a:lnTo>
                <a:lnTo>
                  <a:pt x="4887" y="8217"/>
                </a:lnTo>
                <a:lnTo>
                  <a:pt x="4882" y="8182"/>
                </a:lnTo>
                <a:lnTo>
                  <a:pt x="4874" y="8147"/>
                </a:lnTo>
                <a:lnTo>
                  <a:pt x="4866" y="8112"/>
                </a:lnTo>
                <a:lnTo>
                  <a:pt x="4856" y="8079"/>
                </a:lnTo>
                <a:lnTo>
                  <a:pt x="4846" y="8046"/>
                </a:lnTo>
                <a:lnTo>
                  <a:pt x="4833" y="8012"/>
                </a:lnTo>
                <a:lnTo>
                  <a:pt x="4819" y="7980"/>
                </a:lnTo>
                <a:lnTo>
                  <a:pt x="4803" y="7948"/>
                </a:lnTo>
                <a:lnTo>
                  <a:pt x="4785" y="7917"/>
                </a:lnTo>
                <a:lnTo>
                  <a:pt x="4767" y="7886"/>
                </a:lnTo>
                <a:lnTo>
                  <a:pt x="4747" y="7856"/>
                </a:lnTo>
                <a:lnTo>
                  <a:pt x="4725" y="7828"/>
                </a:lnTo>
                <a:lnTo>
                  <a:pt x="4713" y="7815"/>
                </a:lnTo>
                <a:lnTo>
                  <a:pt x="4703" y="7802"/>
                </a:lnTo>
                <a:lnTo>
                  <a:pt x="4691" y="7792"/>
                </a:lnTo>
                <a:lnTo>
                  <a:pt x="4680" y="7781"/>
                </a:lnTo>
                <a:lnTo>
                  <a:pt x="4668" y="7772"/>
                </a:lnTo>
                <a:lnTo>
                  <a:pt x="4657" y="7763"/>
                </a:lnTo>
                <a:lnTo>
                  <a:pt x="4645" y="7754"/>
                </a:lnTo>
                <a:lnTo>
                  <a:pt x="4632" y="7746"/>
                </a:lnTo>
                <a:lnTo>
                  <a:pt x="4619" y="7739"/>
                </a:lnTo>
                <a:lnTo>
                  <a:pt x="4606" y="7733"/>
                </a:lnTo>
                <a:lnTo>
                  <a:pt x="4593" y="7728"/>
                </a:lnTo>
                <a:lnTo>
                  <a:pt x="4581" y="7724"/>
                </a:lnTo>
                <a:lnTo>
                  <a:pt x="4568" y="7720"/>
                </a:lnTo>
                <a:lnTo>
                  <a:pt x="4555" y="7716"/>
                </a:lnTo>
                <a:lnTo>
                  <a:pt x="4541" y="7714"/>
                </a:lnTo>
                <a:lnTo>
                  <a:pt x="4528" y="7712"/>
                </a:lnTo>
                <a:lnTo>
                  <a:pt x="4514" y="7712"/>
                </a:lnTo>
                <a:lnTo>
                  <a:pt x="4501" y="7711"/>
                </a:lnTo>
                <a:lnTo>
                  <a:pt x="4487" y="7712"/>
                </a:lnTo>
                <a:lnTo>
                  <a:pt x="4472" y="7714"/>
                </a:lnTo>
                <a:lnTo>
                  <a:pt x="4460" y="7716"/>
                </a:lnTo>
                <a:lnTo>
                  <a:pt x="4445" y="7719"/>
                </a:lnTo>
                <a:lnTo>
                  <a:pt x="4431" y="7723"/>
                </a:lnTo>
                <a:lnTo>
                  <a:pt x="4417" y="7727"/>
                </a:lnTo>
                <a:lnTo>
                  <a:pt x="4403" y="7732"/>
                </a:lnTo>
                <a:lnTo>
                  <a:pt x="4390" y="7737"/>
                </a:lnTo>
                <a:lnTo>
                  <a:pt x="4376" y="7743"/>
                </a:lnTo>
                <a:lnTo>
                  <a:pt x="4362" y="7751"/>
                </a:lnTo>
                <a:lnTo>
                  <a:pt x="4348" y="7759"/>
                </a:lnTo>
                <a:lnTo>
                  <a:pt x="4335" y="7768"/>
                </a:lnTo>
                <a:lnTo>
                  <a:pt x="4321" y="7777"/>
                </a:lnTo>
                <a:lnTo>
                  <a:pt x="4306" y="7787"/>
                </a:lnTo>
                <a:lnTo>
                  <a:pt x="4297" y="7795"/>
                </a:lnTo>
                <a:lnTo>
                  <a:pt x="4287" y="7801"/>
                </a:lnTo>
                <a:lnTo>
                  <a:pt x="4277" y="7808"/>
                </a:lnTo>
                <a:lnTo>
                  <a:pt x="4268" y="7813"/>
                </a:lnTo>
                <a:lnTo>
                  <a:pt x="4259" y="7817"/>
                </a:lnTo>
                <a:lnTo>
                  <a:pt x="4249" y="7819"/>
                </a:lnTo>
                <a:lnTo>
                  <a:pt x="4240" y="7822"/>
                </a:lnTo>
                <a:lnTo>
                  <a:pt x="4231" y="7822"/>
                </a:lnTo>
                <a:lnTo>
                  <a:pt x="4221" y="7823"/>
                </a:lnTo>
                <a:lnTo>
                  <a:pt x="4211" y="7822"/>
                </a:lnTo>
                <a:lnTo>
                  <a:pt x="4202" y="7819"/>
                </a:lnTo>
                <a:lnTo>
                  <a:pt x="4193" y="7817"/>
                </a:lnTo>
                <a:lnTo>
                  <a:pt x="4184" y="7813"/>
                </a:lnTo>
                <a:lnTo>
                  <a:pt x="4174" y="7808"/>
                </a:lnTo>
                <a:lnTo>
                  <a:pt x="4165" y="7801"/>
                </a:lnTo>
                <a:lnTo>
                  <a:pt x="4155" y="7795"/>
                </a:lnTo>
                <a:lnTo>
                  <a:pt x="4116" y="7818"/>
                </a:lnTo>
                <a:lnTo>
                  <a:pt x="4089" y="7837"/>
                </a:lnTo>
                <a:lnTo>
                  <a:pt x="4079" y="7845"/>
                </a:lnTo>
                <a:lnTo>
                  <a:pt x="4071" y="7854"/>
                </a:lnTo>
                <a:lnTo>
                  <a:pt x="4064" y="7863"/>
                </a:lnTo>
                <a:lnTo>
                  <a:pt x="4062" y="7872"/>
                </a:lnTo>
                <a:lnTo>
                  <a:pt x="4061" y="7882"/>
                </a:lnTo>
                <a:lnTo>
                  <a:pt x="4061" y="7894"/>
                </a:lnTo>
                <a:lnTo>
                  <a:pt x="4064" y="7907"/>
                </a:lnTo>
                <a:lnTo>
                  <a:pt x="4070" y="7921"/>
                </a:lnTo>
                <a:lnTo>
                  <a:pt x="4085" y="7957"/>
                </a:lnTo>
                <a:lnTo>
                  <a:pt x="4107" y="8002"/>
                </a:lnTo>
                <a:lnTo>
                  <a:pt x="4062" y="7981"/>
                </a:lnTo>
                <a:lnTo>
                  <a:pt x="4027" y="7967"/>
                </a:lnTo>
                <a:lnTo>
                  <a:pt x="4013" y="7963"/>
                </a:lnTo>
                <a:lnTo>
                  <a:pt x="4000" y="7959"/>
                </a:lnTo>
                <a:lnTo>
                  <a:pt x="3989" y="7958"/>
                </a:lnTo>
                <a:lnTo>
                  <a:pt x="3978" y="7958"/>
                </a:lnTo>
                <a:lnTo>
                  <a:pt x="3969" y="7961"/>
                </a:lnTo>
                <a:lnTo>
                  <a:pt x="3960" y="7965"/>
                </a:lnTo>
                <a:lnTo>
                  <a:pt x="3951" y="7970"/>
                </a:lnTo>
                <a:lnTo>
                  <a:pt x="3942" y="7977"/>
                </a:lnTo>
                <a:lnTo>
                  <a:pt x="3922" y="7998"/>
                </a:lnTo>
                <a:lnTo>
                  <a:pt x="3897" y="8026"/>
                </a:lnTo>
                <a:lnTo>
                  <a:pt x="3888" y="8038"/>
                </a:lnTo>
                <a:lnTo>
                  <a:pt x="3880" y="8048"/>
                </a:lnTo>
                <a:lnTo>
                  <a:pt x="3873" y="8060"/>
                </a:lnTo>
                <a:lnTo>
                  <a:pt x="3868" y="8070"/>
                </a:lnTo>
                <a:lnTo>
                  <a:pt x="3864" y="8080"/>
                </a:lnTo>
                <a:lnTo>
                  <a:pt x="3860" y="8091"/>
                </a:lnTo>
                <a:lnTo>
                  <a:pt x="3859" y="8101"/>
                </a:lnTo>
                <a:lnTo>
                  <a:pt x="3857" y="8111"/>
                </a:lnTo>
                <a:lnTo>
                  <a:pt x="3859" y="8121"/>
                </a:lnTo>
                <a:lnTo>
                  <a:pt x="3860" y="8133"/>
                </a:lnTo>
                <a:lnTo>
                  <a:pt x="3862" y="8143"/>
                </a:lnTo>
                <a:lnTo>
                  <a:pt x="3868" y="8155"/>
                </a:lnTo>
                <a:lnTo>
                  <a:pt x="3873" y="8166"/>
                </a:lnTo>
                <a:lnTo>
                  <a:pt x="3879" y="8179"/>
                </a:lnTo>
                <a:lnTo>
                  <a:pt x="3886" y="8192"/>
                </a:lnTo>
                <a:lnTo>
                  <a:pt x="3895" y="8205"/>
                </a:lnTo>
                <a:lnTo>
                  <a:pt x="3913" y="8233"/>
                </a:lnTo>
                <a:lnTo>
                  <a:pt x="3929" y="8260"/>
                </a:lnTo>
                <a:lnTo>
                  <a:pt x="3946" y="8289"/>
                </a:lnTo>
                <a:lnTo>
                  <a:pt x="3962" y="8317"/>
                </a:lnTo>
                <a:lnTo>
                  <a:pt x="3976" y="8345"/>
                </a:lnTo>
                <a:lnTo>
                  <a:pt x="3989" y="8375"/>
                </a:lnTo>
                <a:lnTo>
                  <a:pt x="4000" y="8404"/>
                </a:lnTo>
                <a:lnTo>
                  <a:pt x="4012" y="8434"/>
                </a:lnTo>
                <a:lnTo>
                  <a:pt x="4019" y="8465"/>
                </a:lnTo>
                <a:lnTo>
                  <a:pt x="4027" y="8496"/>
                </a:lnTo>
                <a:lnTo>
                  <a:pt x="4032" y="8528"/>
                </a:lnTo>
                <a:lnTo>
                  <a:pt x="4036" y="8560"/>
                </a:lnTo>
                <a:lnTo>
                  <a:pt x="4036" y="8592"/>
                </a:lnTo>
                <a:lnTo>
                  <a:pt x="4035" y="8626"/>
                </a:lnTo>
                <a:lnTo>
                  <a:pt x="4031" y="8659"/>
                </a:lnTo>
                <a:lnTo>
                  <a:pt x="4025" y="8694"/>
                </a:lnTo>
                <a:lnTo>
                  <a:pt x="4016" y="8717"/>
                </a:lnTo>
                <a:lnTo>
                  <a:pt x="4007" y="8740"/>
                </a:lnTo>
                <a:lnTo>
                  <a:pt x="3998" y="8763"/>
                </a:lnTo>
                <a:lnTo>
                  <a:pt x="3987" y="8786"/>
                </a:lnTo>
                <a:lnTo>
                  <a:pt x="3987" y="8786"/>
                </a:lnTo>
                <a:lnTo>
                  <a:pt x="3987" y="8786"/>
                </a:lnTo>
                <a:lnTo>
                  <a:pt x="3989" y="8786"/>
                </a:lnTo>
                <a:lnTo>
                  <a:pt x="3989" y="8799"/>
                </a:lnTo>
                <a:lnTo>
                  <a:pt x="3990" y="8812"/>
                </a:lnTo>
                <a:lnTo>
                  <a:pt x="3989" y="8824"/>
                </a:lnTo>
                <a:lnTo>
                  <a:pt x="3985" y="8835"/>
                </a:lnTo>
                <a:lnTo>
                  <a:pt x="3983" y="8840"/>
                </a:lnTo>
                <a:lnTo>
                  <a:pt x="3980" y="8844"/>
                </a:lnTo>
                <a:lnTo>
                  <a:pt x="3976" y="8849"/>
                </a:lnTo>
                <a:lnTo>
                  <a:pt x="3972" y="8853"/>
                </a:lnTo>
                <a:lnTo>
                  <a:pt x="3967" y="8856"/>
                </a:lnTo>
                <a:lnTo>
                  <a:pt x="3962" y="8860"/>
                </a:lnTo>
                <a:lnTo>
                  <a:pt x="3954" y="8862"/>
                </a:lnTo>
                <a:lnTo>
                  <a:pt x="3947" y="8864"/>
                </a:lnTo>
                <a:lnTo>
                  <a:pt x="3941" y="8865"/>
                </a:lnTo>
                <a:lnTo>
                  <a:pt x="3934" y="8865"/>
                </a:lnTo>
                <a:lnTo>
                  <a:pt x="3929" y="8865"/>
                </a:lnTo>
                <a:lnTo>
                  <a:pt x="3924" y="8864"/>
                </a:lnTo>
                <a:lnTo>
                  <a:pt x="3915" y="8861"/>
                </a:lnTo>
                <a:lnTo>
                  <a:pt x="3907" y="8856"/>
                </a:lnTo>
                <a:lnTo>
                  <a:pt x="3901" y="8848"/>
                </a:lnTo>
                <a:lnTo>
                  <a:pt x="3895" y="8840"/>
                </a:lnTo>
                <a:lnTo>
                  <a:pt x="3889" y="8831"/>
                </a:lnTo>
                <a:lnTo>
                  <a:pt x="3884" y="8822"/>
                </a:lnTo>
                <a:lnTo>
                  <a:pt x="3874" y="8831"/>
                </a:lnTo>
                <a:lnTo>
                  <a:pt x="3866" y="8842"/>
                </a:lnTo>
                <a:lnTo>
                  <a:pt x="3860" y="8852"/>
                </a:lnTo>
                <a:lnTo>
                  <a:pt x="3855" y="8862"/>
                </a:lnTo>
                <a:lnTo>
                  <a:pt x="3850" y="8874"/>
                </a:lnTo>
                <a:lnTo>
                  <a:pt x="3847" y="8885"/>
                </a:lnTo>
                <a:lnTo>
                  <a:pt x="3844" y="8898"/>
                </a:lnTo>
                <a:lnTo>
                  <a:pt x="3843" y="8911"/>
                </a:lnTo>
                <a:lnTo>
                  <a:pt x="3862" y="8969"/>
                </a:lnTo>
                <a:lnTo>
                  <a:pt x="3883" y="9026"/>
                </a:lnTo>
                <a:lnTo>
                  <a:pt x="3905" y="9084"/>
                </a:lnTo>
                <a:lnTo>
                  <a:pt x="3928" y="9139"/>
                </a:lnTo>
                <a:lnTo>
                  <a:pt x="3951" y="9195"/>
                </a:lnTo>
                <a:lnTo>
                  <a:pt x="3977" y="9251"/>
                </a:lnTo>
                <a:lnTo>
                  <a:pt x="4003" y="9305"/>
                </a:lnTo>
                <a:lnTo>
                  <a:pt x="4028" y="9360"/>
                </a:lnTo>
                <a:lnTo>
                  <a:pt x="4081" y="9469"/>
                </a:lnTo>
                <a:lnTo>
                  <a:pt x="4135" y="9577"/>
                </a:lnTo>
                <a:lnTo>
                  <a:pt x="4189" y="9687"/>
                </a:lnTo>
                <a:lnTo>
                  <a:pt x="4241" y="9796"/>
                </a:lnTo>
                <a:lnTo>
                  <a:pt x="4122" y="9796"/>
                </a:lnTo>
                <a:lnTo>
                  <a:pt x="4098" y="9743"/>
                </a:lnTo>
                <a:lnTo>
                  <a:pt x="4073" y="9689"/>
                </a:lnTo>
                <a:lnTo>
                  <a:pt x="4048" y="9638"/>
                </a:lnTo>
                <a:lnTo>
                  <a:pt x="4019" y="9585"/>
                </a:lnTo>
                <a:lnTo>
                  <a:pt x="3991" y="9535"/>
                </a:lnTo>
                <a:lnTo>
                  <a:pt x="3959" y="9485"/>
                </a:lnTo>
                <a:lnTo>
                  <a:pt x="3943" y="9460"/>
                </a:lnTo>
                <a:lnTo>
                  <a:pt x="3925" y="9436"/>
                </a:lnTo>
                <a:lnTo>
                  <a:pt x="3909" y="9412"/>
                </a:lnTo>
                <a:lnTo>
                  <a:pt x="3889" y="9388"/>
                </a:lnTo>
                <a:lnTo>
                  <a:pt x="3878" y="9372"/>
                </a:lnTo>
                <a:lnTo>
                  <a:pt x="3866" y="9354"/>
                </a:lnTo>
                <a:lnTo>
                  <a:pt x="3859" y="9334"/>
                </a:lnTo>
                <a:lnTo>
                  <a:pt x="3851" y="9316"/>
                </a:lnTo>
                <a:lnTo>
                  <a:pt x="3844" y="9297"/>
                </a:lnTo>
                <a:lnTo>
                  <a:pt x="3841" y="9276"/>
                </a:lnTo>
                <a:lnTo>
                  <a:pt x="3837" y="9257"/>
                </a:lnTo>
                <a:lnTo>
                  <a:pt x="3833" y="9237"/>
                </a:lnTo>
                <a:lnTo>
                  <a:pt x="3826" y="9197"/>
                </a:lnTo>
                <a:lnTo>
                  <a:pt x="3820" y="9156"/>
                </a:lnTo>
                <a:lnTo>
                  <a:pt x="3815" y="9136"/>
                </a:lnTo>
                <a:lnTo>
                  <a:pt x="3810" y="9117"/>
                </a:lnTo>
                <a:lnTo>
                  <a:pt x="3803" y="9098"/>
                </a:lnTo>
                <a:lnTo>
                  <a:pt x="3795" y="9078"/>
                </a:lnTo>
                <a:lnTo>
                  <a:pt x="3795" y="9078"/>
                </a:lnTo>
                <a:lnTo>
                  <a:pt x="3795" y="9078"/>
                </a:lnTo>
                <a:lnTo>
                  <a:pt x="3795" y="9078"/>
                </a:lnTo>
                <a:lnTo>
                  <a:pt x="3795" y="9078"/>
                </a:lnTo>
                <a:lnTo>
                  <a:pt x="3783" y="9046"/>
                </a:lnTo>
                <a:lnTo>
                  <a:pt x="3770" y="9014"/>
                </a:lnTo>
                <a:lnTo>
                  <a:pt x="3758" y="8981"/>
                </a:lnTo>
                <a:lnTo>
                  <a:pt x="3745" y="8949"/>
                </a:lnTo>
                <a:lnTo>
                  <a:pt x="3745" y="8949"/>
                </a:lnTo>
                <a:lnTo>
                  <a:pt x="3745" y="8949"/>
                </a:lnTo>
                <a:lnTo>
                  <a:pt x="3738" y="8942"/>
                </a:lnTo>
                <a:lnTo>
                  <a:pt x="3730" y="8934"/>
                </a:lnTo>
                <a:lnTo>
                  <a:pt x="3717" y="8920"/>
                </a:lnTo>
                <a:lnTo>
                  <a:pt x="3704" y="8906"/>
                </a:lnTo>
                <a:lnTo>
                  <a:pt x="3693" y="8891"/>
                </a:lnTo>
                <a:lnTo>
                  <a:pt x="3682" y="8875"/>
                </a:lnTo>
                <a:lnTo>
                  <a:pt x="3673" y="8860"/>
                </a:lnTo>
                <a:lnTo>
                  <a:pt x="3665" y="8844"/>
                </a:lnTo>
                <a:lnTo>
                  <a:pt x="3658" y="8828"/>
                </a:lnTo>
                <a:lnTo>
                  <a:pt x="3651" y="8811"/>
                </a:lnTo>
                <a:lnTo>
                  <a:pt x="3646" y="8794"/>
                </a:lnTo>
                <a:lnTo>
                  <a:pt x="3642" y="8776"/>
                </a:lnTo>
                <a:lnTo>
                  <a:pt x="3640" y="8758"/>
                </a:lnTo>
                <a:lnTo>
                  <a:pt x="3638" y="8740"/>
                </a:lnTo>
                <a:lnTo>
                  <a:pt x="3638" y="8722"/>
                </a:lnTo>
                <a:lnTo>
                  <a:pt x="3638" y="8703"/>
                </a:lnTo>
                <a:lnTo>
                  <a:pt x="3641" y="8684"/>
                </a:lnTo>
                <a:lnTo>
                  <a:pt x="3645" y="8663"/>
                </a:lnTo>
                <a:lnTo>
                  <a:pt x="3646" y="8650"/>
                </a:lnTo>
                <a:lnTo>
                  <a:pt x="3647" y="8636"/>
                </a:lnTo>
                <a:lnTo>
                  <a:pt x="3647" y="8623"/>
                </a:lnTo>
                <a:lnTo>
                  <a:pt x="3647" y="8610"/>
                </a:lnTo>
                <a:lnTo>
                  <a:pt x="3646" y="8597"/>
                </a:lnTo>
                <a:lnTo>
                  <a:pt x="3644" y="8586"/>
                </a:lnTo>
                <a:lnTo>
                  <a:pt x="3640" y="8574"/>
                </a:lnTo>
                <a:lnTo>
                  <a:pt x="3637" y="8561"/>
                </a:lnTo>
                <a:lnTo>
                  <a:pt x="3628" y="8538"/>
                </a:lnTo>
                <a:lnTo>
                  <a:pt x="3617" y="8516"/>
                </a:lnTo>
                <a:lnTo>
                  <a:pt x="3604" y="8494"/>
                </a:lnTo>
                <a:lnTo>
                  <a:pt x="3590" y="8474"/>
                </a:lnTo>
                <a:lnTo>
                  <a:pt x="3583" y="8464"/>
                </a:lnTo>
                <a:lnTo>
                  <a:pt x="3575" y="8455"/>
                </a:lnTo>
                <a:lnTo>
                  <a:pt x="3568" y="8447"/>
                </a:lnTo>
                <a:lnTo>
                  <a:pt x="3560" y="8439"/>
                </a:lnTo>
                <a:lnTo>
                  <a:pt x="3552" y="8434"/>
                </a:lnTo>
                <a:lnTo>
                  <a:pt x="3543" y="8429"/>
                </a:lnTo>
                <a:lnTo>
                  <a:pt x="3535" y="8425"/>
                </a:lnTo>
                <a:lnTo>
                  <a:pt x="3526" y="8421"/>
                </a:lnTo>
                <a:lnTo>
                  <a:pt x="3516" y="8420"/>
                </a:lnTo>
                <a:lnTo>
                  <a:pt x="3507" y="8419"/>
                </a:lnTo>
                <a:lnTo>
                  <a:pt x="3497" y="8419"/>
                </a:lnTo>
                <a:lnTo>
                  <a:pt x="3488" y="8420"/>
                </a:lnTo>
                <a:lnTo>
                  <a:pt x="3478" y="8422"/>
                </a:lnTo>
                <a:lnTo>
                  <a:pt x="3466" y="8426"/>
                </a:lnTo>
                <a:lnTo>
                  <a:pt x="3456" y="8431"/>
                </a:lnTo>
                <a:lnTo>
                  <a:pt x="3444" y="8438"/>
                </a:lnTo>
                <a:lnTo>
                  <a:pt x="3442" y="8435"/>
                </a:lnTo>
                <a:lnTo>
                  <a:pt x="3439" y="8431"/>
                </a:lnTo>
                <a:lnTo>
                  <a:pt x="3439" y="8433"/>
                </a:lnTo>
                <a:lnTo>
                  <a:pt x="3439" y="8433"/>
                </a:lnTo>
                <a:lnTo>
                  <a:pt x="3444" y="8438"/>
                </a:lnTo>
                <a:lnTo>
                  <a:pt x="3435" y="8475"/>
                </a:lnTo>
                <a:lnTo>
                  <a:pt x="3426" y="8512"/>
                </a:lnTo>
                <a:lnTo>
                  <a:pt x="3416" y="8550"/>
                </a:lnTo>
                <a:lnTo>
                  <a:pt x="3404" y="8586"/>
                </a:lnTo>
                <a:lnTo>
                  <a:pt x="3399" y="8599"/>
                </a:lnTo>
                <a:lnTo>
                  <a:pt x="3393" y="8612"/>
                </a:lnTo>
                <a:lnTo>
                  <a:pt x="3386" y="8624"/>
                </a:lnTo>
                <a:lnTo>
                  <a:pt x="3380" y="8636"/>
                </a:lnTo>
                <a:lnTo>
                  <a:pt x="3372" y="8648"/>
                </a:lnTo>
                <a:lnTo>
                  <a:pt x="3364" y="8659"/>
                </a:lnTo>
                <a:lnTo>
                  <a:pt x="3355" y="8669"/>
                </a:lnTo>
                <a:lnTo>
                  <a:pt x="3345" y="8678"/>
                </a:lnTo>
                <a:lnTo>
                  <a:pt x="3336" y="8687"/>
                </a:lnTo>
                <a:lnTo>
                  <a:pt x="3324" y="8695"/>
                </a:lnTo>
                <a:lnTo>
                  <a:pt x="3313" y="8702"/>
                </a:lnTo>
                <a:lnTo>
                  <a:pt x="3301" y="8707"/>
                </a:lnTo>
                <a:lnTo>
                  <a:pt x="3288" y="8712"/>
                </a:lnTo>
                <a:lnTo>
                  <a:pt x="3274" y="8716"/>
                </a:lnTo>
                <a:lnTo>
                  <a:pt x="3260" y="8718"/>
                </a:lnTo>
                <a:lnTo>
                  <a:pt x="3246" y="8720"/>
                </a:lnTo>
                <a:lnTo>
                  <a:pt x="3230" y="8720"/>
                </a:lnTo>
                <a:lnTo>
                  <a:pt x="3218" y="8718"/>
                </a:lnTo>
                <a:lnTo>
                  <a:pt x="3206" y="8714"/>
                </a:lnTo>
                <a:lnTo>
                  <a:pt x="3196" y="8711"/>
                </a:lnTo>
                <a:lnTo>
                  <a:pt x="3185" y="8704"/>
                </a:lnTo>
                <a:lnTo>
                  <a:pt x="3178" y="8698"/>
                </a:lnTo>
                <a:lnTo>
                  <a:pt x="3170" y="8690"/>
                </a:lnTo>
                <a:lnTo>
                  <a:pt x="3164" y="8681"/>
                </a:lnTo>
                <a:lnTo>
                  <a:pt x="3158" y="8671"/>
                </a:lnTo>
                <a:lnTo>
                  <a:pt x="3153" y="8660"/>
                </a:lnTo>
                <a:lnTo>
                  <a:pt x="3148" y="8650"/>
                </a:lnTo>
                <a:lnTo>
                  <a:pt x="3144" y="8639"/>
                </a:lnTo>
                <a:lnTo>
                  <a:pt x="3136" y="8617"/>
                </a:lnTo>
                <a:lnTo>
                  <a:pt x="3130" y="8593"/>
                </a:lnTo>
                <a:lnTo>
                  <a:pt x="3118" y="8557"/>
                </a:lnTo>
                <a:lnTo>
                  <a:pt x="3106" y="8524"/>
                </a:lnTo>
                <a:lnTo>
                  <a:pt x="3098" y="8509"/>
                </a:lnTo>
                <a:lnTo>
                  <a:pt x="3089" y="8493"/>
                </a:lnTo>
                <a:lnTo>
                  <a:pt x="3080" y="8479"/>
                </a:lnTo>
                <a:lnTo>
                  <a:pt x="3070" y="8466"/>
                </a:lnTo>
                <a:lnTo>
                  <a:pt x="3058" y="8453"/>
                </a:lnTo>
                <a:lnTo>
                  <a:pt x="3046" y="8443"/>
                </a:lnTo>
                <a:lnTo>
                  <a:pt x="3032" y="8433"/>
                </a:lnTo>
                <a:lnTo>
                  <a:pt x="3018" y="8424"/>
                </a:lnTo>
                <a:lnTo>
                  <a:pt x="3001" y="8416"/>
                </a:lnTo>
                <a:lnTo>
                  <a:pt x="2983" y="8411"/>
                </a:lnTo>
                <a:lnTo>
                  <a:pt x="2965" y="8406"/>
                </a:lnTo>
                <a:lnTo>
                  <a:pt x="2943" y="8403"/>
                </a:lnTo>
                <a:lnTo>
                  <a:pt x="2931" y="8410"/>
                </a:lnTo>
                <a:lnTo>
                  <a:pt x="2919" y="8416"/>
                </a:lnTo>
                <a:lnTo>
                  <a:pt x="2910" y="8424"/>
                </a:lnTo>
                <a:lnTo>
                  <a:pt x="2902" y="8431"/>
                </a:lnTo>
                <a:lnTo>
                  <a:pt x="2897" y="8440"/>
                </a:lnTo>
                <a:lnTo>
                  <a:pt x="2892" y="8449"/>
                </a:lnTo>
                <a:lnTo>
                  <a:pt x="2889" y="8458"/>
                </a:lnTo>
                <a:lnTo>
                  <a:pt x="2887" y="8469"/>
                </a:lnTo>
                <a:lnTo>
                  <a:pt x="2886" y="8489"/>
                </a:lnTo>
                <a:lnTo>
                  <a:pt x="2887" y="8511"/>
                </a:lnTo>
                <a:lnTo>
                  <a:pt x="2888" y="8534"/>
                </a:lnTo>
                <a:lnTo>
                  <a:pt x="2891" y="8560"/>
                </a:lnTo>
                <a:lnTo>
                  <a:pt x="2896" y="8612"/>
                </a:lnTo>
                <a:lnTo>
                  <a:pt x="2902" y="8663"/>
                </a:lnTo>
                <a:lnTo>
                  <a:pt x="2913" y="8713"/>
                </a:lnTo>
                <a:lnTo>
                  <a:pt x="2923" y="8763"/>
                </a:lnTo>
                <a:lnTo>
                  <a:pt x="2936" y="8813"/>
                </a:lnTo>
                <a:lnTo>
                  <a:pt x="2950" y="8864"/>
                </a:lnTo>
                <a:lnTo>
                  <a:pt x="2964" y="8912"/>
                </a:lnTo>
                <a:lnTo>
                  <a:pt x="2979" y="8961"/>
                </a:lnTo>
                <a:lnTo>
                  <a:pt x="3010" y="9059"/>
                </a:lnTo>
                <a:lnTo>
                  <a:pt x="3040" y="9158"/>
                </a:lnTo>
                <a:lnTo>
                  <a:pt x="3053" y="9207"/>
                </a:lnTo>
                <a:lnTo>
                  <a:pt x="3066" y="9257"/>
                </a:lnTo>
                <a:lnTo>
                  <a:pt x="3076" y="9307"/>
                </a:lnTo>
                <a:lnTo>
                  <a:pt x="3084" y="9358"/>
                </a:lnTo>
                <a:lnTo>
                  <a:pt x="3085" y="9374"/>
                </a:lnTo>
                <a:lnTo>
                  <a:pt x="3084" y="9391"/>
                </a:lnTo>
                <a:lnTo>
                  <a:pt x="3081" y="9408"/>
                </a:lnTo>
                <a:lnTo>
                  <a:pt x="3080" y="9426"/>
                </a:lnTo>
                <a:lnTo>
                  <a:pt x="3090" y="9473"/>
                </a:lnTo>
                <a:lnTo>
                  <a:pt x="3097" y="9512"/>
                </a:lnTo>
                <a:lnTo>
                  <a:pt x="3098" y="9527"/>
                </a:lnTo>
                <a:lnTo>
                  <a:pt x="3098" y="9541"/>
                </a:lnTo>
                <a:lnTo>
                  <a:pt x="3097" y="9553"/>
                </a:lnTo>
                <a:lnTo>
                  <a:pt x="3094" y="9562"/>
                </a:lnTo>
                <a:lnTo>
                  <a:pt x="3089" y="9571"/>
                </a:lnTo>
                <a:lnTo>
                  <a:pt x="3084" y="9577"/>
                </a:lnTo>
                <a:lnTo>
                  <a:pt x="3075" y="9583"/>
                </a:lnTo>
                <a:lnTo>
                  <a:pt x="3066" y="9586"/>
                </a:lnTo>
                <a:lnTo>
                  <a:pt x="3053" y="9590"/>
                </a:lnTo>
                <a:lnTo>
                  <a:pt x="3039" y="9592"/>
                </a:lnTo>
                <a:lnTo>
                  <a:pt x="3022" y="9593"/>
                </a:lnTo>
                <a:lnTo>
                  <a:pt x="3004" y="9594"/>
                </a:lnTo>
                <a:lnTo>
                  <a:pt x="2986" y="9595"/>
                </a:lnTo>
                <a:lnTo>
                  <a:pt x="2969" y="9598"/>
                </a:lnTo>
                <a:lnTo>
                  <a:pt x="2956" y="9602"/>
                </a:lnTo>
                <a:lnTo>
                  <a:pt x="2943" y="9607"/>
                </a:lnTo>
                <a:lnTo>
                  <a:pt x="2933" y="9613"/>
                </a:lnTo>
                <a:lnTo>
                  <a:pt x="2924" y="9620"/>
                </a:lnTo>
                <a:lnTo>
                  <a:pt x="2916" y="9628"/>
                </a:lnTo>
                <a:lnTo>
                  <a:pt x="2910" y="9637"/>
                </a:lnTo>
                <a:lnTo>
                  <a:pt x="2905" y="9646"/>
                </a:lnTo>
                <a:lnTo>
                  <a:pt x="2900" y="9656"/>
                </a:lnTo>
                <a:lnTo>
                  <a:pt x="2896" y="9666"/>
                </a:lnTo>
                <a:lnTo>
                  <a:pt x="2893" y="9677"/>
                </a:lnTo>
                <a:lnTo>
                  <a:pt x="2887" y="9700"/>
                </a:lnTo>
                <a:lnTo>
                  <a:pt x="2882" y="9723"/>
                </a:lnTo>
                <a:lnTo>
                  <a:pt x="2878" y="9741"/>
                </a:lnTo>
                <a:lnTo>
                  <a:pt x="2876" y="9759"/>
                </a:lnTo>
                <a:lnTo>
                  <a:pt x="2874" y="9778"/>
                </a:lnTo>
                <a:lnTo>
                  <a:pt x="2873" y="9796"/>
                </a:lnTo>
                <a:lnTo>
                  <a:pt x="2678" y="9796"/>
                </a:lnTo>
                <a:lnTo>
                  <a:pt x="2677" y="9768"/>
                </a:lnTo>
                <a:lnTo>
                  <a:pt x="2676" y="9740"/>
                </a:lnTo>
                <a:lnTo>
                  <a:pt x="2676" y="9711"/>
                </a:lnTo>
                <a:lnTo>
                  <a:pt x="2677" y="9683"/>
                </a:lnTo>
                <a:lnTo>
                  <a:pt x="2680" y="9655"/>
                </a:lnTo>
                <a:lnTo>
                  <a:pt x="2685" y="9626"/>
                </a:lnTo>
                <a:lnTo>
                  <a:pt x="2691" y="9598"/>
                </a:lnTo>
                <a:lnTo>
                  <a:pt x="2699" y="9570"/>
                </a:lnTo>
                <a:lnTo>
                  <a:pt x="2704" y="9552"/>
                </a:lnTo>
                <a:lnTo>
                  <a:pt x="2708" y="9534"/>
                </a:lnTo>
                <a:lnTo>
                  <a:pt x="2710" y="9514"/>
                </a:lnTo>
                <a:lnTo>
                  <a:pt x="2712" y="9495"/>
                </a:lnTo>
                <a:lnTo>
                  <a:pt x="2710" y="9477"/>
                </a:lnTo>
                <a:lnTo>
                  <a:pt x="2709" y="9458"/>
                </a:lnTo>
                <a:lnTo>
                  <a:pt x="2705" y="9439"/>
                </a:lnTo>
                <a:lnTo>
                  <a:pt x="2700" y="9419"/>
                </a:lnTo>
                <a:lnTo>
                  <a:pt x="2698" y="9404"/>
                </a:lnTo>
                <a:lnTo>
                  <a:pt x="2694" y="9387"/>
                </a:lnTo>
                <a:lnTo>
                  <a:pt x="2690" y="9372"/>
                </a:lnTo>
                <a:lnTo>
                  <a:pt x="2685" y="9356"/>
                </a:lnTo>
                <a:lnTo>
                  <a:pt x="2674" y="9328"/>
                </a:lnTo>
                <a:lnTo>
                  <a:pt x="2662" y="9300"/>
                </a:lnTo>
                <a:lnTo>
                  <a:pt x="2647" y="9273"/>
                </a:lnTo>
                <a:lnTo>
                  <a:pt x="2631" y="9247"/>
                </a:lnTo>
                <a:lnTo>
                  <a:pt x="2614" y="9222"/>
                </a:lnTo>
                <a:lnTo>
                  <a:pt x="2595" y="9198"/>
                </a:lnTo>
                <a:lnTo>
                  <a:pt x="2556" y="9150"/>
                </a:lnTo>
                <a:lnTo>
                  <a:pt x="2515" y="9104"/>
                </a:lnTo>
                <a:lnTo>
                  <a:pt x="2474" y="9058"/>
                </a:lnTo>
                <a:lnTo>
                  <a:pt x="2434" y="9012"/>
                </a:lnTo>
                <a:lnTo>
                  <a:pt x="2427" y="9004"/>
                </a:lnTo>
                <a:lnTo>
                  <a:pt x="2420" y="8996"/>
                </a:lnTo>
                <a:lnTo>
                  <a:pt x="2411" y="8991"/>
                </a:lnTo>
                <a:lnTo>
                  <a:pt x="2403" y="8986"/>
                </a:lnTo>
                <a:lnTo>
                  <a:pt x="2385" y="8978"/>
                </a:lnTo>
                <a:lnTo>
                  <a:pt x="2367" y="8973"/>
                </a:lnTo>
                <a:lnTo>
                  <a:pt x="2349" y="8968"/>
                </a:lnTo>
                <a:lnTo>
                  <a:pt x="2331" y="8961"/>
                </a:lnTo>
                <a:lnTo>
                  <a:pt x="2322" y="8959"/>
                </a:lnTo>
                <a:lnTo>
                  <a:pt x="2314" y="8955"/>
                </a:lnTo>
                <a:lnTo>
                  <a:pt x="2305" y="8950"/>
                </a:lnTo>
                <a:lnTo>
                  <a:pt x="2297" y="8945"/>
                </a:lnTo>
                <a:lnTo>
                  <a:pt x="2296" y="8945"/>
                </a:lnTo>
                <a:lnTo>
                  <a:pt x="2279" y="8950"/>
                </a:lnTo>
                <a:lnTo>
                  <a:pt x="2263" y="8952"/>
                </a:lnTo>
                <a:lnTo>
                  <a:pt x="2247" y="8952"/>
                </a:lnTo>
                <a:lnTo>
                  <a:pt x="2232" y="8950"/>
                </a:lnTo>
                <a:lnTo>
                  <a:pt x="2218" y="8945"/>
                </a:lnTo>
                <a:lnTo>
                  <a:pt x="2203" y="8937"/>
                </a:lnTo>
                <a:lnTo>
                  <a:pt x="2189" y="8928"/>
                </a:lnTo>
                <a:lnTo>
                  <a:pt x="2176" y="8915"/>
                </a:lnTo>
                <a:lnTo>
                  <a:pt x="2175" y="8915"/>
                </a:lnTo>
                <a:lnTo>
                  <a:pt x="2169" y="8915"/>
                </a:lnTo>
                <a:lnTo>
                  <a:pt x="2162" y="8915"/>
                </a:lnTo>
                <a:lnTo>
                  <a:pt x="2156" y="8914"/>
                </a:lnTo>
                <a:lnTo>
                  <a:pt x="2151" y="8911"/>
                </a:lnTo>
                <a:lnTo>
                  <a:pt x="2145" y="8909"/>
                </a:lnTo>
                <a:lnTo>
                  <a:pt x="2140" y="8905"/>
                </a:lnTo>
                <a:lnTo>
                  <a:pt x="2136" y="8900"/>
                </a:lnTo>
                <a:lnTo>
                  <a:pt x="2133" y="8894"/>
                </a:lnTo>
                <a:lnTo>
                  <a:pt x="2131" y="8893"/>
                </a:lnTo>
                <a:lnTo>
                  <a:pt x="2120" y="8892"/>
                </a:lnTo>
                <a:lnTo>
                  <a:pt x="2109" y="8889"/>
                </a:lnTo>
                <a:lnTo>
                  <a:pt x="2102" y="8884"/>
                </a:lnTo>
                <a:lnTo>
                  <a:pt x="2094" y="8879"/>
                </a:lnTo>
                <a:lnTo>
                  <a:pt x="2088" y="8871"/>
                </a:lnTo>
                <a:lnTo>
                  <a:pt x="2081" y="8864"/>
                </a:lnTo>
                <a:lnTo>
                  <a:pt x="2077" y="8855"/>
                </a:lnTo>
                <a:lnTo>
                  <a:pt x="2072" y="8844"/>
                </a:lnTo>
                <a:lnTo>
                  <a:pt x="2062" y="8842"/>
                </a:lnTo>
                <a:lnTo>
                  <a:pt x="2051" y="8838"/>
                </a:lnTo>
                <a:lnTo>
                  <a:pt x="2044" y="8833"/>
                </a:lnTo>
                <a:lnTo>
                  <a:pt x="2036" y="8825"/>
                </a:lnTo>
                <a:lnTo>
                  <a:pt x="2031" y="8817"/>
                </a:lnTo>
                <a:lnTo>
                  <a:pt x="2026" y="8808"/>
                </a:lnTo>
                <a:lnTo>
                  <a:pt x="2022" y="8799"/>
                </a:lnTo>
                <a:lnTo>
                  <a:pt x="2019" y="8789"/>
                </a:lnTo>
                <a:lnTo>
                  <a:pt x="2014" y="8781"/>
                </a:lnTo>
                <a:lnTo>
                  <a:pt x="2010" y="8774"/>
                </a:lnTo>
                <a:lnTo>
                  <a:pt x="2008" y="8767"/>
                </a:lnTo>
                <a:lnTo>
                  <a:pt x="2005" y="8758"/>
                </a:lnTo>
                <a:lnTo>
                  <a:pt x="1986" y="8739"/>
                </a:lnTo>
                <a:lnTo>
                  <a:pt x="1965" y="8722"/>
                </a:lnTo>
                <a:lnTo>
                  <a:pt x="1943" y="8707"/>
                </a:lnTo>
                <a:lnTo>
                  <a:pt x="1920" y="8694"/>
                </a:lnTo>
                <a:lnTo>
                  <a:pt x="1897" y="8682"/>
                </a:lnTo>
                <a:lnTo>
                  <a:pt x="1874" y="8671"/>
                </a:lnTo>
                <a:lnTo>
                  <a:pt x="1849" y="8662"/>
                </a:lnTo>
                <a:lnTo>
                  <a:pt x="1825" y="8653"/>
                </a:lnTo>
                <a:lnTo>
                  <a:pt x="1775" y="8635"/>
                </a:lnTo>
                <a:lnTo>
                  <a:pt x="1726" y="8617"/>
                </a:lnTo>
                <a:lnTo>
                  <a:pt x="1701" y="8606"/>
                </a:lnTo>
                <a:lnTo>
                  <a:pt x="1678" y="8595"/>
                </a:lnTo>
                <a:lnTo>
                  <a:pt x="1655" y="8582"/>
                </a:lnTo>
                <a:lnTo>
                  <a:pt x="1633" y="8566"/>
                </a:lnTo>
                <a:lnTo>
                  <a:pt x="1633" y="8566"/>
                </a:lnTo>
                <a:lnTo>
                  <a:pt x="1610" y="8568"/>
                </a:lnTo>
                <a:lnTo>
                  <a:pt x="1588" y="8566"/>
                </a:lnTo>
                <a:lnTo>
                  <a:pt x="1566" y="8564"/>
                </a:lnTo>
                <a:lnTo>
                  <a:pt x="1546" y="8561"/>
                </a:lnTo>
                <a:lnTo>
                  <a:pt x="1525" y="8556"/>
                </a:lnTo>
                <a:lnTo>
                  <a:pt x="1506" y="8550"/>
                </a:lnTo>
                <a:lnTo>
                  <a:pt x="1488" y="8542"/>
                </a:lnTo>
                <a:lnTo>
                  <a:pt x="1470" y="8533"/>
                </a:lnTo>
                <a:lnTo>
                  <a:pt x="1453" y="8521"/>
                </a:lnTo>
                <a:lnTo>
                  <a:pt x="1438" y="8510"/>
                </a:lnTo>
                <a:lnTo>
                  <a:pt x="1422" y="8497"/>
                </a:lnTo>
                <a:lnTo>
                  <a:pt x="1407" y="8483"/>
                </a:lnTo>
                <a:lnTo>
                  <a:pt x="1392" y="8466"/>
                </a:lnTo>
                <a:lnTo>
                  <a:pt x="1380" y="8449"/>
                </a:lnTo>
                <a:lnTo>
                  <a:pt x="1367" y="8431"/>
                </a:lnTo>
                <a:lnTo>
                  <a:pt x="1355" y="8411"/>
                </a:lnTo>
                <a:lnTo>
                  <a:pt x="1337" y="8388"/>
                </a:lnTo>
                <a:lnTo>
                  <a:pt x="1319" y="8363"/>
                </a:lnTo>
                <a:lnTo>
                  <a:pt x="1301" y="8338"/>
                </a:lnTo>
                <a:lnTo>
                  <a:pt x="1286" y="8313"/>
                </a:lnTo>
                <a:lnTo>
                  <a:pt x="1270" y="8286"/>
                </a:lnTo>
                <a:lnTo>
                  <a:pt x="1256" y="8259"/>
                </a:lnTo>
                <a:lnTo>
                  <a:pt x="1244" y="8232"/>
                </a:lnTo>
                <a:lnTo>
                  <a:pt x="1233" y="8204"/>
                </a:lnTo>
                <a:lnTo>
                  <a:pt x="1208" y="8187"/>
                </a:lnTo>
                <a:lnTo>
                  <a:pt x="1184" y="8169"/>
                </a:lnTo>
                <a:lnTo>
                  <a:pt x="1162" y="8150"/>
                </a:lnTo>
                <a:lnTo>
                  <a:pt x="1142" y="8129"/>
                </a:lnTo>
                <a:lnTo>
                  <a:pt x="1122" y="8109"/>
                </a:lnTo>
                <a:lnTo>
                  <a:pt x="1104" y="8087"/>
                </a:lnTo>
                <a:lnTo>
                  <a:pt x="1089" y="8064"/>
                </a:lnTo>
                <a:lnTo>
                  <a:pt x="1073" y="8039"/>
                </a:lnTo>
                <a:lnTo>
                  <a:pt x="1059" y="8015"/>
                </a:lnTo>
                <a:lnTo>
                  <a:pt x="1045" y="7990"/>
                </a:lnTo>
                <a:lnTo>
                  <a:pt x="1032" y="7965"/>
                </a:lnTo>
                <a:lnTo>
                  <a:pt x="1021" y="7939"/>
                </a:lnTo>
                <a:lnTo>
                  <a:pt x="999" y="7885"/>
                </a:lnTo>
                <a:lnTo>
                  <a:pt x="979" y="7831"/>
                </a:lnTo>
                <a:lnTo>
                  <a:pt x="975" y="7818"/>
                </a:lnTo>
                <a:lnTo>
                  <a:pt x="972" y="7805"/>
                </a:lnTo>
                <a:lnTo>
                  <a:pt x="970" y="7793"/>
                </a:lnTo>
                <a:lnTo>
                  <a:pt x="970" y="7781"/>
                </a:lnTo>
                <a:lnTo>
                  <a:pt x="972" y="7761"/>
                </a:lnTo>
                <a:lnTo>
                  <a:pt x="974" y="7741"/>
                </a:lnTo>
                <a:lnTo>
                  <a:pt x="978" y="7721"/>
                </a:lnTo>
                <a:lnTo>
                  <a:pt x="983" y="7703"/>
                </a:lnTo>
                <a:lnTo>
                  <a:pt x="987" y="7696"/>
                </a:lnTo>
                <a:lnTo>
                  <a:pt x="992" y="7688"/>
                </a:lnTo>
                <a:lnTo>
                  <a:pt x="997" y="7680"/>
                </a:lnTo>
                <a:lnTo>
                  <a:pt x="1004" y="7674"/>
                </a:lnTo>
                <a:lnTo>
                  <a:pt x="1010" y="7667"/>
                </a:lnTo>
                <a:lnTo>
                  <a:pt x="1019" y="7662"/>
                </a:lnTo>
                <a:lnTo>
                  <a:pt x="1028" y="7658"/>
                </a:lnTo>
                <a:lnTo>
                  <a:pt x="1039" y="7655"/>
                </a:lnTo>
                <a:lnTo>
                  <a:pt x="1048" y="7653"/>
                </a:lnTo>
                <a:lnTo>
                  <a:pt x="1057" y="7652"/>
                </a:lnTo>
                <a:lnTo>
                  <a:pt x="1064" y="7653"/>
                </a:lnTo>
                <a:lnTo>
                  <a:pt x="1073" y="7653"/>
                </a:lnTo>
                <a:lnTo>
                  <a:pt x="1081" y="7656"/>
                </a:lnTo>
                <a:lnTo>
                  <a:pt x="1089" y="7658"/>
                </a:lnTo>
                <a:lnTo>
                  <a:pt x="1096" y="7662"/>
                </a:lnTo>
                <a:lnTo>
                  <a:pt x="1104" y="7666"/>
                </a:lnTo>
                <a:lnTo>
                  <a:pt x="1118" y="7676"/>
                </a:lnTo>
                <a:lnTo>
                  <a:pt x="1131" y="7688"/>
                </a:lnTo>
                <a:lnTo>
                  <a:pt x="1143" y="7701"/>
                </a:lnTo>
                <a:lnTo>
                  <a:pt x="1153" y="7716"/>
                </a:lnTo>
                <a:lnTo>
                  <a:pt x="1178" y="7756"/>
                </a:lnTo>
                <a:lnTo>
                  <a:pt x="1201" y="7797"/>
                </a:lnTo>
                <a:lnTo>
                  <a:pt x="1223" y="7838"/>
                </a:lnTo>
                <a:lnTo>
                  <a:pt x="1246" y="7880"/>
                </a:lnTo>
                <a:lnTo>
                  <a:pt x="1264" y="7914"/>
                </a:lnTo>
                <a:lnTo>
                  <a:pt x="1282" y="7948"/>
                </a:lnTo>
                <a:lnTo>
                  <a:pt x="1301" y="7981"/>
                </a:lnTo>
                <a:lnTo>
                  <a:pt x="1319" y="8016"/>
                </a:lnTo>
                <a:lnTo>
                  <a:pt x="1347" y="8057"/>
                </a:lnTo>
                <a:lnTo>
                  <a:pt x="1378" y="8098"/>
                </a:lnTo>
                <a:lnTo>
                  <a:pt x="1409" y="8138"/>
                </a:lnTo>
                <a:lnTo>
                  <a:pt x="1441" y="8178"/>
                </a:lnTo>
                <a:lnTo>
                  <a:pt x="1474" y="8217"/>
                </a:lnTo>
                <a:lnTo>
                  <a:pt x="1508" y="8254"/>
                </a:lnTo>
                <a:lnTo>
                  <a:pt x="1544" y="8290"/>
                </a:lnTo>
                <a:lnTo>
                  <a:pt x="1580" y="8325"/>
                </a:lnTo>
                <a:lnTo>
                  <a:pt x="1592" y="8327"/>
                </a:lnTo>
                <a:lnTo>
                  <a:pt x="1601" y="8331"/>
                </a:lnTo>
                <a:lnTo>
                  <a:pt x="1610" y="8336"/>
                </a:lnTo>
                <a:lnTo>
                  <a:pt x="1616" y="8343"/>
                </a:lnTo>
                <a:lnTo>
                  <a:pt x="1623" y="8349"/>
                </a:lnTo>
                <a:lnTo>
                  <a:pt x="1629" y="8358"/>
                </a:lnTo>
                <a:lnTo>
                  <a:pt x="1633" y="8367"/>
                </a:lnTo>
                <a:lnTo>
                  <a:pt x="1638" y="8376"/>
                </a:lnTo>
                <a:lnTo>
                  <a:pt x="1638" y="8376"/>
                </a:lnTo>
                <a:lnTo>
                  <a:pt x="1638" y="8376"/>
                </a:lnTo>
                <a:lnTo>
                  <a:pt x="1694" y="8401"/>
                </a:lnTo>
                <a:lnTo>
                  <a:pt x="1750" y="8426"/>
                </a:lnTo>
                <a:lnTo>
                  <a:pt x="1806" y="8451"/>
                </a:lnTo>
                <a:lnTo>
                  <a:pt x="1862" y="8475"/>
                </a:lnTo>
                <a:lnTo>
                  <a:pt x="1918" y="8500"/>
                </a:lnTo>
                <a:lnTo>
                  <a:pt x="1974" y="8525"/>
                </a:lnTo>
                <a:lnTo>
                  <a:pt x="2030" y="8550"/>
                </a:lnTo>
                <a:lnTo>
                  <a:pt x="2086" y="8574"/>
                </a:lnTo>
                <a:lnTo>
                  <a:pt x="2091" y="8592"/>
                </a:lnTo>
                <a:lnTo>
                  <a:pt x="2097" y="8612"/>
                </a:lnTo>
                <a:lnTo>
                  <a:pt x="2098" y="8608"/>
                </a:lnTo>
                <a:lnTo>
                  <a:pt x="2098" y="8604"/>
                </a:lnTo>
                <a:lnTo>
                  <a:pt x="2098" y="8599"/>
                </a:lnTo>
                <a:lnTo>
                  <a:pt x="2098" y="8595"/>
                </a:lnTo>
                <a:lnTo>
                  <a:pt x="2097" y="8590"/>
                </a:lnTo>
                <a:lnTo>
                  <a:pt x="2094" y="8586"/>
                </a:lnTo>
                <a:lnTo>
                  <a:pt x="2090" y="8581"/>
                </a:lnTo>
                <a:lnTo>
                  <a:pt x="2086" y="8574"/>
                </a:lnTo>
                <a:lnTo>
                  <a:pt x="2098" y="8583"/>
                </a:lnTo>
                <a:lnTo>
                  <a:pt x="2108" y="8593"/>
                </a:lnTo>
                <a:lnTo>
                  <a:pt x="2117" y="8604"/>
                </a:lnTo>
                <a:lnTo>
                  <a:pt x="2125" y="8615"/>
                </a:lnTo>
                <a:lnTo>
                  <a:pt x="2139" y="8639"/>
                </a:lnTo>
                <a:lnTo>
                  <a:pt x="2153" y="8664"/>
                </a:lnTo>
                <a:lnTo>
                  <a:pt x="2166" y="8689"/>
                </a:lnTo>
                <a:lnTo>
                  <a:pt x="2181" y="8712"/>
                </a:lnTo>
                <a:lnTo>
                  <a:pt x="2190" y="8723"/>
                </a:lnTo>
                <a:lnTo>
                  <a:pt x="2199" y="8734"/>
                </a:lnTo>
                <a:lnTo>
                  <a:pt x="2211" y="8743"/>
                </a:lnTo>
                <a:lnTo>
                  <a:pt x="2223" y="8750"/>
                </a:lnTo>
                <a:lnTo>
                  <a:pt x="2236" y="8750"/>
                </a:lnTo>
                <a:lnTo>
                  <a:pt x="2247" y="8752"/>
                </a:lnTo>
                <a:lnTo>
                  <a:pt x="2259" y="8754"/>
                </a:lnTo>
                <a:lnTo>
                  <a:pt x="2269" y="8757"/>
                </a:lnTo>
                <a:lnTo>
                  <a:pt x="2291" y="8767"/>
                </a:lnTo>
                <a:lnTo>
                  <a:pt x="2311" y="8777"/>
                </a:lnTo>
                <a:lnTo>
                  <a:pt x="2333" y="8790"/>
                </a:lnTo>
                <a:lnTo>
                  <a:pt x="2355" y="8802"/>
                </a:lnTo>
                <a:lnTo>
                  <a:pt x="2367" y="8807"/>
                </a:lnTo>
                <a:lnTo>
                  <a:pt x="2378" y="8812"/>
                </a:lnTo>
                <a:lnTo>
                  <a:pt x="2391" y="8815"/>
                </a:lnTo>
                <a:lnTo>
                  <a:pt x="2405" y="8819"/>
                </a:lnTo>
                <a:lnTo>
                  <a:pt x="2422" y="8771"/>
                </a:lnTo>
                <a:lnTo>
                  <a:pt x="2439" y="8725"/>
                </a:lnTo>
                <a:lnTo>
                  <a:pt x="2441" y="8713"/>
                </a:lnTo>
                <a:lnTo>
                  <a:pt x="2444" y="8700"/>
                </a:lnTo>
                <a:lnTo>
                  <a:pt x="2444" y="8689"/>
                </a:lnTo>
                <a:lnTo>
                  <a:pt x="2445" y="8676"/>
                </a:lnTo>
                <a:lnTo>
                  <a:pt x="2444" y="8664"/>
                </a:lnTo>
                <a:lnTo>
                  <a:pt x="2441" y="8651"/>
                </a:lnTo>
                <a:lnTo>
                  <a:pt x="2439" y="8639"/>
                </a:lnTo>
                <a:lnTo>
                  <a:pt x="2434" y="8626"/>
                </a:lnTo>
                <a:lnTo>
                  <a:pt x="2427" y="8610"/>
                </a:lnTo>
                <a:lnTo>
                  <a:pt x="2423" y="8593"/>
                </a:lnTo>
                <a:lnTo>
                  <a:pt x="2420" y="8578"/>
                </a:lnTo>
                <a:lnTo>
                  <a:pt x="2418" y="8563"/>
                </a:lnTo>
                <a:lnTo>
                  <a:pt x="2418" y="8547"/>
                </a:lnTo>
                <a:lnTo>
                  <a:pt x="2418" y="8533"/>
                </a:lnTo>
                <a:lnTo>
                  <a:pt x="2421" y="8518"/>
                </a:lnTo>
                <a:lnTo>
                  <a:pt x="2423" y="8503"/>
                </a:lnTo>
                <a:lnTo>
                  <a:pt x="2427" y="8489"/>
                </a:lnTo>
                <a:lnTo>
                  <a:pt x="2432" y="8476"/>
                </a:lnTo>
                <a:lnTo>
                  <a:pt x="2439" y="8462"/>
                </a:lnTo>
                <a:lnTo>
                  <a:pt x="2445" y="8449"/>
                </a:lnTo>
                <a:lnTo>
                  <a:pt x="2453" y="8438"/>
                </a:lnTo>
                <a:lnTo>
                  <a:pt x="2461" y="8425"/>
                </a:lnTo>
                <a:lnTo>
                  <a:pt x="2470" y="8413"/>
                </a:lnTo>
                <a:lnTo>
                  <a:pt x="2479" y="8403"/>
                </a:lnTo>
                <a:lnTo>
                  <a:pt x="2493" y="8384"/>
                </a:lnTo>
                <a:lnTo>
                  <a:pt x="2506" y="8366"/>
                </a:lnTo>
                <a:lnTo>
                  <a:pt x="2516" y="8347"/>
                </a:lnTo>
                <a:lnTo>
                  <a:pt x="2525" y="8329"/>
                </a:lnTo>
                <a:lnTo>
                  <a:pt x="2532" y="8311"/>
                </a:lnTo>
                <a:lnTo>
                  <a:pt x="2535" y="8291"/>
                </a:lnTo>
                <a:lnTo>
                  <a:pt x="2539" y="8273"/>
                </a:lnTo>
                <a:lnTo>
                  <a:pt x="2539" y="8255"/>
                </a:lnTo>
                <a:lnTo>
                  <a:pt x="2539" y="8236"/>
                </a:lnTo>
                <a:lnTo>
                  <a:pt x="2537" y="8218"/>
                </a:lnTo>
                <a:lnTo>
                  <a:pt x="2534" y="8200"/>
                </a:lnTo>
                <a:lnTo>
                  <a:pt x="2529" y="8181"/>
                </a:lnTo>
                <a:lnTo>
                  <a:pt x="2523" y="8163"/>
                </a:lnTo>
                <a:lnTo>
                  <a:pt x="2516" y="8143"/>
                </a:lnTo>
                <a:lnTo>
                  <a:pt x="2507" y="8124"/>
                </a:lnTo>
                <a:lnTo>
                  <a:pt x="2498" y="8105"/>
                </a:lnTo>
                <a:lnTo>
                  <a:pt x="2489" y="8085"/>
                </a:lnTo>
                <a:lnTo>
                  <a:pt x="2481" y="8066"/>
                </a:lnTo>
                <a:lnTo>
                  <a:pt x="2475" y="8046"/>
                </a:lnTo>
                <a:lnTo>
                  <a:pt x="2467" y="8025"/>
                </a:lnTo>
                <a:lnTo>
                  <a:pt x="2443" y="8001"/>
                </a:lnTo>
                <a:lnTo>
                  <a:pt x="2418" y="7977"/>
                </a:lnTo>
                <a:lnTo>
                  <a:pt x="2394" y="7956"/>
                </a:lnTo>
                <a:lnTo>
                  <a:pt x="2368" y="7934"/>
                </a:lnTo>
                <a:lnTo>
                  <a:pt x="2341" y="7913"/>
                </a:lnTo>
                <a:lnTo>
                  <a:pt x="2313" y="7894"/>
                </a:lnTo>
                <a:lnTo>
                  <a:pt x="2284" y="7876"/>
                </a:lnTo>
                <a:lnTo>
                  <a:pt x="2254" y="7860"/>
                </a:lnTo>
                <a:lnTo>
                  <a:pt x="2237" y="7863"/>
                </a:lnTo>
                <a:lnTo>
                  <a:pt x="2219" y="7865"/>
                </a:lnTo>
                <a:lnTo>
                  <a:pt x="2201" y="7865"/>
                </a:lnTo>
                <a:lnTo>
                  <a:pt x="2184" y="7865"/>
                </a:lnTo>
                <a:lnTo>
                  <a:pt x="2167" y="7864"/>
                </a:lnTo>
                <a:lnTo>
                  <a:pt x="2152" y="7862"/>
                </a:lnTo>
                <a:lnTo>
                  <a:pt x="2135" y="7858"/>
                </a:lnTo>
                <a:lnTo>
                  <a:pt x="2120" y="7854"/>
                </a:lnTo>
                <a:lnTo>
                  <a:pt x="2104" y="7847"/>
                </a:lnTo>
                <a:lnTo>
                  <a:pt x="2089" y="7842"/>
                </a:lnTo>
                <a:lnTo>
                  <a:pt x="2075" y="7835"/>
                </a:lnTo>
                <a:lnTo>
                  <a:pt x="2059" y="7827"/>
                </a:lnTo>
                <a:lnTo>
                  <a:pt x="2045" y="7818"/>
                </a:lnTo>
                <a:lnTo>
                  <a:pt x="2031" y="7808"/>
                </a:lnTo>
                <a:lnTo>
                  <a:pt x="2017" y="7797"/>
                </a:lnTo>
                <a:lnTo>
                  <a:pt x="2003" y="7787"/>
                </a:lnTo>
                <a:lnTo>
                  <a:pt x="2003" y="7787"/>
                </a:lnTo>
                <a:lnTo>
                  <a:pt x="2003" y="7787"/>
                </a:lnTo>
                <a:lnTo>
                  <a:pt x="2003" y="7787"/>
                </a:lnTo>
                <a:lnTo>
                  <a:pt x="2003" y="7787"/>
                </a:lnTo>
                <a:lnTo>
                  <a:pt x="1997" y="7788"/>
                </a:lnTo>
                <a:lnTo>
                  <a:pt x="1992" y="7788"/>
                </a:lnTo>
                <a:lnTo>
                  <a:pt x="1987" y="7787"/>
                </a:lnTo>
                <a:lnTo>
                  <a:pt x="1982" y="7786"/>
                </a:lnTo>
                <a:lnTo>
                  <a:pt x="1978" y="7783"/>
                </a:lnTo>
                <a:lnTo>
                  <a:pt x="1974" y="7781"/>
                </a:lnTo>
                <a:lnTo>
                  <a:pt x="1970" y="7777"/>
                </a:lnTo>
                <a:lnTo>
                  <a:pt x="1968" y="7772"/>
                </a:lnTo>
                <a:lnTo>
                  <a:pt x="1954" y="7768"/>
                </a:lnTo>
                <a:lnTo>
                  <a:pt x="1939" y="7764"/>
                </a:lnTo>
                <a:lnTo>
                  <a:pt x="1925" y="7760"/>
                </a:lnTo>
                <a:lnTo>
                  <a:pt x="1911" y="7755"/>
                </a:lnTo>
                <a:lnTo>
                  <a:pt x="1869" y="7761"/>
                </a:lnTo>
                <a:lnTo>
                  <a:pt x="1828" y="7764"/>
                </a:lnTo>
                <a:lnTo>
                  <a:pt x="1785" y="7766"/>
                </a:lnTo>
                <a:lnTo>
                  <a:pt x="1743" y="7765"/>
                </a:lnTo>
                <a:lnTo>
                  <a:pt x="1722" y="7764"/>
                </a:lnTo>
                <a:lnTo>
                  <a:pt x="1701" y="7761"/>
                </a:lnTo>
                <a:lnTo>
                  <a:pt x="1681" y="7759"/>
                </a:lnTo>
                <a:lnTo>
                  <a:pt x="1660" y="7755"/>
                </a:lnTo>
                <a:lnTo>
                  <a:pt x="1640" y="7751"/>
                </a:lnTo>
                <a:lnTo>
                  <a:pt x="1618" y="7746"/>
                </a:lnTo>
                <a:lnTo>
                  <a:pt x="1597" y="7739"/>
                </a:lnTo>
                <a:lnTo>
                  <a:pt x="1578" y="7733"/>
                </a:lnTo>
                <a:lnTo>
                  <a:pt x="1577" y="7733"/>
                </a:lnTo>
                <a:lnTo>
                  <a:pt x="1577" y="7733"/>
                </a:lnTo>
                <a:lnTo>
                  <a:pt x="1577" y="7733"/>
                </a:lnTo>
                <a:lnTo>
                  <a:pt x="1578" y="7733"/>
                </a:lnTo>
                <a:lnTo>
                  <a:pt x="1562" y="7737"/>
                </a:lnTo>
                <a:lnTo>
                  <a:pt x="1548" y="7739"/>
                </a:lnTo>
                <a:lnTo>
                  <a:pt x="1534" y="7741"/>
                </a:lnTo>
                <a:lnTo>
                  <a:pt x="1520" y="7741"/>
                </a:lnTo>
                <a:lnTo>
                  <a:pt x="1507" y="7739"/>
                </a:lnTo>
                <a:lnTo>
                  <a:pt x="1494" y="7738"/>
                </a:lnTo>
                <a:lnTo>
                  <a:pt x="1483" y="7734"/>
                </a:lnTo>
                <a:lnTo>
                  <a:pt x="1471" y="7730"/>
                </a:lnTo>
                <a:lnTo>
                  <a:pt x="1461" y="7725"/>
                </a:lnTo>
                <a:lnTo>
                  <a:pt x="1449" y="7719"/>
                </a:lnTo>
                <a:lnTo>
                  <a:pt x="1440" y="7711"/>
                </a:lnTo>
                <a:lnTo>
                  <a:pt x="1430" y="7702"/>
                </a:lnTo>
                <a:lnTo>
                  <a:pt x="1421" y="7692"/>
                </a:lnTo>
                <a:lnTo>
                  <a:pt x="1413" y="7680"/>
                </a:lnTo>
                <a:lnTo>
                  <a:pt x="1404" y="7669"/>
                </a:lnTo>
                <a:lnTo>
                  <a:pt x="1398" y="7655"/>
                </a:lnTo>
                <a:lnTo>
                  <a:pt x="1396" y="7655"/>
                </a:lnTo>
                <a:lnTo>
                  <a:pt x="1381" y="7658"/>
                </a:lnTo>
                <a:lnTo>
                  <a:pt x="1365" y="7661"/>
                </a:lnTo>
                <a:lnTo>
                  <a:pt x="1350" y="7662"/>
                </a:lnTo>
                <a:lnTo>
                  <a:pt x="1335" y="7661"/>
                </a:lnTo>
                <a:lnTo>
                  <a:pt x="1328" y="7660"/>
                </a:lnTo>
                <a:lnTo>
                  <a:pt x="1322" y="7657"/>
                </a:lnTo>
                <a:lnTo>
                  <a:pt x="1314" y="7655"/>
                </a:lnTo>
                <a:lnTo>
                  <a:pt x="1309" y="7651"/>
                </a:lnTo>
                <a:lnTo>
                  <a:pt x="1302" y="7647"/>
                </a:lnTo>
                <a:lnTo>
                  <a:pt x="1297" y="7642"/>
                </a:lnTo>
                <a:lnTo>
                  <a:pt x="1292" y="7635"/>
                </a:lnTo>
                <a:lnTo>
                  <a:pt x="1288" y="7629"/>
                </a:lnTo>
                <a:lnTo>
                  <a:pt x="1270" y="7594"/>
                </a:lnTo>
                <a:lnTo>
                  <a:pt x="1252" y="7561"/>
                </a:lnTo>
                <a:lnTo>
                  <a:pt x="1234" y="7526"/>
                </a:lnTo>
                <a:lnTo>
                  <a:pt x="1219" y="7491"/>
                </a:lnTo>
                <a:lnTo>
                  <a:pt x="1212" y="7473"/>
                </a:lnTo>
                <a:lnTo>
                  <a:pt x="1206" y="7455"/>
                </a:lnTo>
                <a:lnTo>
                  <a:pt x="1201" y="7437"/>
                </a:lnTo>
                <a:lnTo>
                  <a:pt x="1197" y="7418"/>
                </a:lnTo>
                <a:lnTo>
                  <a:pt x="1193" y="7400"/>
                </a:lnTo>
                <a:lnTo>
                  <a:pt x="1192" y="7381"/>
                </a:lnTo>
                <a:lnTo>
                  <a:pt x="1190" y="7361"/>
                </a:lnTo>
                <a:lnTo>
                  <a:pt x="1190" y="7341"/>
                </a:lnTo>
                <a:lnTo>
                  <a:pt x="1192" y="7300"/>
                </a:lnTo>
                <a:lnTo>
                  <a:pt x="1192" y="7261"/>
                </a:lnTo>
                <a:lnTo>
                  <a:pt x="1190" y="7228"/>
                </a:lnTo>
                <a:lnTo>
                  <a:pt x="1187" y="7195"/>
                </a:lnTo>
                <a:lnTo>
                  <a:pt x="1184" y="7181"/>
                </a:lnTo>
                <a:lnTo>
                  <a:pt x="1180" y="7168"/>
                </a:lnTo>
                <a:lnTo>
                  <a:pt x="1176" y="7155"/>
                </a:lnTo>
                <a:lnTo>
                  <a:pt x="1172" y="7143"/>
                </a:lnTo>
                <a:lnTo>
                  <a:pt x="1167" y="7131"/>
                </a:lnTo>
                <a:lnTo>
                  <a:pt x="1161" y="7121"/>
                </a:lnTo>
                <a:lnTo>
                  <a:pt x="1156" y="7110"/>
                </a:lnTo>
                <a:lnTo>
                  <a:pt x="1148" y="7101"/>
                </a:lnTo>
                <a:lnTo>
                  <a:pt x="1140" y="7092"/>
                </a:lnTo>
                <a:lnTo>
                  <a:pt x="1132" y="7085"/>
                </a:lnTo>
                <a:lnTo>
                  <a:pt x="1123" y="7077"/>
                </a:lnTo>
                <a:lnTo>
                  <a:pt x="1113" y="7069"/>
                </a:lnTo>
                <a:lnTo>
                  <a:pt x="1103" y="7063"/>
                </a:lnTo>
                <a:lnTo>
                  <a:pt x="1091" y="7056"/>
                </a:lnTo>
                <a:lnTo>
                  <a:pt x="1080" y="7050"/>
                </a:lnTo>
                <a:lnTo>
                  <a:pt x="1067" y="7045"/>
                </a:lnTo>
                <a:lnTo>
                  <a:pt x="1039" y="7036"/>
                </a:lnTo>
                <a:lnTo>
                  <a:pt x="1006" y="7028"/>
                </a:lnTo>
                <a:lnTo>
                  <a:pt x="970" y="7022"/>
                </a:lnTo>
                <a:lnTo>
                  <a:pt x="930" y="7015"/>
                </a:lnTo>
                <a:lnTo>
                  <a:pt x="930" y="7017"/>
                </a:lnTo>
                <a:lnTo>
                  <a:pt x="930" y="7023"/>
                </a:lnTo>
                <a:lnTo>
                  <a:pt x="930" y="7029"/>
                </a:lnTo>
                <a:lnTo>
                  <a:pt x="928" y="7036"/>
                </a:lnTo>
                <a:lnTo>
                  <a:pt x="927" y="7041"/>
                </a:lnTo>
                <a:lnTo>
                  <a:pt x="923" y="7046"/>
                </a:lnTo>
                <a:lnTo>
                  <a:pt x="919" y="7050"/>
                </a:lnTo>
                <a:lnTo>
                  <a:pt x="914" y="7055"/>
                </a:lnTo>
                <a:lnTo>
                  <a:pt x="909" y="7058"/>
                </a:lnTo>
                <a:lnTo>
                  <a:pt x="907" y="7060"/>
                </a:lnTo>
                <a:lnTo>
                  <a:pt x="907" y="7060"/>
                </a:lnTo>
                <a:lnTo>
                  <a:pt x="906" y="7062"/>
                </a:lnTo>
                <a:lnTo>
                  <a:pt x="907" y="7060"/>
                </a:lnTo>
                <a:lnTo>
                  <a:pt x="907" y="7060"/>
                </a:lnTo>
                <a:lnTo>
                  <a:pt x="907" y="7067"/>
                </a:lnTo>
                <a:lnTo>
                  <a:pt x="907" y="7073"/>
                </a:lnTo>
                <a:lnTo>
                  <a:pt x="906" y="7078"/>
                </a:lnTo>
                <a:lnTo>
                  <a:pt x="905" y="7085"/>
                </a:lnTo>
                <a:lnTo>
                  <a:pt x="901" y="7090"/>
                </a:lnTo>
                <a:lnTo>
                  <a:pt x="897" y="7095"/>
                </a:lnTo>
                <a:lnTo>
                  <a:pt x="893" y="7099"/>
                </a:lnTo>
                <a:lnTo>
                  <a:pt x="888" y="7103"/>
                </a:lnTo>
                <a:lnTo>
                  <a:pt x="887" y="7104"/>
                </a:lnTo>
                <a:lnTo>
                  <a:pt x="884" y="7116"/>
                </a:lnTo>
                <a:lnTo>
                  <a:pt x="880" y="7127"/>
                </a:lnTo>
                <a:lnTo>
                  <a:pt x="876" y="7139"/>
                </a:lnTo>
                <a:lnTo>
                  <a:pt x="873" y="7150"/>
                </a:lnTo>
                <a:lnTo>
                  <a:pt x="869" y="7191"/>
                </a:lnTo>
                <a:lnTo>
                  <a:pt x="863" y="7231"/>
                </a:lnTo>
                <a:lnTo>
                  <a:pt x="857" y="7271"/>
                </a:lnTo>
                <a:lnTo>
                  <a:pt x="849" y="7311"/>
                </a:lnTo>
                <a:lnTo>
                  <a:pt x="840" y="7351"/>
                </a:lnTo>
                <a:lnTo>
                  <a:pt x="829" y="7390"/>
                </a:lnTo>
                <a:lnTo>
                  <a:pt x="817" y="7428"/>
                </a:lnTo>
                <a:lnTo>
                  <a:pt x="806" y="7467"/>
                </a:lnTo>
                <a:lnTo>
                  <a:pt x="779" y="7543"/>
                </a:lnTo>
                <a:lnTo>
                  <a:pt x="752" y="7619"/>
                </a:lnTo>
                <a:lnTo>
                  <a:pt x="726" y="7696"/>
                </a:lnTo>
                <a:lnTo>
                  <a:pt x="703" y="7772"/>
                </a:lnTo>
                <a:lnTo>
                  <a:pt x="706" y="7784"/>
                </a:lnTo>
                <a:lnTo>
                  <a:pt x="709" y="7797"/>
                </a:lnTo>
                <a:lnTo>
                  <a:pt x="710" y="7810"/>
                </a:lnTo>
                <a:lnTo>
                  <a:pt x="710" y="7822"/>
                </a:lnTo>
                <a:lnTo>
                  <a:pt x="708" y="7847"/>
                </a:lnTo>
                <a:lnTo>
                  <a:pt x="704" y="7872"/>
                </a:lnTo>
                <a:lnTo>
                  <a:pt x="700" y="7892"/>
                </a:lnTo>
                <a:lnTo>
                  <a:pt x="696" y="7909"/>
                </a:lnTo>
                <a:lnTo>
                  <a:pt x="691" y="7925"/>
                </a:lnTo>
                <a:lnTo>
                  <a:pt x="687" y="7938"/>
                </a:lnTo>
                <a:lnTo>
                  <a:pt x="682" y="7948"/>
                </a:lnTo>
                <a:lnTo>
                  <a:pt x="677" y="7956"/>
                </a:lnTo>
                <a:lnTo>
                  <a:pt x="670" y="7962"/>
                </a:lnTo>
                <a:lnTo>
                  <a:pt x="663" y="7967"/>
                </a:lnTo>
                <a:lnTo>
                  <a:pt x="654" y="7970"/>
                </a:lnTo>
                <a:lnTo>
                  <a:pt x="643" y="7970"/>
                </a:lnTo>
                <a:lnTo>
                  <a:pt x="632" y="7970"/>
                </a:lnTo>
                <a:lnTo>
                  <a:pt x="618" y="7967"/>
                </a:lnTo>
                <a:lnTo>
                  <a:pt x="584" y="7958"/>
                </a:lnTo>
                <a:lnTo>
                  <a:pt x="540" y="7944"/>
                </a:lnTo>
                <a:lnTo>
                  <a:pt x="517" y="7931"/>
                </a:lnTo>
                <a:lnTo>
                  <a:pt x="495" y="7918"/>
                </a:lnTo>
                <a:lnTo>
                  <a:pt x="477" y="7905"/>
                </a:lnTo>
                <a:lnTo>
                  <a:pt x="462" y="7892"/>
                </a:lnTo>
                <a:lnTo>
                  <a:pt x="448" y="7880"/>
                </a:lnTo>
                <a:lnTo>
                  <a:pt x="436" y="7865"/>
                </a:lnTo>
                <a:lnTo>
                  <a:pt x="427" y="7851"/>
                </a:lnTo>
                <a:lnTo>
                  <a:pt x="421" y="7836"/>
                </a:lnTo>
                <a:lnTo>
                  <a:pt x="416" y="7819"/>
                </a:lnTo>
                <a:lnTo>
                  <a:pt x="413" y="7801"/>
                </a:lnTo>
                <a:lnTo>
                  <a:pt x="412" y="7782"/>
                </a:lnTo>
                <a:lnTo>
                  <a:pt x="413" y="7761"/>
                </a:lnTo>
                <a:lnTo>
                  <a:pt x="417" y="7739"/>
                </a:lnTo>
                <a:lnTo>
                  <a:pt x="422" y="7715"/>
                </a:lnTo>
                <a:lnTo>
                  <a:pt x="428" y="7688"/>
                </a:lnTo>
                <a:lnTo>
                  <a:pt x="436" y="7658"/>
                </a:lnTo>
                <a:lnTo>
                  <a:pt x="435" y="7626"/>
                </a:lnTo>
                <a:lnTo>
                  <a:pt x="434" y="7594"/>
                </a:lnTo>
                <a:lnTo>
                  <a:pt x="432" y="7562"/>
                </a:lnTo>
                <a:lnTo>
                  <a:pt x="430" y="7530"/>
                </a:lnTo>
                <a:lnTo>
                  <a:pt x="428" y="7498"/>
                </a:lnTo>
                <a:lnTo>
                  <a:pt x="427" y="7465"/>
                </a:lnTo>
                <a:lnTo>
                  <a:pt x="426" y="7433"/>
                </a:lnTo>
                <a:lnTo>
                  <a:pt x="423" y="7401"/>
                </a:lnTo>
                <a:lnTo>
                  <a:pt x="422" y="7370"/>
                </a:lnTo>
                <a:lnTo>
                  <a:pt x="422" y="7339"/>
                </a:lnTo>
                <a:lnTo>
                  <a:pt x="422" y="7309"/>
                </a:lnTo>
                <a:lnTo>
                  <a:pt x="425" y="7278"/>
                </a:lnTo>
                <a:lnTo>
                  <a:pt x="426" y="7262"/>
                </a:lnTo>
                <a:lnTo>
                  <a:pt x="428" y="7247"/>
                </a:lnTo>
                <a:lnTo>
                  <a:pt x="432" y="7233"/>
                </a:lnTo>
                <a:lnTo>
                  <a:pt x="436" y="7218"/>
                </a:lnTo>
                <a:lnTo>
                  <a:pt x="440" y="7204"/>
                </a:lnTo>
                <a:lnTo>
                  <a:pt x="445" y="7190"/>
                </a:lnTo>
                <a:lnTo>
                  <a:pt x="452" y="7177"/>
                </a:lnTo>
                <a:lnTo>
                  <a:pt x="458" y="7164"/>
                </a:lnTo>
                <a:lnTo>
                  <a:pt x="470" y="7145"/>
                </a:lnTo>
                <a:lnTo>
                  <a:pt x="480" y="7125"/>
                </a:lnTo>
                <a:lnTo>
                  <a:pt x="490" y="7104"/>
                </a:lnTo>
                <a:lnTo>
                  <a:pt x="499" y="7085"/>
                </a:lnTo>
                <a:lnTo>
                  <a:pt x="507" y="7064"/>
                </a:lnTo>
                <a:lnTo>
                  <a:pt x="515" y="7044"/>
                </a:lnTo>
                <a:lnTo>
                  <a:pt x="521" y="7023"/>
                </a:lnTo>
                <a:lnTo>
                  <a:pt x="528" y="7002"/>
                </a:lnTo>
                <a:lnTo>
                  <a:pt x="538" y="6961"/>
                </a:lnTo>
                <a:lnTo>
                  <a:pt x="546" y="6920"/>
                </a:lnTo>
                <a:lnTo>
                  <a:pt x="552" y="6879"/>
                </a:lnTo>
                <a:lnTo>
                  <a:pt x="556" y="6836"/>
                </a:lnTo>
                <a:lnTo>
                  <a:pt x="558" y="6794"/>
                </a:lnTo>
                <a:lnTo>
                  <a:pt x="560" y="6752"/>
                </a:lnTo>
                <a:lnTo>
                  <a:pt x="560" y="6709"/>
                </a:lnTo>
                <a:lnTo>
                  <a:pt x="558" y="6667"/>
                </a:lnTo>
                <a:lnTo>
                  <a:pt x="555" y="6582"/>
                </a:lnTo>
                <a:lnTo>
                  <a:pt x="548" y="6496"/>
                </a:lnTo>
                <a:lnTo>
                  <a:pt x="555" y="6452"/>
                </a:lnTo>
                <a:lnTo>
                  <a:pt x="561" y="6408"/>
                </a:lnTo>
                <a:lnTo>
                  <a:pt x="566" y="6364"/>
                </a:lnTo>
                <a:lnTo>
                  <a:pt x="570" y="6321"/>
                </a:lnTo>
                <a:lnTo>
                  <a:pt x="571" y="6278"/>
                </a:lnTo>
                <a:lnTo>
                  <a:pt x="573" y="6235"/>
                </a:lnTo>
                <a:lnTo>
                  <a:pt x="571" y="6192"/>
                </a:lnTo>
                <a:lnTo>
                  <a:pt x="569" y="6150"/>
                </a:lnTo>
                <a:lnTo>
                  <a:pt x="565" y="6107"/>
                </a:lnTo>
                <a:lnTo>
                  <a:pt x="557" y="6065"/>
                </a:lnTo>
                <a:lnTo>
                  <a:pt x="548" y="6022"/>
                </a:lnTo>
                <a:lnTo>
                  <a:pt x="537" y="5981"/>
                </a:lnTo>
                <a:lnTo>
                  <a:pt x="529" y="5961"/>
                </a:lnTo>
                <a:lnTo>
                  <a:pt x="521" y="5940"/>
                </a:lnTo>
                <a:lnTo>
                  <a:pt x="513" y="5919"/>
                </a:lnTo>
                <a:lnTo>
                  <a:pt x="504" y="5899"/>
                </a:lnTo>
                <a:lnTo>
                  <a:pt x="494" y="5880"/>
                </a:lnTo>
                <a:lnTo>
                  <a:pt x="484" y="5859"/>
                </a:lnTo>
                <a:lnTo>
                  <a:pt x="472" y="5838"/>
                </a:lnTo>
                <a:lnTo>
                  <a:pt x="459" y="5819"/>
                </a:lnTo>
                <a:lnTo>
                  <a:pt x="454" y="5807"/>
                </a:lnTo>
                <a:lnTo>
                  <a:pt x="450" y="5796"/>
                </a:lnTo>
                <a:lnTo>
                  <a:pt x="446" y="5784"/>
                </a:lnTo>
                <a:lnTo>
                  <a:pt x="444" y="5771"/>
                </a:lnTo>
                <a:lnTo>
                  <a:pt x="441" y="5744"/>
                </a:lnTo>
                <a:lnTo>
                  <a:pt x="437" y="5719"/>
                </a:lnTo>
                <a:lnTo>
                  <a:pt x="423" y="5714"/>
                </a:lnTo>
                <a:lnTo>
                  <a:pt x="410" y="5711"/>
                </a:lnTo>
                <a:lnTo>
                  <a:pt x="396" y="5710"/>
                </a:lnTo>
                <a:lnTo>
                  <a:pt x="383" y="5710"/>
                </a:lnTo>
                <a:lnTo>
                  <a:pt x="371" y="5711"/>
                </a:lnTo>
                <a:lnTo>
                  <a:pt x="358" y="5712"/>
                </a:lnTo>
                <a:lnTo>
                  <a:pt x="345" y="5716"/>
                </a:lnTo>
                <a:lnTo>
                  <a:pt x="333" y="5720"/>
                </a:lnTo>
                <a:lnTo>
                  <a:pt x="307" y="5728"/>
                </a:lnTo>
                <a:lnTo>
                  <a:pt x="282" y="5734"/>
                </a:lnTo>
                <a:lnTo>
                  <a:pt x="269" y="5738"/>
                </a:lnTo>
                <a:lnTo>
                  <a:pt x="256" y="5741"/>
                </a:lnTo>
                <a:lnTo>
                  <a:pt x="243" y="5742"/>
                </a:lnTo>
                <a:lnTo>
                  <a:pt x="230" y="5742"/>
                </a:lnTo>
                <a:lnTo>
                  <a:pt x="214" y="5753"/>
                </a:lnTo>
                <a:lnTo>
                  <a:pt x="197" y="5766"/>
                </a:lnTo>
                <a:lnTo>
                  <a:pt x="181" y="5779"/>
                </a:lnTo>
                <a:lnTo>
                  <a:pt x="167" y="5793"/>
                </a:lnTo>
                <a:lnTo>
                  <a:pt x="138" y="5823"/>
                </a:lnTo>
                <a:lnTo>
                  <a:pt x="111" y="5854"/>
                </a:lnTo>
                <a:lnTo>
                  <a:pt x="84" y="5885"/>
                </a:lnTo>
                <a:lnTo>
                  <a:pt x="56" y="5916"/>
                </a:lnTo>
                <a:lnTo>
                  <a:pt x="29" y="5946"/>
                </a:lnTo>
                <a:lnTo>
                  <a:pt x="0" y="5975"/>
                </a:lnTo>
                <a:lnTo>
                  <a:pt x="0" y="5509"/>
                </a:lnTo>
                <a:lnTo>
                  <a:pt x="10" y="5494"/>
                </a:lnTo>
                <a:lnTo>
                  <a:pt x="19" y="5477"/>
                </a:lnTo>
                <a:lnTo>
                  <a:pt x="28" y="5460"/>
                </a:lnTo>
                <a:lnTo>
                  <a:pt x="36" y="5442"/>
                </a:lnTo>
                <a:lnTo>
                  <a:pt x="53" y="5407"/>
                </a:lnTo>
                <a:lnTo>
                  <a:pt x="68" y="5373"/>
                </a:lnTo>
                <a:lnTo>
                  <a:pt x="84" y="5338"/>
                </a:lnTo>
                <a:lnTo>
                  <a:pt x="102" y="5305"/>
                </a:lnTo>
                <a:lnTo>
                  <a:pt x="111" y="5288"/>
                </a:lnTo>
                <a:lnTo>
                  <a:pt x="121" y="5271"/>
                </a:lnTo>
                <a:lnTo>
                  <a:pt x="132" y="5256"/>
                </a:lnTo>
                <a:lnTo>
                  <a:pt x="145" y="5242"/>
                </a:lnTo>
                <a:lnTo>
                  <a:pt x="145" y="5242"/>
                </a:lnTo>
                <a:lnTo>
                  <a:pt x="145" y="5242"/>
                </a:lnTo>
                <a:lnTo>
                  <a:pt x="145" y="5240"/>
                </a:lnTo>
                <a:lnTo>
                  <a:pt x="145" y="5242"/>
                </a:lnTo>
                <a:lnTo>
                  <a:pt x="145" y="5242"/>
                </a:lnTo>
                <a:lnTo>
                  <a:pt x="147" y="5233"/>
                </a:lnTo>
                <a:lnTo>
                  <a:pt x="148" y="5225"/>
                </a:lnTo>
                <a:lnTo>
                  <a:pt x="150" y="5217"/>
                </a:lnTo>
                <a:lnTo>
                  <a:pt x="154" y="5211"/>
                </a:lnTo>
                <a:lnTo>
                  <a:pt x="162" y="5197"/>
                </a:lnTo>
                <a:lnTo>
                  <a:pt x="172" y="5184"/>
                </a:lnTo>
                <a:lnTo>
                  <a:pt x="197" y="5160"/>
                </a:lnTo>
                <a:lnTo>
                  <a:pt x="221" y="5137"/>
                </a:lnTo>
                <a:lnTo>
                  <a:pt x="233" y="5126"/>
                </a:lnTo>
                <a:lnTo>
                  <a:pt x="244" y="5113"/>
                </a:lnTo>
                <a:lnTo>
                  <a:pt x="253" y="5100"/>
                </a:lnTo>
                <a:lnTo>
                  <a:pt x="261" y="5086"/>
                </a:lnTo>
                <a:lnTo>
                  <a:pt x="264" y="5078"/>
                </a:lnTo>
                <a:lnTo>
                  <a:pt x="266" y="5070"/>
                </a:lnTo>
                <a:lnTo>
                  <a:pt x="268" y="5063"/>
                </a:lnTo>
                <a:lnTo>
                  <a:pt x="268" y="5054"/>
                </a:lnTo>
                <a:lnTo>
                  <a:pt x="268" y="5045"/>
                </a:lnTo>
                <a:lnTo>
                  <a:pt x="266" y="5036"/>
                </a:lnTo>
                <a:lnTo>
                  <a:pt x="265" y="5025"/>
                </a:lnTo>
                <a:lnTo>
                  <a:pt x="261" y="5015"/>
                </a:lnTo>
                <a:lnTo>
                  <a:pt x="259" y="5006"/>
                </a:lnTo>
                <a:lnTo>
                  <a:pt x="256" y="4997"/>
                </a:lnTo>
                <a:lnTo>
                  <a:pt x="253" y="4987"/>
                </a:lnTo>
                <a:lnTo>
                  <a:pt x="253" y="4978"/>
                </a:lnTo>
                <a:lnTo>
                  <a:pt x="241" y="4979"/>
                </a:lnTo>
                <a:lnTo>
                  <a:pt x="229" y="4982"/>
                </a:lnTo>
                <a:lnTo>
                  <a:pt x="215" y="4970"/>
                </a:lnTo>
                <a:lnTo>
                  <a:pt x="201" y="4959"/>
                </a:lnTo>
                <a:lnTo>
                  <a:pt x="185" y="4947"/>
                </a:lnTo>
                <a:lnTo>
                  <a:pt x="171" y="4934"/>
                </a:lnTo>
                <a:lnTo>
                  <a:pt x="171" y="4934"/>
                </a:lnTo>
                <a:lnTo>
                  <a:pt x="171" y="4934"/>
                </a:lnTo>
                <a:lnTo>
                  <a:pt x="154" y="4932"/>
                </a:lnTo>
                <a:lnTo>
                  <a:pt x="138" y="4926"/>
                </a:lnTo>
                <a:lnTo>
                  <a:pt x="123" y="4920"/>
                </a:lnTo>
                <a:lnTo>
                  <a:pt x="111" y="4911"/>
                </a:lnTo>
                <a:lnTo>
                  <a:pt x="98" y="4901"/>
                </a:lnTo>
                <a:lnTo>
                  <a:pt x="87" y="4889"/>
                </a:lnTo>
                <a:lnTo>
                  <a:pt x="77" y="4875"/>
                </a:lnTo>
                <a:lnTo>
                  <a:pt x="68" y="4861"/>
                </a:lnTo>
                <a:lnTo>
                  <a:pt x="51" y="4861"/>
                </a:lnTo>
                <a:lnTo>
                  <a:pt x="33" y="4862"/>
                </a:lnTo>
                <a:lnTo>
                  <a:pt x="17" y="4863"/>
                </a:lnTo>
                <a:lnTo>
                  <a:pt x="0" y="4863"/>
                </a:lnTo>
                <a:lnTo>
                  <a:pt x="0" y="0"/>
                </a:lnTo>
                <a:close/>
                <a:moveTo>
                  <a:pt x="3494" y="0"/>
                </a:moveTo>
                <a:lnTo>
                  <a:pt x="3544" y="0"/>
                </a:lnTo>
                <a:lnTo>
                  <a:pt x="3560" y="13"/>
                </a:lnTo>
                <a:lnTo>
                  <a:pt x="3578" y="30"/>
                </a:lnTo>
                <a:lnTo>
                  <a:pt x="3588" y="39"/>
                </a:lnTo>
                <a:lnTo>
                  <a:pt x="3597" y="49"/>
                </a:lnTo>
                <a:lnTo>
                  <a:pt x="3604" y="59"/>
                </a:lnTo>
                <a:lnTo>
                  <a:pt x="3608" y="71"/>
                </a:lnTo>
                <a:lnTo>
                  <a:pt x="3610" y="82"/>
                </a:lnTo>
                <a:lnTo>
                  <a:pt x="3611" y="95"/>
                </a:lnTo>
                <a:lnTo>
                  <a:pt x="3610" y="108"/>
                </a:lnTo>
                <a:lnTo>
                  <a:pt x="3608" y="122"/>
                </a:lnTo>
                <a:lnTo>
                  <a:pt x="3605" y="134"/>
                </a:lnTo>
                <a:lnTo>
                  <a:pt x="3600" y="145"/>
                </a:lnTo>
                <a:lnTo>
                  <a:pt x="3595" y="156"/>
                </a:lnTo>
                <a:lnTo>
                  <a:pt x="3588" y="165"/>
                </a:lnTo>
                <a:lnTo>
                  <a:pt x="3579" y="171"/>
                </a:lnTo>
                <a:lnTo>
                  <a:pt x="3570" y="176"/>
                </a:lnTo>
                <a:lnTo>
                  <a:pt x="3557" y="180"/>
                </a:lnTo>
                <a:lnTo>
                  <a:pt x="3544" y="183"/>
                </a:lnTo>
                <a:lnTo>
                  <a:pt x="3529" y="183"/>
                </a:lnTo>
                <a:lnTo>
                  <a:pt x="3516" y="180"/>
                </a:lnTo>
                <a:lnTo>
                  <a:pt x="3505" y="176"/>
                </a:lnTo>
                <a:lnTo>
                  <a:pt x="3496" y="171"/>
                </a:lnTo>
                <a:lnTo>
                  <a:pt x="3487" y="162"/>
                </a:lnTo>
                <a:lnTo>
                  <a:pt x="3480" y="152"/>
                </a:lnTo>
                <a:lnTo>
                  <a:pt x="3475" y="140"/>
                </a:lnTo>
                <a:lnTo>
                  <a:pt x="3471" y="126"/>
                </a:lnTo>
                <a:lnTo>
                  <a:pt x="3470" y="108"/>
                </a:lnTo>
                <a:lnTo>
                  <a:pt x="3471" y="89"/>
                </a:lnTo>
                <a:lnTo>
                  <a:pt x="3470" y="85"/>
                </a:lnTo>
                <a:lnTo>
                  <a:pt x="3469" y="80"/>
                </a:lnTo>
                <a:lnTo>
                  <a:pt x="3466" y="76"/>
                </a:lnTo>
                <a:lnTo>
                  <a:pt x="3461" y="73"/>
                </a:lnTo>
                <a:lnTo>
                  <a:pt x="3460" y="68"/>
                </a:lnTo>
                <a:lnTo>
                  <a:pt x="3458" y="63"/>
                </a:lnTo>
                <a:lnTo>
                  <a:pt x="3458" y="59"/>
                </a:lnTo>
                <a:lnTo>
                  <a:pt x="3460" y="54"/>
                </a:lnTo>
                <a:lnTo>
                  <a:pt x="3463" y="46"/>
                </a:lnTo>
                <a:lnTo>
                  <a:pt x="3467" y="39"/>
                </a:lnTo>
                <a:lnTo>
                  <a:pt x="3475" y="26"/>
                </a:lnTo>
                <a:lnTo>
                  <a:pt x="3481" y="15"/>
                </a:lnTo>
                <a:lnTo>
                  <a:pt x="3488" y="8"/>
                </a:lnTo>
                <a:lnTo>
                  <a:pt x="3494" y="0"/>
                </a:lnTo>
                <a:close/>
                <a:moveTo>
                  <a:pt x="5591" y="0"/>
                </a:moveTo>
                <a:lnTo>
                  <a:pt x="5698" y="0"/>
                </a:lnTo>
                <a:lnTo>
                  <a:pt x="5700" y="13"/>
                </a:lnTo>
                <a:lnTo>
                  <a:pt x="5699" y="25"/>
                </a:lnTo>
                <a:lnTo>
                  <a:pt x="5696" y="30"/>
                </a:lnTo>
                <a:lnTo>
                  <a:pt x="5694" y="35"/>
                </a:lnTo>
                <a:lnTo>
                  <a:pt x="5689" y="40"/>
                </a:lnTo>
                <a:lnTo>
                  <a:pt x="5682" y="44"/>
                </a:lnTo>
                <a:lnTo>
                  <a:pt x="5678" y="46"/>
                </a:lnTo>
                <a:lnTo>
                  <a:pt x="5673" y="46"/>
                </a:lnTo>
                <a:lnTo>
                  <a:pt x="5668" y="46"/>
                </a:lnTo>
                <a:lnTo>
                  <a:pt x="5662" y="46"/>
                </a:lnTo>
                <a:lnTo>
                  <a:pt x="5649" y="43"/>
                </a:lnTo>
                <a:lnTo>
                  <a:pt x="5635" y="36"/>
                </a:lnTo>
                <a:lnTo>
                  <a:pt x="5622" y="30"/>
                </a:lnTo>
                <a:lnTo>
                  <a:pt x="5609" y="21"/>
                </a:lnTo>
                <a:lnTo>
                  <a:pt x="5599" y="10"/>
                </a:lnTo>
                <a:lnTo>
                  <a:pt x="5591" y="0"/>
                </a:lnTo>
                <a:close/>
                <a:moveTo>
                  <a:pt x="6274" y="0"/>
                </a:moveTo>
                <a:lnTo>
                  <a:pt x="6330" y="0"/>
                </a:lnTo>
                <a:lnTo>
                  <a:pt x="6318" y="12"/>
                </a:lnTo>
                <a:lnTo>
                  <a:pt x="6307" y="22"/>
                </a:lnTo>
                <a:lnTo>
                  <a:pt x="6303" y="25"/>
                </a:lnTo>
                <a:lnTo>
                  <a:pt x="6298" y="26"/>
                </a:lnTo>
                <a:lnTo>
                  <a:pt x="6294" y="26"/>
                </a:lnTo>
                <a:lnTo>
                  <a:pt x="6290" y="25"/>
                </a:lnTo>
                <a:lnTo>
                  <a:pt x="6286" y="23"/>
                </a:lnTo>
                <a:lnTo>
                  <a:pt x="6282" y="21"/>
                </a:lnTo>
                <a:lnTo>
                  <a:pt x="6280" y="17"/>
                </a:lnTo>
                <a:lnTo>
                  <a:pt x="6277" y="12"/>
                </a:lnTo>
                <a:lnTo>
                  <a:pt x="6276" y="6"/>
                </a:lnTo>
                <a:lnTo>
                  <a:pt x="6274" y="0"/>
                </a:lnTo>
                <a:close/>
                <a:moveTo>
                  <a:pt x="10670" y="0"/>
                </a:moveTo>
                <a:lnTo>
                  <a:pt x="10733" y="0"/>
                </a:lnTo>
                <a:lnTo>
                  <a:pt x="10735" y="12"/>
                </a:lnTo>
                <a:lnTo>
                  <a:pt x="10735" y="23"/>
                </a:lnTo>
                <a:lnTo>
                  <a:pt x="10734" y="35"/>
                </a:lnTo>
                <a:lnTo>
                  <a:pt x="10732" y="45"/>
                </a:lnTo>
                <a:lnTo>
                  <a:pt x="10726" y="67"/>
                </a:lnTo>
                <a:lnTo>
                  <a:pt x="10720" y="89"/>
                </a:lnTo>
                <a:lnTo>
                  <a:pt x="10721" y="98"/>
                </a:lnTo>
                <a:lnTo>
                  <a:pt x="10721" y="107"/>
                </a:lnTo>
                <a:lnTo>
                  <a:pt x="10719" y="113"/>
                </a:lnTo>
                <a:lnTo>
                  <a:pt x="10715" y="120"/>
                </a:lnTo>
                <a:lnTo>
                  <a:pt x="10710" y="124"/>
                </a:lnTo>
                <a:lnTo>
                  <a:pt x="10703" y="127"/>
                </a:lnTo>
                <a:lnTo>
                  <a:pt x="10694" y="129"/>
                </a:lnTo>
                <a:lnTo>
                  <a:pt x="10685" y="130"/>
                </a:lnTo>
                <a:lnTo>
                  <a:pt x="10679" y="129"/>
                </a:lnTo>
                <a:lnTo>
                  <a:pt x="10674" y="126"/>
                </a:lnTo>
                <a:lnTo>
                  <a:pt x="10670" y="122"/>
                </a:lnTo>
                <a:lnTo>
                  <a:pt x="10666" y="118"/>
                </a:lnTo>
                <a:lnTo>
                  <a:pt x="10663" y="116"/>
                </a:lnTo>
                <a:lnTo>
                  <a:pt x="10661" y="111"/>
                </a:lnTo>
                <a:lnTo>
                  <a:pt x="10658" y="107"/>
                </a:lnTo>
                <a:lnTo>
                  <a:pt x="10658" y="103"/>
                </a:lnTo>
                <a:lnTo>
                  <a:pt x="10657" y="94"/>
                </a:lnTo>
                <a:lnTo>
                  <a:pt x="10657" y="84"/>
                </a:lnTo>
                <a:lnTo>
                  <a:pt x="10658" y="73"/>
                </a:lnTo>
                <a:lnTo>
                  <a:pt x="10659" y="63"/>
                </a:lnTo>
                <a:lnTo>
                  <a:pt x="10661" y="48"/>
                </a:lnTo>
                <a:lnTo>
                  <a:pt x="10662" y="31"/>
                </a:lnTo>
                <a:lnTo>
                  <a:pt x="10665" y="15"/>
                </a:lnTo>
                <a:lnTo>
                  <a:pt x="10670" y="0"/>
                </a:lnTo>
                <a:close/>
                <a:moveTo>
                  <a:pt x="9232" y="9796"/>
                </a:moveTo>
                <a:lnTo>
                  <a:pt x="9172" y="9796"/>
                </a:lnTo>
                <a:lnTo>
                  <a:pt x="9155" y="9765"/>
                </a:lnTo>
                <a:lnTo>
                  <a:pt x="9139" y="9732"/>
                </a:lnTo>
                <a:lnTo>
                  <a:pt x="9132" y="9715"/>
                </a:lnTo>
                <a:lnTo>
                  <a:pt x="9125" y="9697"/>
                </a:lnTo>
                <a:lnTo>
                  <a:pt x="9119" y="9679"/>
                </a:lnTo>
                <a:lnTo>
                  <a:pt x="9114" y="9660"/>
                </a:lnTo>
                <a:lnTo>
                  <a:pt x="9133" y="9675"/>
                </a:lnTo>
                <a:lnTo>
                  <a:pt x="9151" y="9691"/>
                </a:lnTo>
                <a:lnTo>
                  <a:pt x="9168" y="9706"/>
                </a:lnTo>
                <a:lnTo>
                  <a:pt x="9183" y="9723"/>
                </a:lnTo>
                <a:lnTo>
                  <a:pt x="9197" y="9741"/>
                </a:lnTo>
                <a:lnTo>
                  <a:pt x="9210" y="9759"/>
                </a:lnTo>
                <a:lnTo>
                  <a:pt x="9222" y="9778"/>
                </a:lnTo>
                <a:lnTo>
                  <a:pt x="9232" y="9796"/>
                </a:lnTo>
                <a:close/>
                <a:moveTo>
                  <a:pt x="8526" y="9796"/>
                </a:moveTo>
                <a:lnTo>
                  <a:pt x="8178" y="9796"/>
                </a:lnTo>
                <a:lnTo>
                  <a:pt x="8164" y="9756"/>
                </a:lnTo>
                <a:lnTo>
                  <a:pt x="8150" y="9718"/>
                </a:lnTo>
                <a:lnTo>
                  <a:pt x="8141" y="9698"/>
                </a:lnTo>
                <a:lnTo>
                  <a:pt x="8130" y="9679"/>
                </a:lnTo>
                <a:lnTo>
                  <a:pt x="8119" y="9661"/>
                </a:lnTo>
                <a:lnTo>
                  <a:pt x="8106" y="9644"/>
                </a:lnTo>
                <a:lnTo>
                  <a:pt x="8101" y="9637"/>
                </a:lnTo>
                <a:lnTo>
                  <a:pt x="8098" y="9628"/>
                </a:lnTo>
                <a:lnTo>
                  <a:pt x="8098" y="9622"/>
                </a:lnTo>
                <a:lnTo>
                  <a:pt x="8099" y="9619"/>
                </a:lnTo>
                <a:lnTo>
                  <a:pt x="8102" y="9615"/>
                </a:lnTo>
                <a:lnTo>
                  <a:pt x="8107" y="9611"/>
                </a:lnTo>
                <a:lnTo>
                  <a:pt x="8111" y="9608"/>
                </a:lnTo>
                <a:lnTo>
                  <a:pt x="8116" y="9607"/>
                </a:lnTo>
                <a:lnTo>
                  <a:pt x="8120" y="9607"/>
                </a:lnTo>
                <a:lnTo>
                  <a:pt x="8125" y="9608"/>
                </a:lnTo>
                <a:lnTo>
                  <a:pt x="8133" y="9612"/>
                </a:lnTo>
                <a:lnTo>
                  <a:pt x="8141" y="9619"/>
                </a:lnTo>
                <a:lnTo>
                  <a:pt x="8151" y="9628"/>
                </a:lnTo>
                <a:lnTo>
                  <a:pt x="8161" y="9634"/>
                </a:lnTo>
                <a:lnTo>
                  <a:pt x="8172" y="9639"/>
                </a:lnTo>
                <a:lnTo>
                  <a:pt x="8182" y="9641"/>
                </a:lnTo>
                <a:lnTo>
                  <a:pt x="8192" y="9641"/>
                </a:lnTo>
                <a:lnTo>
                  <a:pt x="8204" y="9637"/>
                </a:lnTo>
                <a:lnTo>
                  <a:pt x="8214" y="9632"/>
                </a:lnTo>
                <a:lnTo>
                  <a:pt x="8226" y="9622"/>
                </a:lnTo>
                <a:lnTo>
                  <a:pt x="8233" y="9608"/>
                </a:lnTo>
                <a:lnTo>
                  <a:pt x="8238" y="9598"/>
                </a:lnTo>
                <a:lnTo>
                  <a:pt x="8242" y="9586"/>
                </a:lnTo>
                <a:lnTo>
                  <a:pt x="8246" y="9576"/>
                </a:lnTo>
                <a:lnTo>
                  <a:pt x="8247" y="9563"/>
                </a:lnTo>
                <a:lnTo>
                  <a:pt x="8249" y="9547"/>
                </a:lnTo>
                <a:lnTo>
                  <a:pt x="8250" y="9525"/>
                </a:lnTo>
                <a:lnTo>
                  <a:pt x="8251" y="9498"/>
                </a:lnTo>
                <a:lnTo>
                  <a:pt x="8257" y="9499"/>
                </a:lnTo>
                <a:lnTo>
                  <a:pt x="8262" y="9502"/>
                </a:lnTo>
                <a:lnTo>
                  <a:pt x="8264" y="9504"/>
                </a:lnTo>
                <a:lnTo>
                  <a:pt x="8268" y="9507"/>
                </a:lnTo>
                <a:lnTo>
                  <a:pt x="8272" y="9513"/>
                </a:lnTo>
                <a:lnTo>
                  <a:pt x="8275" y="9521"/>
                </a:lnTo>
                <a:lnTo>
                  <a:pt x="8276" y="9536"/>
                </a:lnTo>
                <a:lnTo>
                  <a:pt x="8276" y="9553"/>
                </a:lnTo>
                <a:lnTo>
                  <a:pt x="8276" y="9563"/>
                </a:lnTo>
                <a:lnTo>
                  <a:pt x="8278" y="9572"/>
                </a:lnTo>
                <a:lnTo>
                  <a:pt x="8281" y="9581"/>
                </a:lnTo>
                <a:lnTo>
                  <a:pt x="8284" y="9589"/>
                </a:lnTo>
                <a:lnTo>
                  <a:pt x="8289" y="9597"/>
                </a:lnTo>
                <a:lnTo>
                  <a:pt x="8294" y="9604"/>
                </a:lnTo>
                <a:lnTo>
                  <a:pt x="8300" y="9610"/>
                </a:lnTo>
                <a:lnTo>
                  <a:pt x="8309" y="9616"/>
                </a:lnTo>
                <a:lnTo>
                  <a:pt x="8332" y="9629"/>
                </a:lnTo>
                <a:lnTo>
                  <a:pt x="8354" y="9644"/>
                </a:lnTo>
                <a:lnTo>
                  <a:pt x="8376" y="9661"/>
                </a:lnTo>
                <a:lnTo>
                  <a:pt x="8397" y="9678"/>
                </a:lnTo>
                <a:lnTo>
                  <a:pt x="8419" y="9693"/>
                </a:lnTo>
                <a:lnTo>
                  <a:pt x="8442" y="9707"/>
                </a:lnTo>
                <a:lnTo>
                  <a:pt x="8455" y="9714"/>
                </a:lnTo>
                <a:lnTo>
                  <a:pt x="8466" y="9719"/>
                </a:lnTo>
                <a:lnTo>
                  <a:pt x="8479" y="9724"/>
                </a:lnTo>
                <a:lnTo>
                  <a:pt x="8493" y="9728"/>
                </a:lnTo>
                <a:lnTo>
                  <a:pt x="8500" y="9731"/>
                </a:lnTo>
                <a:lnTo>
                  <a:pt x="8505" y="9733"/>
                </a:lnTo>
                <a:lnTo>
                  <a:pt x="8509" y="9738"/>
                </a:lnTo>
                <a:lnTo>
                  <a:pt x="8513" y="9743"/>
                </a:lnTo>
                <a:lnTo>
                  <a:pt x="8518" y="9756"/>
                </a:lnTo>
                <a:lnTo>
                  <a:pt x="8520" y="9769"/>
                </a:lnTo>
                <a:lnTo>
                  <a:pt x="8520" y="9769"/>
                </a:lnTo>
                <a:lnTo>
                  <a:pt x="8520" y="9769"/>
                </a:lnTo>
                <a:lnTo>
                  <a:pt x="8520" y="9769"/>
                </a:lnTo>
                <a:lnTo>
                  <a:pt x="8520" y="9769"/>
                </a:lnTo>
                <a:lnTo>
                  <a:pt x="8523" y="9777"/>
                </a:lnTo>
                <a:lnTo>
                  <a:pt x="8526" y="9783"/>
                </a:lnTo>
                <a:lnTo>
                  <a:pt x="8526" y="9790"/>
                </a:lnTo>
                <a:lnTo>
                  <a:pt x="8526" y="9796"/>
                </a:lnTo>
                <a:close/>
                <a:moveTo>
                  <a:pt x="6422" y="9796"/>
                </a:moveTo>
                <a:lnTo>
                  <a:pt x="6389" y="9796"/>
                </a:lnTo>
                <a:lnTo>
                  <a:pt x="6390" y="9790"/>
                </a:lnTo>
                <a:lnTo>
                  <a:pt x="6394" y="9782"/>
                </a:lnTo>
                <a:lnTo>
                  <a:pt x="6398" y="9774"/>
                </a:lnTo>
                <a:lnTo>
                  <a:pt x="6403" y="9767"/>
                </a:lnTo>
                <a:lnTo>
                  <a:pt x="6397" y="9745"/>
                </a:lnTo>
                <a:lnTo>
                  <a:pt x="6393" y="9727"/>
                </a:lnTo>
                <a:lnTo>
                  <a:pt x="6392" y="9720"/>
                </a:lnTo>
                <a:lnTo>
                  <a:pt x="6392" y="9714"/>
                </a:lnTo>
                <a:lnTo>
                  <a:pt x="6392" y="9707"/>
                </a:lnTo>
                <a:lnTo>
                  <a:pt x="6393" y="9702"/>
                </a:lnTo>
                <a:lnTo>
                  <a:pt x="6394" y="9696"/>
                </a:lnTo>
                <a:lnTo>
                  <a:pt x="6397" y="9691"/>
                </a:lnTo>
                <a:lnTo>
                  <a:pt x="6401" y="9684"/>
                </a:lnTo>
                <a:lnTo>
                  <a:pt x="6404" y="9679"/>
                </a:lnTo>
                <a:lnTo>
                  <a:pt x="6417" y="9665"/>
                </a:lnTo>
                <a:lnTo>
                  <a:pt x="6433" y="9647"/>
                </a:lnTo>
                <a:lnTo>
                  <a:pt x="6435" y="9655"/>
                </a:lnTo>
                <a:lnTo>
                  <a:pt x="6437" y="9662"/>
                </a:lnTo>
                <a:lnTo>
                  <a:pt x="6438" y="9670"/>
                </a:lnTo>
                <a:lnTo>
                  <a:pt x="6439" y="9678"/>
                </a:lnTo>
                <a:lnTo>
                  <a:pt x="6438" y="9692"/>
                </a:lnTo>
                <a:lnTo>
                  <a:pt x="6435" y="9706"/>
                </a:lnTo>
                <a:lnTo>
                  <a:pt x="6428" y="9734"/>
                </a:lnTo>
                <a:lnTo>
                  <a:pt x="6420" y="9761"/>
                </a:lnTo>
                <a:lnTo>
                  <a:pt x="6420" y="9761"/>
                </a:lnTo>
                <a:lnTo>
                  <a:pt x="6420" y="9761"/>
                </a:lnTo>
                <a:lnTo>
                  <a:pt x="6421" y="9778"/>
                </a:lnTo>
                <a:lnTo>
                  <a:pt x="6422" y="9796"/>
                </a:lnTo>
                <a:close/>
                <a:moveTo>
                  <a:pt x="1270" y="9796"/>
                </a:moveTo>
                <a:lnTo>
                  <a:pt x="1103" y="9796"/>
                </a:lnTo>
                <a:lnTo>
                  <a:pt x="1093" y="9747"/>
                </a:lnTo>
                <a:lnTo>
                  <a:pt x="1085" y="9698"/>
                </a:lnTo>
                <a:lnTo>
                  <a:pt x="1081" y="9674"/>
                </a:lnTo>
                <a:lnTo>
                  <a:pt x="1078" y="9650"/>
                </a:lnTo>
                <a:lnTo>
                  <a:pt x="1076" y="9624"/>
                </a:lnTo>
                <a:lnTo>
                  <a:pt x="1075" y="9599"/>
                </a:lnTo>
                <a:lnTo>
                  <a:pt x="1075" y="9575"/>
                </a:lnTo>
                <a:lnTo>
                  <a:pt x="1075" y="9550"/>
                </a:lnTo>
                <a:lnTo>
                  <a:pt x="1076" y="9526"/>
                </a:lnTo>
                <a:lnTo>
                  <a:pt x="1078" y="9500"/>
                </a:lnTo>
                <a:lnTo>
                  <a:pt x="1081" y="9476"/>
                </a:lnTo>
                <a:lnTo>
                  <a:pt x="1086" y="9451"/>
                </a:lnTo>
                <a:lnTo>
                  <a:pt x="1093" y="9426"/>
                </a:lnTo>
                <a:lnTo>
                  <a:pt x="1099" y="9401"/>
                </a:lnTo>
                <a:lnTo>
                  <a:pt x="1099" y="9401"/>
                </a:lnTo>
                <a:lnTo>
                  <a:pt x="1099" y="9401"/>
                </a:lnTo>
                <a:lnTo>
                  <a:pt x="1099" y="9401"/>
                </a:lnTo>
                <a:lnTo>
                  <a:pt x="1099" y="9401"/>
                </a:lnTo>
                <a:lnTo>
                  <a:pt x="1109" y="9392"/>
                </a:lnTo>
                <a:lnTo>
                  <a:pt x="1121" y="9383"/>
                </a:lnTo>
                <a:lnTo>
                  <a:pt x="1121" y="9383"/>
                </a:lnTo>
                <a:lnTo>
                  <a:pt x="1121" y="9383"/>
                </a:lnTo>
                <a:lnTo>
                  <a:pt x="1121" y="9383"/>
                </a:lnTo>
                <a:lnTo>
                  <a:pt x="1125" y="9365"/>
                </a:lnTo>
                <a:lnTo>
                  <a:pt x="1129" y="9349"/>
                </a:lnTo>
                <a:lnTo>
                  <a:pt x="1135" y="9332"/>
                </a:lnTo>
                <a:lnTo>
                  <a:pt x="1142" y="9316"/>
                </a:lnTo>
                <a:lnTo>
                  <a:pt x="1148" y="9300"/>
                </a:lnTo>
                <a:lnTo>
                  <a:pt x="1157" y="9284"/>
                </a:lnTo>
                <a:lnTo>
                  <a:pt x="1166" y="9269"/>
                </a:lnTo>
                <a:lnTo>
                  <a:pt x="1175" y="9253"/>
                </a:lnTo>
                <a:lnTo>
                  <a:pt x="1196" y="9222"/>
                </a:lnTo>
                <a:lnTo>
                  <a:pt x="1219" y="9190"/>
                </a:lnTo>
                <a:lnTo>
                  <a:pt x="1243" y="9156"/>
                </a:lnTo>
                <a:lnTo>
                  <a:pt x="1269" y="9120"/>
                </a:lnTo>
                <a:lnTo>
                  <a:pt x="1279" y="9167"/>
                </a:lnTo>
                <a:lnTo>
                  <a:pt x="1287" y="9212"/>
                </a:lnTo>
                <a:lnTo>
                  <a:pt x="1293" y="9253"/>
                </a:lnTo>
                <a:lnTo>
                  <a:pt x="1299" y="9293"/>
                </a:lnTo>
                <a:lnTo>
                  <a:pt x="1302" y="9331"/>
                </a:lnTo>
                <a:lnTo>
                  <a:pt x="1305" y="9368"/>
                </a:lnTo>
                <a:lnTo>
                  <a:pt x="1306" y="9404"/>
                </a:lnTo>
                <a:lnTo>
                  <a:pt x="1308" y="9439"/>
                </a:lnTo>
                <a:lnTo>
                  <a:pt x="1311" y="9459"/>
                </a:lnTo>
                <a:lnTo>
                  <a:pt x="1318" y="9480"/>
                </a:lnTo>
                <a:lnTo>
                  <a:pt x="1326" y="9500"/>
                </a:lnTo>
                <a:lnTo>
                  <a:pt x="1333" y="9521"/>
                </a:lnTo>
                <a:lnTo>
                  <a:pt x="1336" y="9531"/>
                </a:lnTo>
                <a:lnTo>
                  <a:pt x="1337" y="9541"/>
                </a:lnTo>
                <a:lnTo>
                  <a:pt x="1338" y="9553"/>
                </a:lnTo>
                <a:lnTo>
                  <a:pt x="1338" y="9563"/>
                </a:lnTo>
                <a:lnTo>
                  <a:pt x="1337" y="9574"/>
                </a:lnTo>
                <a:lnTo>
                  <a:pt x="1335" y="9585"/>
                </a:lnTo>
                <a:lnTo>
                  <a:pt x="1331" y="9595"/>
                </a:lnTo>
                <a:lnTo>
                  <a:pt x="1324" y="9607"/>
                </a:lnTo>
                <a:lnTo>
                  <a:pt x="1311" y="9655"/>
                </a:lnTo>
                <a:lnTo>
                  <a:pt x="1297" y="9702"/>
                </a:lnTo>
                <a:lnTo>
                  <a:pt x="1283" y="9749"/>
                </a:lnTo>
                <a:lnTo>
                  <a:pt x="1270" y="9796"/>
                </a:lnTo>
                <a:close/>
                <a:moveTo>
                  <a:pt x="9572" y="8704"/>
                </a:moveTo>
                <a:lnTo>
                  <a:pt x="9572" y="8704"/>
                </a:lnTo>
                <a:lnTo>
                  <a:pt x="9572" y="8704"/>
                </a:lnTo>
                <a:lnTo>
                  <a:pt x="9573" y="8705"/>
                </a:lnTo>
                <a:lnTo>
                  <a:pt x="9576" y="8705"/>
                </a:lnTo>
                <a:lnTo>
                  <a:pt x="9573" y="8705"/>
                </a:lnTo>
                <a:lnTo>
                  <a:pt x="9572" y="8704"/>
                </a:lnTo>
                <a:close/>
                <a:moveTo>
                  <a:pt x="9154" y="8622"/>
                </a:moveTo>
                <a:lnTo>
                  <a:pt x="9154" y="8622"/>
                </a:lnTo>
                <a:lnTo>
                  <a:pt x="9155" y="8623"/>
                </a:lnTo>
                <a:lnTo>
                  <a:pt x="9155" y="8623"/>
                </a:lnTo>
                <a:lnTo>
                  <a:pt x="9154" y="8622"/>
                </a:lnTo>
                <a:lnTo>
                  <a:pt x="9154" y="8622"/>
                </a:lnTo>
                <a:lnTo>
                  <a:pt x="9154" y="8622"/>
                </a:lnTo>
                <a:close/>
                <a:moveTo>
                  <a:pt x="9017" y="8644"/>
                </a:moveTo>
                <a:lnTo>
                  <a:pt x="9016" y="8644"/>
                </a:lnTo>
                <a:lnTo>
                  <a:pt x="9016" y="8644"/>
                </a:lnTo>
                <a:lnTo>
                  <a:pt x="9016" y="8642"/>
                </a:lnTo>
                <a:lnTo>
                  <a:pt x="9016" y="8642"/>
                </a:lnTo>
                <a:lnTo>
                  <a:pt x="9016" y="8642"/>
                </a:lnTo>
                <a:lnTo>
                  <a:pt x="9016" y="8642"/>
                </a:lnTo>
                <a:lnTo>
                  <a:pt x="9017" y="8644"/>
                </a:lnTo>
                <a:lnTo>
                  <a:pt x="9017" y="8644"/>
                </a:lnTo>
                <a:close/>
                <a:moveTo>
                  <a:pt x="8505" y="8612"/>
                </a:moveTo>
                <a:lnTo>
                  <a:pt x="8510" y="8609"/>
                </a:lnTo>
                <a:lnTo>
                  <a:pt x="8516" y="8606"/>
                </a:lnTo>
                <a:lnTo>
                  <a:pt x="8524" y="8612"/>
                </a:lnTo>
                <a:lnTo>
                  <a:pt x="8532" y="8613"/>
                </a:lnTo>
                <a:lnTo>
                  <a:pt x="8540" y="8613"/>
                </a:lnTo>
                <a:lnTo>
                  <a:pt x="8549" y="8612"/>
                </a:lnTo>
                <a:lnTo>
                  <a:pt x="8571" y="8631"/>
                </a:lnTo>
                <a:lnTo>
                  <a:pt x="8592" y="8649"/>
                </a:lnTo>
                <a:lnTo>
                  <a:pt x="8616" y="8664"/>
                </a:lnTo>
                <a:lnTo>
                  <a:pt x="8640" y="8680"/>
                </a:lnTo>
                <a:lnTo>
                  <a:pt x="8690" y="8705"/>
                </a:lnTo>
                <a:lnTo>
                  <a:pt x="8742" y="8730"/>
                </a:lnTo>
                <a:lnTo>
                  <a:pt x="8743" y="8731"/>
                </a:lnTo>
                <a:lnTo>
                  <a:pt x="8744" y="8731"/>
                </a:lnTo>
                <a:lnTo>
                  <a:pt x="8742" y="8732"/>
                </a:lnTo>
                <a:lnTo>
                  <a:pt x="8738" y="8735"/>
                </a:lnTo>
                <a:lnTo>
                  <a:pt x="8738" y="8741"/>
                </a:lnTo>
                <a:lnTo>
                  <a:pt x="8738" y="8747"/>
                </a:lnTo>
                <a:lnTo>
                  <a:pt x="8739" y="8750"/>
                </a:lnTo>
                <a:lnTo>
                  <a:pt x="8742" y="8756"/>
                </a:lnTo>
                <a:lnTo>
                  <a:pt x="8747" y="8763"/>
                </a:lnTo>
                <a:lnTo>
                  <a:pt x="8755" y="8771"/>
                </a:lnTo>
                <a:lnTo>
                  <a:pt x="8761" y="8780"/>
                </a:lnTo>
                <a:lnTo>
                  <a:pt x="8767" y="8789"/>
                </a:lnTo>
                <a:lnTo>
                  <a:pt x="8771" y="8793"/>
                </a:lnTo>
                <a:lnTo>
                  <a:pt x="8773" y="8799"/>
                </a:lnTo>
                <a:lnTo>
                  <a:pt x="8774" y="8804"/>
                </a:lnTo>
                <a:lnTo>
                  <a:pt x="8774" y="8811"/>
                </a:lnTo>
                <a:lnTo>
                  <a:pt x="8742" y="8804"/>
                </a:lnTo>
                <a:lnTo>
                  <a:pt x="8711" y="8801"/>
                </a:lnTo>
                <a:lnTo>
                  <a:pt x="8695" y="8799"/>
                </a:lnTo>
                <a:lnTo>
                  <a:pt x="8679" y="8799"/>
                </a:lnTo>
                <a:lnTo>
                  <a:pt x="8663" y="8801"/>
                </a:lnTo>
                <a:lnTo>
                  <a:pt x="8648" y="8803"/>
                </a:lnTo>
                <a:lnTo>
                  <a:pt x="8636" y="8806"/>
                </a:lnTo>
                <a:lnTo>
                  <a:pt x="8625" y="8806"/>
                </a:lnTo>
                <a:lnTo>
                  <a:pt x="8614" y="8806"/>
                </a:lnTo>
                <a:lnTo>
                  <a:pt x="8604" y="8804"/>
                </a:lnTo>
                <a:lnTo>
                  <a:pt x="8595" y="8802"/>
                </a:lnTo>
                <a:lnTo>
                  <a:pt x="8587" y="8799"/>
                </a:lnTo>
                <a:lnTo>
                  <a:pt x="8580" y="8794"/>
                </a:lnTo>
                <a:lnTo>
                  <a:pt x="8572" y="8789"/>
                </a:lnTo>
                <a:lnTo>
                  <a:pt x="8565" y="8784"/>
                </a:lnTo>
                <a:lnTo>
                  <a:pt x="8560" y="8777"/>
                </a:lnTo>
                <a:lnTo>
                  <a:pt x="8555" y="8770"/>
                </a:lnTo>
                <a:lnTo>
                  <a:pt x="8550" y="8761"/>
                </a:lnTo>
                <a:lnTo>
                  <a:pt x="8541" y="8743"/>
                </a:lnTo>
                <a:lnTo>
                  <a:pt x="8533" y="8722"/>
                </a:lnTo>
                <a:lnTo>
                  <a:pt x="8528" y="8694"/>
                </a:lnTo>
                <a:lnTo>
                  <a:pt x="8526" y="8666"/>
                </a:lnTo>
                <a:lnTo>
                  <a:pt x="8523" y="8651"/>
                </a:lnTo>
                <a:lnTo>
                  <a:pt x="8519" y="8637"/>
                </a:lnTo>
                <a:lnTo>
                  <a:pt x="8516" y="8631"/>
                </a:lnTo>
                <a:lnTo>
                  <a:pt x="8513" y="8624"/>
                </a:lnTo>
                <a:lnTo>
                  <a:pt x="8509" y="8618"/>
                </a:lnTo>
                <a:lnTo>
                  <a:pt x="8505" y="8612"/>
                </a:lnTo>
                <a:close/>
                <a:moveTo>
                  <a:pt x="7809" y="8148"/>
                </a:moveTo>
                <a:lnTo>
                  <a:pt x="7809" y="8150"/>
                </a:lnTo>
                <a:lnTo>
                  <a:pt x="7809" y="8150"/>
                </a:lnTo>
                <a:lnTo>
                  <a:pt x="7807" y="8150"/>
                </a:lnTo>
                <a:lnTo>
                  <a:pt x="7806" y="8150"/>
                </a:lnTo>
                <a:lnTo>
                  <a:pt x="7807" y="8148"/>
                </a:lnTo>
                <a:lnTo>
                  <a:pt x="7809" y="8148"/>
                </a:lnTo>
                <a:close/>
                <a:moveTo>
                  <a:pt x="6519" y="8817"/>
                </a:moveTo>
                <a:lnTo>
                  <a:pt x="6506" y="8806"/>
                </a:lnTo>
                <a:lnTo>
                  <a:pt x="6493" y="8794"/>
                </a:lnTo>
                <a:lnTo>
                  <a:pt x="6494" y="8785"/>
                </a:lnTo>
                <a:lnTo>
                  <a:pt x="6496" y="8777"/>
                </a:lnTo>
                <a:lnTo>
                  <a:pt x="6503" y="8770"/>
                </a:lnTo>
                <a:lnTo>
                  <a:pt x="6509" y="8761"/>
                </a:lnTo>
                <a:lnTo>
                  <a:pt x="6513" y="8750"/>
                </a:lnTo>
                <a:lnTo>
                  <a:pt x="6514" y="8739"/>
                </a:lnTo>
                <a:lnTo>
                  <a:pt x="6514" y="8739"/>
                </a:lnTo>
                <a:lnTo>
                  <a:pt x="6520" y="8738"/>
                </a:lnTo>
                <a:lnTo>
                  <a:pt x="6527" y="8736"/>
                </a:lnTo>
                <a:lnTo>
                  <a:pt x="6537" y="8739"/>
                </a:lnTo>
                <a:lnTo>
                  <a:pt x="6546" y="8743"/>
                </a:lnTo>
                <a:lnTo>
                  <a:pt x="6563" y="8757"/>
                </a:lnTo>
                <a:lnTo>
                  <a:pt x="6577" y="8770"/>
                </a:lnTo>
                <a:lnTo>
                  <a:pt x="6591" y="8785"/>
                </a:lnTo>
                <a:lnTo>
                  <a:pt x="6605" y="8801"/>
                </a:lnTo>
                <a:lnTo>
                  <a:pt x="6617" y="8816"/>
                </a:lnTo>
                <a:lnTo>
                  <a:pt x="6630" y="8829"/>
                </a:lnTo>
                <a:lnTo>
                  <a:pt x="6637" y="8834"/>
                </a:lnTo>
                <a:lnTo>
                  <a:pt x="6645" y="8838"/>
                </a:lnTo>
                <a:lnTo>
                  <a:pt x="6654" y="8842"/>
                </a:lnTo>
                <a:lnTo>
                  <a:pt x="6664" y="8843"/>
                </a:lnTo>
                <a:lnTo>
                  <a:pt x="6668" y="8857"/>
                </a:lnTo>
                <a:lnTo>
                  <a:pt x="6672" y="8867"/>
                </a:lnTo>
                <a:lnTo>
                  <a:pt x="6673" y="8878"/>
                </a:lnTo>
                <a:lnTo>
                  <a:pt x="6675" y="8884"/>
                </a:lnTo>
                <a:lnTo>
                  <a:pt x="6673" y="8891"/>
                </a:lnTo>
                <a:lnTo>
                  <a:pt x="6670" y="8896"/>
                </a:lnTo>
                <a:lnTo>
                  <a:pt x="6664" y="8901"/>
                </a:lnTo>
                <a:lnTo>
                  <a:pt x="6658" y="8905"/>
                </a:lnTo>
                <a:lnTo>
                  <a:pt x="6641" y="8896"/>
                </a:lnTo>
                <a:lnTo>
                  <a:pt x="6622" y="8887"/>
                </a:lnTo>
                <a:lnTo>
                  <a:pt x="6596" y="8870"/>
                </a:lnTo>
                <a:lnTo>
                  <a:pt x="6570" y="8852"/>
                </a:lnTo>
                <a:lnTo>
                  <a:pt x="6545" y="8835"/>
                </a:lnTo>
                <a:lnTo>
                  <a:pt x="6519" y="8817"/>
                </a:lnTo>
                <a:close/>
                <a:moveTo>
                  <a:pt x="6361" y="8693"/>
                </a:moveTo>
                <a:lnTo>
                  <a:pt x="6371" y="8698"/>
                </a:lnTo>
                <a:lnTo>
                  <a:pt x="6383" y="8704"/>
                </a:lnTo>
                <a:lnTo>
                  <a:pt x="6393" y="8709"/>
                </a:lnTo>
                <a:lnTo>
                  <a:pt x="6404" y="8714"/>
                </a:lnTo>
                <a:lnTo>
                  <a:pt x="6401" y="8709"/>
                </a:lnTo>
                <a:lnTo>
                  <a:pt x="6395" y="8704"/>
                </a:lnTo>
                <a:lnTo>
                  <a:pt x="6390" y="8700"/>
                </a:lnTo>
                <a:lnTo>
                  <a:pt x="6385" y="8698"/>
                </a:lnTo>
                <a:lnTo>
                  <a:pt x="6380" y="8695"/>
                </a:lnTo>
                <a:lnTo>
                  <a:pt x="6374" y="8694"/>
                </a:lnTo>
                <a:lnTo>
                  <a:pt x="6367" y="8693"/>
                </a:lnTo>
                <a:lnTo>
                  <a:pt x="6361" y="8693"/>
                </a:lnTo>
                <a:lnTo>
                  <a:pt x="6361" y="8693"/>
                </a:lnTo>
                <a:lnTo>
                  <a:pt x="6361" y="8693"/>
                </a:lnTo>
                <a:lnTo>
                  <a:pt x="6352" y="8686"/>
                </a:lnTo>
                <a:lnTo>
                  <a:pt x="6343" y="8680"/>
                </a:lnTo>
                <a:lnTo>
                  <a:pt x="6334" y="8644"/>
                </a:lnTo>
                <a:lnTo>
                  <a:pt x="6327" y="8606"/>
                </a:lnTo>
                <a:lnTo>
                  <a:pt x="6322" y="8570"/>
                </a:lnTo>
                <a:lnTo>
                  <a:pt x="6318" y="8533"/>
                </a:lnTo>
                <a:lnTo>
                  <a:pt x="6314" y="8496"/>
                </a:lnTo>
                <a:lnTo>
                  <a:pt x="6310" y="8458"/>
                </a:lnTo>
                <a:lnTo>
                  <a:pt x="6305" y="8421"/>
                </a:lnTo>
                <a:lnTo>
                  <a:pt x="6298" y="8385"/>
                </a:lnTo>
                <a:lnTo>
                  <a:pt x="6301" y="8376"/>
                </a:lnTo>
                <a:lnTo>
                  <a:pt x="6303" y="8368"/>
                </a:lnTo>
                <a:lnTo>
                  <a:pt x="6303" y="8361"/>
                </a:lnTo>
                <a:lnTo>
                  <a:pt x="6301" y="8353"/>
                </a:lnTo>
                <a:lnTo>
                  <a:pt x="6296" y="8339"/>
                </a:lnTo>
                <a:lnTo>
                  <a:pt x="6290" y="8323"/>
                </a:lnTo>
                <a:lnTo>
                  <a:pt x="6298" y="8300"/>
                </a:lnTo>
                <a:lnTo>
                  <a:pt x="6305" y="8277"/>
                </a:lnTo>
                <a:lnTo>
                  <a:pt x="6312" y="8254"/>
                </a:lnTo>
                <a:lnTo>
                  <a:pt x="6319" y="8231"/>
                </a:lnTo>
                <a:lnTo>
                  <a:pt x="6327" y="8229"/>
                </a:lnTo>
                <a:lnTo>
                  <a:pt x="6335" y="8227"/>
                </a:lnTo>
                <a:lnTo>
                  <a:pt x="6341" y="8227"/>
                </a:lnTo>
                <a:lnTo>
                  <a:pt x="6349" y="8227"/>
                </a:lnTo>
                <a:lnTo>
                  <a:pt x="6362" y="8228"/>
                </a:lnTo>
                <a:lnTo>
                  <a:pt x="6375" y="8231"/>
                </a:lnTo>
                <a:lnTo>
                  <a:pt x="6401" y="8242"/>
                </a:lnTo>
                <a:lnTo>
                  <a:pt x="6425" y="8255"/>
                </a:lnTo>
                <a:lnTo>
                  <a:pt x="6424" y="8266"/>
                </a:lnTo>
                <a:lnTo>
                  <a:pt x="6421" y="8276"/>
                </a:lnTo>
                <a:lnTo>
                  <a:pt x="6419" y="8286"/>
                </a:lnTo>
                <a:lnTo>
                  <a:pt x="6415" y="8295"/>
                </a:lnTo>
                <a:lnTo>
                  <a:pt x="6406" y="8313"/>
                </a:lnTo>
                <a:lnTo>
                  <a:pt x="6397" y="8332"/>
                </a:lnTo>
                <a:lnTo>
                  <a:pt x="6388" y="8358"/>
                </a:lnTo>
                <a:lnTo>
                  <a:pt x="6380" y="8383"/>
                </a:lnTo>
                <a:lnTo>
                  <a:pt x="6377" y="8395"/>
                </a:lnTo>
                <a:lnTo>
                  <a:pt x="6376" y="8408"/>
                </a:lnTo>
                <a:lnTo>
                  <a:pt x="6375" y="8420"/>
                </a:lnTo>
                <a:lnTo>
                  <a:pt x="6374" y="8433"/>
                </a:lnTo>
                <a:lnTo>
                  <a:pt x="6375" y="8444"/>
                </a:lnTo>
                <a:lnTo>
                  <a:pt x="6376" y="8457"/>
                </a:lnTo>
                <a:lnTo>
                  <a:pt x="6379" y="8469"/>
                </a:lnTo>
                <a:lnTo>
                  <a:pt x="6383" y="8482"/>
                </a:lnTo>
                <a:lnTo>
                  <a:pt x="6388" y="8493"/>
                </a:lnTo>
                <a:lnTo>
                  <a:pt x="6394" y="8505"/>
                </a:lnTo>
                <a:lnTo>
                  <a:pt x="6402" y="8516"/>
                </a:lnTo>
                <a:lnTo>
                  <a:pt x="6412" y="8528"/>
                </a:lnTo>
                <a:lnTo>
                  <a:pt x="6417" y="8537"/>
                </a:lnTo>
                <a:lnTo>
                  <a:pt x="6422" y="8545"/>
                </a:lnTo>
                <a:lnTo>
                  <a:pt x="6426" y="8554"/>
                </a:lnTo>
                <a:lnTo>
                  <a:pt x="6429" y="8564"/>
                </a:lnTo>
                <a:lnTo>
                  <a:pt x="6429" y="8573"/>
                </a:lnTo>
                <a:lnTo>
                  <a:pt x="6429" y="8582"/>
                </a:lnTo>
                <a:lnTo>
                  <a:pt x="6426" y="8591"/>
                </a:lnTo>
                <a:lnTo>
                  <a:pt x="6424" y="8599"/>
                </a:lnTo>
                <a:lnTo>
                  <a:pt x="6417" y="8614"/>
                </a:lnTo>
                <a:lnTo>
                  <a:pt x="6413" y="8630"/>
                </a:lnTo>
                <a:lnTo>
                  <a:pt x="6411" y="8645"/>
                </a:lnTo>
                <a:lnTo>
                  <a:pt x="6411" y="8659"/>
                </a:lnTo>
                <a:lnTo>
                  <a:pt x="6415" y="8689"/>
                </a:lnTo>
                <a:lnTo>
                  <a:pt x="6420" y="8718"/>
                </a:lnTo>
                <a:lnTo>
                  <a:pt x="6412" y="8716"/>
                </a:lnTo>
                <a:lnTo>
                  <a:pt x="6404" y="8714"/>
                </a:lnTo>
                <a:lnTo>
                  <a:pt x="6404" y="8714"/>
                </a:lnTo>
                <a:lnTo>
                  <a:pt x="6393" y="8709"/>
                </a:lnTo>
                <a:lnTo>
                  <a:pt x="6381" y="8704"/>
                </a:lnTo>
                <a:lnTo>
                  <a:pt x="6371" y="8699"/>
                </a:lnTo>
                <a:lnTo>
                  <a:pt x="6361" y="8693"/>
                </a:lnTo>
                <a:lnTo>
                  <a:pt x="6361" y="8693"/>
                </a:lnTo>
                <a:close/>
                <a:moveTo>
                  <a:pt x="6101" y="8502"/>
                </a:moveTo>
                <a:lnTo>
                  <a:pt x="6098" y="8494"/>
                </a:lnTo>
                <a:lnTo>
                  <a:pt x="6098" y="8487"/>
                </a:lnTo>
                <a:lnTo>
                  <a:pt x="6097" y="8479"/>
                </a:lnTo>
                <a:lnTo>
                  <a:pt x="6097" y="8473"/>
                </a:lnTo>
                <a:lnTo>
                  <a:pt x="6098" y="8465"/>
                </a:lnTo>
                <a:lnTo>
                  <a:pt x="6101" y="8457"/>
                </a:lnTo>
                <a:lnTo>
                  <a:pt x="6103" y="8449"/>
                </a:lnTo>
                <a:lnTo>
                  <a:pt x="6108" y="8442"/>
                </a:lnTo>
                <a:lnTo>
                  <a:pt x="6108" y="8442"/>
                </a:lnTo>
                <a:lnTo>
                  <a:pt x="6108" y="8442"/>
                </a:lnTo>
                <a:lnTo>
                  <a:pt x="6112" y="8448"/>
                </a:lnTo>
                <a:lnTo>
                  <a:pt x="6116" y="8455"/>
                </a:lnTo>
                <a:lnTo>
                  <a:pt x="6120" y="8460"/>
                </a:lnTo>
                <a:lnTo>
                  <a:pt x="6125" y="8464"/>
                </a:lnTo>
                <a:lnTo>
                  <a:pt x="6132" y="8466"/>
                </a:lnTo>
                <a:lnTo>
                  <a:pt x="6139" y="8467"/>
                </a:lnTo>
                <a:lnTo>
                  <a:pt x="6150" y="8466"/>
                </a:lnTo>
                <a:lnTo>
                  <a:pt x="6161" y="8462"/>
                </a:lnTo>
                <a:lnTo>
                  <a:pt x="6147" y="8451"/>
                </a:lnTo>
                <a:lnTo>
                  <a:pt x="6134" y="8438"/>
                </a:lnTo>
                <a:lnTo>
                  <a:pt x="6124" y="8425"/>
                </a:lnTo>
                <a:lnTo>
                  <a:pt x="6116" y="8411"/>
                </a:lnTo>
                <a:lnTo>
                  <a:pt x="6108" y="8397"/>
                </a:lnTo>
                <a:lnTo>
                  <a:pt x="6101" y="8381"/>
                </a:lnTo>
                <a:lnTo>
                  <a:pt x="6095" y="8367"/>
                </a:lnTo>
                <a:lnTo>
                  <a:pt x="6090" y="8350"/>
                </a:lnTo>
                <a:lnTo>
                  <a:pt x="6088" y="8344"/>
                </a:lnTo>
                <a:lnTo>
                  <a:pt x="6084" y="8338"/>
                </a:lnTo>
                <a:lnTo>
                  <a:pt x="6079" y="8332"/>
                </a:lnTo>
                <a:lnTo>
                  <a:pt x="6074" y="8327"/>
                </a:lnTo>
                <a:lnTo>
                  <a:pt x="6067" y="8325"/>
                </a:lnTo>
                <a:lnTo>
                  <a:pt x="6061" y="8322"/>
                </a:lnTo>
                <a:lnTo>
                  <a:pt x="6053" y="8320"/>
                </a:lnTo>
                <a:lnTo>
                  <a:pt x="6045" y="8320"/>
                </a:lnTo>
                <a:lnTo>
                  <a:pt x="6039" y="8317"/>
                </a:lnTo>
                <a:lnTo>
                  <a:pt x="6032" y="8316"/>
                </a:lnTo>
                <a:lnTo>
                  <a:pt x="6027" y="8316"/>
                </a:lnTo>
                <a:lnTo>
                  <a:pt x="6025" y="8318"/>
                </a:lnTo>
                <a:lnTo>
                  <a:pt x="6022" y="8322"/>
                </a:lnTo>
                <a:lnTo>
                  <a:pt x="6021" y="8326"/>
                </a:lnTo>
                <a:lnTo>
                  <a:pt x="6021" y="8332"/>
                </a:lnTo>
                <a:lnTo>
                  <a:pt x="6021" y="8339"/>
                </a:lnTo>
                <a:lnTo>
                  <a:pt x="6025" y="8352"/>
                </a:lnTo>
                <a:lnTo>
                  <a:pt x="6029" y="8363"/>
                </a:lnTo>
                <a:lnTo>
                  <a:pt x="6034" y="8376"/>
                </a:lnTo>
                <a:lnTo>
                  <a:pt x="6038" y="8388"/>
                </a:lnTo>
                <a:lnTo>
                  <a:pt x="6040" y="8394"/>
                </a:lnTo>
                <a:lnTo>
                  <a:pt x="6044" y="8401"/>
                </a:lnTo>
                <a:lnTo>
                  <a:pt x="6049" y="8419"/>
                </a:lnTo>
                <a:lnTo>
                  <a:pt x="6054" y="8435"/>
                </a:lnTo>
                <a:lnTo>
                  <a:pt x="6058" y="8453"/>
                </a:lnTo>
                <a:lnTo>
                  <a:pt x="6062" y="8471"/>
                </a:lnTo>
                <a:lnTo>
                  <a:pt x="6031" y="8447"/>
                </a:lnTo>
                <a:lnTo>
                  <a:pt x="6000" y="8421"/>
                </a:lnTo>
                <a:lnTo>
                  <a:pt x="5971" y="8395"/>
                </a:lnTo>
                <a:lnTo>
                  <a:pt x="5941" y="8370"/>
                </a:lnTo>
                <a:lnTo>
                  <a:pt x="5911" y="8343"/>
                </a:lnTo>
                <a:lnTo>
                  <a:pt x="5883" y="8314"/>
                </a:lnTo>
                <a:lnTo>
                  <a:pt x="5855" y="8287"/>
                </a:lnTo>
                <a:lnTo>
                  <a:pt x="5828" y="8258"/>
                </a:lnTo>
                <a:lnTo>
                  <a:pt x="5814" y="8228"/>
                </a:lnTo>
                <a:lnTo>
                  <a:pt x="5798" y="8200"/>
                </a:lnTo>
                <a:lnTo>
                  <a:pt x="5789" y="8184"/>
                </a:lnTo>
                <a:lnTo>
                  <a:pt x="5781" y="8170"/>
                </a:lnTo>
                <a:lnTo>
                  <a:pt x="5775" y="8155"/>
                </a:lnTo>
                <a:lnTo>
                  <a:pt x="5769" y="8139"/>
                </a:lnTo>
                <a:lnTo>
                  <a:pt x="5765" y="8124"/>
                </a:lnTo>
                <a:lnTo>
                  <a:pt x="5762" y="8107"/>
                </a:lnTo>
                <a:lnTo>
                  <a:pt x="5761" y="8091"/>
                </a:lnTo>
                <a:lnTo>
                  <a:pt x="5762" y="8074"/>
                </a:lnTo>
                <a:lnTo>
                  <a:pt x="5763" y="8065"/>
                </a:lnTo>
                <a:lnTo>
                  <a:pt x="5766" y="8055"/>
                </a:lnTo>
                <a:lnTo>
                  <a:pt x="5770" y="8046"/>
                </a:lnTo>
                <a:lnTo>
                  <a:pt x="5774" y="8037"/>
                </a:lnTo>
                <a:lnTo>
                  <a:pt x="5779" y="8026"/>
                </a:lnTo>
                <a:lnTo>
                  <a:pt x="5784" y="8016"/>
                </a:lnTo>
                <a:lnTo>
                  <a:pt x="5790" y="8006"/>
                </a:lnTo>
                <a:lnTo>
                  <a:pt x="5798" y="7994"/>
                </a:lnTo>
                <a:lnTo>
                  <a:pt x="5765" y="8011"/>
                </a:lnTo>
                <a:lnTo>
                  <a:pt x="5736" y="8026"/>
                </a:lnTo>
                <a:lnTo>
                  <a:pt x="5722" y="8033"/>
                </a:lnTo>
                <a:lnTo>
                  <a:pt x="5709" y="8039"/>
                </a:lnTo>
                <a:lnTo>
                  <a:pt x="5696" y="8044"/>
                </a:lnTo>
                <a:lnTo>
                  <a:pt x="5685" y="8048"/>
                </a:lnTo>
                <a:lnTo>
                  <a:pt x="5680" y="8037"/>
                </a:lnTo>
                <a:lnTo>
                  <a:pt x="5677" y="8026"/>
                </a:lnTo>
                <a:lnTo>
                  <a:pt x="5677" y="8021"/>
                </a:lnTo>
                <a:lnTo>
                  <a:pt x="5677" y="8016"/>
                </a:lnTo>
                <a:lnTo>
                  <a:pt x="5680" y="8010"/>
                </a:lnTo>
                <a:lnTo>
                  <a:pt x="5682" y="8004"/>
                </a:lnTo>
                <a:lnTo>
                  <a:pt x="5687" y="7998"/>
                </a:lnTo>
                <a:lnTo>
                  <a:pt x="5693" y="7992"/>
                </a:lnTo>
                <a:lnTo>
                  <a:pt x="5695" y="7985"/>
                </a:lnTo>
                <a:lnTo>
                  <a:pt x="5698" y="7979"/>
                </a:lnTo>
                <a:lnTo>
                  <a:pt x="5698" y="7972"/>
                </a:lnTo>
                <a:lnTo>
                  <a:pt x="5698" y="7965"/>
                </a:lnTo>
                <a:lnTo>
                  <a:pt x="5696" y="7958"/>
                </a:lnTo>
                <a:lnTo>
                  <a:pt x="5694" y="7950"/>
                </a:lnTo>
                <a:lnTo>
                  <a:pt x="5689" y="7938"/>
                </a:lnTo>
                <a:lnTo>
                  <a:pt x="5685" y="7925"/>
                </a:lnTo>
                <a:lnTo>
                  <a:pt x="5682" y="7910"/>
                </a:lnTo>
                <a:lnTo>
                  <a:pt x="5681" y="7898"/>
                </a:lnTo>
                <a:lnTo>
                  <a:pt x="5678" y="7871"/>
                </a:lnTo>
                <a:lnTo>
                  <a:pt x="5676" y="7844"/>
                </a:lnTo>
                <a:lnTo>
                  <a:pt x="5673" y="7827"/>
                </a:lnTo>
                <a:lnTo>
                  <a:pt x="5675" y="7810"/>
                </a:lnTo>
                <a:lnTo>
                  <a:pt x="5677" y="7793"/>
                </a:lnTo>
                <a:lnTo>
                  <a:pt x="5680" y="7778"/>
                </a:lnTo>
                <a:lnTo>
                  <a:pt x="5684" y="7761"/>
                </a:lnTo>
                <a:lnTo>
                  <a:pt x="5686" y="7746"/>
                </a:lnTo>
                <a:lnTo>
                  <a:pt x="5687" y="7730"/>
                </a:lnTo>
                <a:lnTo>
                  <a:pt x="5686" y="7714"/>
                </a:lnTo>
                <a:lnTo>
                  <a:pt x="5685" y="7712"/>
                </a:lnTo>
                <a:lnTo>
                  <a:pt x="5685" y="7712"/>
                </a:lnTo>
                <a:lnTo>
                  <a:pt x="5685" y="7712"/>
                </a:lnTo>
                <a:lnTo>
                  <a:pt x="5686" y="7714"/>
                </a:lnTo>
                <a:lnTo>
                  <a:pt x="5686" y="7714"/>
                </a:lnTo>
                <a:lnTo>
                  <a:pt x="5704" y="7707"/>
                </a:lnTo>
                <a:lnTo>
                  <a:pt x="5721" y="7702"/>
                </a:lnTo>
                <a:lnTo>
                  <a:pt x="5738" y="7698"/>
                </a:lnTo>
                <a:lnTo>
                  <a:pt x="5753" y="7697"/>
                </a:lnTo>
                <a:lnTo>
                  <a:pt x="5767" y="7696"/>
                </a:lnTo>
                <a:lnTo>
                  <a:pt x="5781" y="7697"/>
                </a:lnTo>
                <a:lnTo>
                  <a:pt x="5794" y="7700"/>
                </a:lnTo>
                <a:lnTo>
                  <a:pt x="5806" y="7705"/>
                </a:lnTo>
                <a:lnTo>
                  <a:pt x="5817" y="7710"/>
                </a:lnTo>
                <a:lnTo>
                  <a:pt x="5829" y="7718"/>
                </a:lnTo>
                <a:lnTo>
                  <a:pt x="5838" y="7728"/>
                </a:lnTo>
                <a:lnTo>
                  <a:pt x="5848" y="7738"/>
                </a:lnTo>
                <a:lnTo>
                  <a:pt x="5856" y="7751"/>
                </a:lnTo>
                <a:lnTo>
                  <a:pt x="5864" y="7765"/>
                </a:lnTo>
                <a:lnTo>
                  <a:pt x="5872" y="7781"/>
                </a:lnTo>
                <a:lnTo>
                  <a:pt x="5878" y="7797"/>
                </a:lnTo>
                <a:lnTo>
                  <a:pt x="5884" y="7815"/>
                </a:lnTo>
                <a:lnTo>
                  <a:pt x="5888" y="7833"/>
                </a:lnTo>
                <a:lnTo>
                  <a:pt x="5888" y="7845"/>
                </a:lnTo>
                <a:lnTo>
                  <a:pt x="5891" y="7856"/>
                </a:lnTo>
                <a:lnTo>
                  <a:pt x="5893" y="7868"/>
                </a:lnTo>
                <a:lnTo>
                  <a:pt x="5897" y="7880"/>
                </a:lnTo>
                <a:lnTo>
                  <a:pt x="5905" y="7900"/>
                </a:lnTo>
                <a:lnTo>
                  <a:pt x="5915" y="7922"/>
                </a:lnTo>
                <a:lnTo>
                  <a:pt x="5923" y="7944"/>
                </a:lnTo>
                <a:lnTo>
                  <a:pt x="5931" y="7966"/>
                </a:lnTo>
                <a:lnTo>
                  <a:pt x="5933" y="7977"/>
                </a:lnTo>
                <a:lnTo>
                  <a:pt x="5936" y="7989"/>
                </a:lnTo>
                <a:lnTo>
                  <a:pt x="5936" y="8001"/>
                </a:lnTo>
                <a:lnTo>
                  <a:pt x="5936" y="8012"/>
                </a:lnTo>
                <a:lnTo>
                  <a:pt x="5937" y="8017"/>
                </a:lnTo>
                <a:lnTo>
                  <a:pt x="5940" y="8021"/>
                </a:lnTo>
                <a:lnTo>
                  <a:pt x="5944" y="8026"/>
                </a:lnTo>
                <a:lnTo>
                  <a:pt x="5949" y="8029"/>
                </a:lnTo>
                <a:lnTo>
                  <a:pt x="5958" y="8033"/>
                </a:lnTo>
                <a:lnTo>
                  <a:pt x="5964" y="8038"/>
                </a:lnTo>
                <a:lnTo>
                  <a:pt x="5971" y="8043"/>
                </a:lnTo>
                <a:lnTo>
                  <a:pt x="5975" y="8049"/>
                </a:lnTo>
                <a:lnTo>
                  <a:pt x="5982" y="8065"/>
                </a:lnTo>
                <a:lnTo>
                  <a:pt x="5987" y="8080"/>
                </a:lnTo>
                <a:lnTo>
                  <a:pt x="5991" y="8092"/>
                </a:lnTo>
                <a:lnTo>
                  <a:pt x="5995" y="8101"/>
                </a:lnTo>
                <a:lnTo>
                  <a:pt x="6002" y="8109"/>
                </a:lnTo>
                <a:lnTo>
                  <a:pt x="6008" y="8116"/>
                </a:lnTo>
                <a:lnTo>
                  <a:pt x="6016" y="8123"/>
                </a:lnTo>
                <a:lnTo>
                  <a:pt x="6023" y="8129"/>
                </a:lnTo>
                <a:lnTo>
                  <a:pt x="6034" y="8133"/>
                </a:lnTo>
                <a:lnTo>
                  <a:pt x="6043" y="8137"/>
                </a:lnTo>
                <a:lnTo>
                  <a:pt x="6059" y="8143"/>
                </a:lnTo>
                <a:lnTo>
                  <a:pt x="6074" y="8150"/>
                </a:lnTo>
                <a:lnTo>
                  <a:pt x="6086" y="8160"/>
                </a:lnTo>
                <a:lnTo>
                  <a:pt x="6097" y="8170"/>
                </a:lnTo>
                <a:lnTo>
                  <a:pt x="6106" y="8182"/>
                </a:lnTo>
                <a:lnTo>
                  <a:pt x="6114" y="8196"/>
                </a:lnTo>
                <a:lnTo>
                  <a:pt x="6120" y="8210"/>
                </a:lnTo>
                <a:lnTo>
                  <a:pt x="6125" y="8227"/>
                </a:lnTo>
                <a:lnTo>
                  <a:pt x="6130" y="8242"/>
                </a:lnTo>
                <a:lnTo>
                  <a:pt x="6135" y="8259"/>
                </a:lnTo>
                <a:lnTo>
                  <a:pt x="6142" y="8275"/>
                </a:lnTo>
                <a:lnTo>
                  <a:pt x="6148" y="8290"/>
                </a:lnTo>
                <a:lnTo>
                  <a:pt x="6152" y="8300"/>
                </a:lnTo>
                <a:lnTo>
                  <a:pt x="6157" y="8308"/>
                </a:lnTo>
                <a:lnTo>
                  <a:pt x="6164" y="8314"/>
                </a:lnTo>
                <a:lnTo>
                  <a:pt x="6170" y="8320"/>
                </a:lnTo>
                <a:lnTo>
                  <a:pt x="6179" y="8323"/>
                </a:lnTo>
                <a:lnTo>
                  <a:pt x="6187" y="8325"/>
                </a:lnTo>
                <a:lnTo>
                  <a:pt x="6197" y="8325"/>
                </a:lnTo>
                <a:lnTo>
                  <a:pt x="6207" y="8323"/>
                </a:lnTo>
                <a:lnTo>
                  <a:pt x="6207" y="8322"/>
                </a:lnTo>
                <a:lnTo>
                  <a:pt x="6209" y="8320"/>
                </a:lnTo>
                <a:lnTo>
                  <a:pt x="6209" y="8321"/>
                </a:lnTo>
                <a:lnTo>
                  <a:pt x="6209" y="8321"/>
                </a:lnTo>
                <a:lnTo>
                  <a:pt x="6207" y="8323"/>
                </a:lnTo>
                <a:lnTo>
                  <a:pt x="6213" y="8338"/>
                </a:lnTo>
                <a:lnTo>
                  <a:pt x="6220" y="8352"/>
                </a:lnTo>
                <a:lnTo>
                  <a:pt x="6228" y="8363"/>
                </a:lnTo>
                <a:lnTo>
                  <a:pt x="6237" y="8376"/>
                </a:lnTo>
                <a:lnTo>
                  <a:pt x="6246" y="8389"/>
                </a:lnTo>
                <a:lnTo>
                  <a:pt x="6254" y="8402"/>
                </a:lnTo>
                <a:lnTo>
                  <a:pt x="6260" y="8415"/>
                </a:lnTo>
                <a:lnTo>
                  <a:pt x="6265" y="8430"/>
                </a:lnTo>
                <a:lnTo>
                  <a:pt x="6264" y="8476"/>
                </a:lnTo>
                <a:lnTo>
                  <a:pt x="6264" y="8524"/>
                </a:lnTo>
                <a:lnTo>
                  <a:pt x="6267" y="8547"/>
                </a:lnTo>
                <a:lnTo>
                  <a:pt x="6272" y="8570"/>
                </a:lnTo>
                <a:lnTo>
                  <a:pt x="6274" y="8581"/>
                </a:lnTo>
                <a:lnTo>
                  <a:pt x="6278" y="8592"/>
                </a:lnTo>
                <a:lnTo>
                  <a:pt x="6283" y="8604"/>
                </a:lnTo>
                <a:lnTo>
                  <a:pt x="6289" y="8615"/>
                </a:lnTo>
                <a:lnTo>
                  <a:pt x="6286" y="8627"/>
                </a:lnTo>
                <a:lnTo>
                  <a:pt x="6285" y="8639"/>
                </a:lnTo>
                <a:lnTo>
                  <a:pt x="6238" y="8604"/>
                </a:lnTo>
                <a:lnTo>
                  <a:pt x="6192" y="8570"/>
                </a:lnTo>
                <a:lnTo>
                  <a:pt x="6146" y="8537"/>
                </a:lnTo>
                <a:lnTo>
                  <a:pt x="6101" y="8502"/>
                </a:lnTo>
                <a:close/>
                <a:moveTo>
                  <a:pt x="5640" y="8011"/>
                </a:moveTo>
                <a:lnTo>
                  <a:pt x="5640" y="8016"/>
                </a:lnTo>
                <a:lnTo>
                  <a:pt x="5641" y="8021"/>
                </a:lnTo>
                <a:lnTo>
                  <a:pt x="5640" y="8034"/>
                </a:lnTo>
                <a:lnTo>
                  <a:pt x="5640" y="8047"/>
                </a:lnTo>
                <a:lnTo>
                  <a:pt x="5635" y="8046"/>
                </a:lnTo>
                <a:lnTo>
                  <a:pt x="5631" y="8044"/>
                </a:lnTo>
                <a:lnTo>
                  <a:pt x="5636" y="8028"/>
                </a:lnTo>
                <a:lnTo>
                  <a:pt x="5640" y="8011"/>
                </a:lnTo>
                <a:close/>
                <a:moveTo>
                  <a:pt x="606" y="6467"/>
                </a:moveTo>
                <a:lnTo>
                  <a:pt x="607" y="6467"/>
                </a:lnTo>
                <a:lnTo>
                  <a:pt x="607" y="6467"/>
                </a:lnTo>
                <a:lnTo>
                  <a:pt x="607" y="6467"/>
                </a:lnTo>
                <a:lnTo>
                  <a:pt x="607" y="6467"/>
                </a:lnTo>
                <a:lnTo>
                  <a:pt x="606" y="6467"/>
                </a:lnTo>
                <a:lnTo>
                  <a:pt x="606" y="6469"/>
                </a:lnTo>
                <a:lnTo>
                  <a:pt x="606" y="6470"/>
                </a:lnTo>
                <a:lnTo>
                  <a:pt x="605" y="6470"/>
                </a:lnTo>
                <a:lnTo>
                  <a:pt x="604" y="6469"/>
                </a:lnTo>
                <a:lnTo>
                  <a:pt x="605" y="6469"/>
                </a:lnTo>
                <a:lnTo>
                  <a:pt x="606" y="6467"/>
                </a:lnTo>
                <a:close/>
                <a:moveTo>
                  <a:pt x="11" y="4807"/>
                </a:moveTo>
                <a:lnTo>
                  <a:pt x="11" y="4805"/>
                </a:lnTo>
                <a:lnTo>
                  <a:pt x="11" y="4805"/>
                </a:lnTo>
                <a:lnTo>
                  <a:pt x="13" y="4805"/>
                </a:lnTo>
                <a:lnTo>
                  <a:pt x="13" y="4807"/>
                </a:lnTo>
                <a:lnTo>
                  <a:pt x="13" y="4807"/>
                </a:lnTo>
                <a:lnTo>
                  <a:pt x="11" y="4807"/>
                </a:lnTo>
                <a:close/>
                <a:moveTo>
                  <a:pt x="3259" y="216"/>
                </a:moveTo>
                <a:lnTo>
                  <a:pt x="3259" y="215"/>
                </a:lnTo>
                <a:lnTo>
                  <a:pt x="3259" y="215"/>
                </a:lnTo>
                <a:lnTo>
                  <a:pt x="3260" y="215"/>
                </a:lnTo>
                <a:lnTo>
                  <a:pt x="3260" y="215"/>
                </a:lnTo>
                <a:lnTo>
                  <a:pt x="3260" y="215"/>
                </a:lnTo>
                <a:lnTo>
                  <a:pt x="3259" y="216"/>
                </a:lnTo>
                <a:close/>
                <a:moveTo>
                  <a:pt x="3690" y="407"/>
                </a:moveTo>
                <a:lnTo>
                  <a:pt x="3690" y="407"/>
                </a:lnTo>
                <a:lnTo>
                  <a:pt x="3690" y="407"/>
                </a:lnTo>
                <a:lnTo>
                  <a:pt x="3690" y="408"/>
                </a:lnTo>
                <a:lnTo>
                  <a:pt x="3690" y="409"/>
                </a:lnTo>
                <a:lnTo>
                  <a:pt x="3690" y="409"/>
                </a:lnTo>
                <a:lnTo>
                  <a:pt x="3689" y="408"/>
                </a:lnTo>
                <a:lnTo>
                  <a:pt x="3690" y="407"/>
                </a:lnTo>
                <a:lnTo>
                  <a:pt x="3690" y="405"/>
                </a:lnTo>
                <a:lnTo>
                  <a:pt x="3690" y="405"/>
                </a:lnTo>
                <a:lnTo>
                  <a:pt x="3690" y="405"/>
                </a:lnTo>
                <a:lnTo>
                  <a:pt x="3690" y="407"/>
                </a:lnTo>
                <a:close/>
                <a:moveTo>
                  <a:pt x="6994" y="1944"/>
                </a:moveTo>
                <a:lnTo>
                  <a:pt x="6994" y="1944"/>
                </a:lnTo>
                <a:lnTo>
                  <a:pt x="6994" y="1942"/>
                </a:lnTo>
                <a:lnTo>
                  <a:pt x="6995" y="1944"/>
                </a:lnTo>
                <a:lnTo>
                  <a:pt x="6996" y="1944"/>
                </a:lnTo>
                <a:lnTo>
                  <a:pt x="6995" y="1944"/>
                </a:lnTo>
                <a:lnTo>
                  <a:pt x="6994" y="1944"/>
                </a:lnTo>
                <a:close/>
                <a:moveTo>
                  <a:pt x="8654" y="3316"/>
                </a:moveTo>
                <a:lnTo>
                  <a:pt x="8654" y="3320"/>
                </a:lnTo>
                <a:lnTo>
                  <a:pt x="8656" y="3322"/>
                </a:lnTo>
                <a:lnTo>
                  <a:pt x="8653" y="3321"/>
                </a:lnTo>
                <a:lnTo>
                  <a:pt x="8650" y="3319"/>
                </a:lnTo>
                <a:lnTo>
                  <a:pt x="8652" y="3317"/>
                </a:lnTo>
                <a:lnTo>
                  <a:pt x="8654" y="3316"/>
                </a:lnTo>
                <a:close/>
                <a:moveTo>
                  <a:pt x="8580" y="3474"/>
                </a:move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close/>
                <a:moveTo>
                  <a:pt x="8909" y="4074"/>
                </a:moveTo>
                <a:lnTo>
                  <a:pt x="8908" y="4075"/>
                </a:lnTo>
                <a:lnTo>
                  <a:pt x="8906" y="4076"/>
                </a:lnTo>
                <a:lnTo>
                  <a:pt x="8908" y="4076"/>
                </a:lnTo>
                <a:lnTo>
                  <a:pt x="8908" y="4076"/>
                </a:lnTo>
                <a:lnTo>
                  <a:pt x="8906" y="4076"/>
                </a:lnTo>
                <a:lnTo>
                  <a:pt x="8906" y="4076"/>
                </a:lnTo>
                <a:lnTo>
                  <a:pt x="8906" y="4074"/>
                </a:lnTo>
                <a:lnTo>
                  <a:pt x="8905" y="4072"/>
                </a:lnTo>
                <a:lnTo>
                  <a:pt x="8906" y="4074"/>
                </a:lnTo>
                <a:lnTo>
                  <a:pt x="8909" y="4074"/>
                </a:lnTo>
                <a:close/>
                <a:moveTo>
                  <a:pt x="9004" y="4670"/>
                </a:moveTo>
                <a:lnTo>
                  <a:pt x="9004" y="4669"/>
                </a:lnTo>
                <a:lnTo>
                  <a:pt x="9004" y="4669"/>
                </a:lnTo>
                <a:lnTo>
                  <a:pt x="9006" y="4670"/>
                </a:lnTo>
                <a:lnTo>
                  <a:pt x="9004" y="4670"/>
                </a:lnTo>
                <a:lnTo>
                  <a:pt x="9004" y="4670"/>
                </a:lnTo>
                <a:close/>
                <a:moveTo>
                  <a:pt x="8836" y="5073"/>
                </a:moveTo>
                <a:lnTo>
                  <a:pt x="8836" y="5073"/>
                </a:lnTo>
                <a:lnTo>
                  <a:pt x="8836" y="5073"/>
                </a:lnTo>
                <a:lnTo>
                  <a:pt x="8836" y="5072"/>
                </a:lnTo>
                <a:lnTo>
                  <a:pt x="8836" y="5072"/>
                </a:lnTo>
                <a:lnTo>
                  <a:pt x="8837" y="5072"/>
                </a:lnTo>
                <a:lnTo>
                  <a:pt x="8836" y="5073"/>
                </a:lnTo>
                <a:lnTo>
                  <a:pt x="8836" y="5073"/>
                </a:lnTo>
                <a:close/>
                <a:moveTo>
                  <a:pt x="9553" y="8172"/>
                </a:moveTo>
                <a:lnTo>
                  <a:pt x="9553" y="8173"/>
                </a:lnTo>
                <a:lnTo>
                  <a:pt x="9553" y="8173"/>
                </a:lnTo>
                <a:lnTo>
                  <a:pt x="9553" y="8164"/>
                </a:lnTo>
                <a:lnTo>
                  <a:pt x="9550" y="8155"/>
                </a:lnTo>
                <a:lnTo>
                  <a:pt x="9546" y="8148"/>
                </a:lnTo>
                <a:lnTo>
                  <a:pt x="9541" y="8142"/>
                </a:lnTo>
                <a:lnTo>
                  <a:pt x="9529" y="8130"/>
                </a:lnTo>
                <a:lnTo>
                  <a:pt x="9517" y="8120"/>
                </a:lnTo>
                <a:lnTo>
                  <a:pt x="9511" y="8115"/>
                </a:lnTo>
                <a:lnTo>
                  <a:pt x="9509" y="8110"/>
                </a:lnTo>
                <a:lnTo>
                  <a:pt x="9508" y="8106"/>
                </a:lnTo>
                <a:lnTo>
                  <a:pt x="9510" y="8102"/>
                </a:lnTo>
                <a:lnTo>
                  <a:pt x="9511" y="8106"/>
                </a:lnTo>
                <a:lnTo>
                  <a:pt x="9515" y="8110"/>
                </a:lnTo>
                <a:lnTo>
                  <a:pt x="9519" y="8114"/>
                </a:lnTo>
                <a:lnTo>
                  <a:pt x="9524" y="8118"/>
                </a:lnTo>
                <a:lnTo>
                  <a:pt x="9533" y="8124"/>
                </a:lnTo>
                <a:lnTo>
                  <a:pt x="9542" y="8129"/>
                </a:lnTo>
                <a:lnTo>
                  <a:pt x="9547" y="8133"/>
                </a:lnTo>
                <a:lnTo>
                  <a:pt x="9551" y="8137"/>
                </a:lnTo>
                <a:lnTo>
                  <a:pt x="9554" y="8141"/>
                </a:lnTo>
                <a:lnTo>
                  <a:pt x="9556" y="8146"/>
                </a:lnTo>
                <a:lnTo>
                  <a:pt x="9556" y="8151"/>
                </a:lnTo>
                <a:lnTo>
                  <a:pt x="9556" y="8157"/>
                </a:lnTo>
                <a:lnTo>
                  <a:pt x="9555" y="8164"/>
                </a:lnTo>
                <a:lnTo>
                  <a:pt x="9553" y="8172"/>
                </a:lnTo>
                <a:close/>
                <a:moveTo>
                  <a:pt x="8684" y="8657"/>
                </a:moveTo>
                <a:lnTo>
                  <a:pt x="8684" y="8657"/>
                </a:lnTo>
                <a:lnTo>
                  <a:pt x="8683" y="8658"/>
                </a:lnTo>
                <a:lnTo>
                  <a:pt x="8683" y="8657"/>
                </a:lnTo>
                <a:lnTo>
                  <a:pt x="8681" y="8657"/>
                </a:lnTo>
                <a:lnTo>
                  <a:pt x="8683" y="8657"/>
                </a:lnTo>
                <a:lnTo>
                  <a:pt x="8684" y="8657"/>
                </a:lnTo>
                <a:close/>
                <a:moveTo>
                  <a:pt x="8542" y="8596"/>
                </a:moveTo>
                <a:lnTo>
                  <a:pt x="8544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4" y="8596"/>
                </a:lnTo>
                <a:lnTo>
                  <a:pt x="8542" y="8597"/>
                </a:lnTo>
                <a:lnTo>
                  <a:pt x="8542" y="8596"/>
                </a:lnTo>
                <a:lnTo>
                  <a:pt x="8542" y="8596"/>
                </a:lnTo>
                <a:close/>
                <a:moveTo>
                  <a:pt x="7820" y="8178"/>
                </a:moveTo>
                <a:lnTo>
                  <a:pt x="7819" y="8178"/>
                </a:lnTo>
                <a:lnTo>
                  <a:pt x="7819" y="8178"/>
                </a:lnTo>
                <a:lnTo>
                  <a:pt x="7819" y="8177"/>
                </a:lnTo>
                <a:lnTo>
                  <a:pt x="7819" y="8177"/>
                </a:lnTo>
                <a:lnTo>
                  <a:pt x="7819" y="8178"/>
                </a:lnTo>
                <a:lnTo>
                  <a:pt x="7820" y="8178"/>
                </a:lnTo>
                <a:close/>
                <a:moveTo>
                  <a:pt x="6542" y="8729"/>
                </a:moveTo>
                <a:lnTo>
                  <a:pt x="6542" y="8729"/>
                </a:lnTo>
                <a:lnTo>
                  <a:pt x="6543" y="8729"/>
                </a:lnTo>
                <a:lnTo>
                  <a:pt x="6542" y="8730"/>
                </a:lnTo>
                <a:lnTo>
                  <a:pt x="6542" y="8731"/>
                </a:lnTo>
                <a:lnTo>
                  <a:pt x="6542" y="8730"/>
                </a:lnTo>
                <a:lnTo>
                  <a:pt x="6542" y="8729"/>
                </a:lnTo>
                <a:close/>
                <a:moveTo>
                  <a:pt x="5056" y="8300"/>
                </a:move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close/>
                <a:moveTo>
                  <a:pt x="3008" y="9346"/>
                </a:moveTo>
                <a:lnTo>
                  <a:pt x="3006" y="9343"/>
                </a:lnTo>
                <a:lnTo>
                  <a:pt x="3006" y="9341"/>
                </a:lnTo>
                <a:lnTo>
                  <a:pt x="3008" y="9342"/>
                </a:lnTo>
                <a:lnTo>
                  <a:pt x="3010" y="9342"/>
                </a:lnTo>
                <a:lnTo>
                  <a:pt x="3009" y="9345"/>
                </a:lnTo>
                <a:lnTo>
                  <a:pt x="3008" y="9346"/>
                </a:lnTo>
                <a:close/>
                <a:moveTo>
                  <a:pt x="2904" y="250"/>
                </a:moveTo>
                <a:lnTo>
                  <a:pt x="2918" y="289"/>
                </a:lnTo>
                <a:lnTo>
                  <a:pt x="2929" y="331"/>
                </a:lnTo>
                <a:lnTo>
                  <a:pt x="2938" y="372"/>
                </a:lnTo>
                <a:lnTo>
                  <a:pt x="2946" y="413"/>
                </a:lnTo>
                <a:lnTo>
                  <a:pt x="2941" y="416"/>
                </a:lnTo>
                <a:lnTo>
                  <a:pt x="2936" y="417"/>
                </a:lnTo>
                <a:lnTo>
                  <a:pt x="2915" y="412"/>
                </a:lnTo>
                <a:lnTo>
                  <a:pt x="2897" y="403"/>
                </a:lnTo>
                <a:lnTo>
                  <a:pt x="2888" y="398"/>
                </a:lnTo>
                <a:lnTo>
                  <a:pt x="2880" y="391"/>
                </a:lnTo>
                <a:lnTo>
                  <a:pt x="2873" y="382"/>
                </a:lnTo>
                <a:lnTo>
                  <a:pt x="2865" y="373"/>
                </a:lnTo>
                <a:lnTo>
                  <a:pt x="2860" y="363"/>
                </a:lnTo>
                <a:lnTo>
                  <a:pt x="2853" y="354"/>
                </a:lnTo>
                <a:lnTo>
                  <a:pt x="2846" y="345"/>
                </a:lnTo>
                <a:lnTo>
                  <a:pt x="2838" y="337"/>
                </a:lnTo>
                <a:lnTo>
                  <a:pt x="2830" y="329"/>
                </a:lnTo>
                <a:lnTo>
                  <a:pt x="2821" y="322"/>
                </a:lnTo>
                <a:lnTo>
                  <a:pt x="2811" y="316"/>
                </a:lnTo>
                <a:lnTo>
                  <a:pt x="2801" y="310"/>
                </a:lnTo>
                <a:lnTo>
                  <a:pt x="2819" y="306"/>
                </a:lnTo>
                <a:lnTo>
                  <a:pt x="2835" y="301"/>
                </a:lnTo>
                <a:lnTo>
                  <a:pt x="2851" y="296"/>
                </a:lnTo>
                <a:lnTo>
                  <a:pt x="2864" y="288"/>
                </a:lnTo>
                <a:lnTo>
                  <a:pt x="2876" y="280"/>
                </a:lnTo>
                <a:lnTo>
                  <a:pt x="2887" y="271"/>
                </a:lnTo>
                <a:lnTo>
                  <a:pt x="2896" y="261"/>
                </a:lnTo>
                <a:lnTo>
                  <a:pt x="2904" y="250"/>
                </a:lnTo>
                <a:close/>
                <a:moveTo>
                  <a:pt x="5283" y="979"/>
                </a:moveTo>
                <a:lnTo>
                  <a:pt x="5283" y="979"/>
                </a:lnTo>
                <a:lnTo>
                  <a:pt x="5283" y="979"/>
                </a:lnTo>
                <a:lnTo>
                  <a:pt x="5283" y="980"/>
                </a:lnTo>
                <a:lnTo>
                  <a:pt x="5283" y="980"/>
                </a:lnTo>
                <a:lnTo>
                  <a:pt x="5283" y="980"/>
                </a:lnTo>
                <a:lnTo>
                  <a:pt x="5283" y="979"/>
                </a:lnTo>
                <a:lnTo>
                  <a:pt x="5283" y="979"/>
                </a:lnTo>
                <a:close/>
                <a:moveTo>
                  <a:pt x="7114" y="2174"/>
                </a:moveTo>
                <a:lnTo>
                  <a:pt x="7114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3"/>
                </a:lnTo>
                <a:lnTo>
                  <a:pt x="7114" y="2173"/>
                </a:lnTo>
                <a:lnTo>
                  <a:pt x="7114" y="2173"/>
                </a:lnTo>
                <a:lnTo>
                  <a:pt x="7114" y="2174"/>
                </a:lnTo>
                <a:close/>
                <a:moveTo>
                  <a:pt x="8681" y="3433"/>
                </a:moveTo>
                <a:lnTo>
                  <a:pt x="8681" y="3433"/>
                </a:lnTo>
                <a:lnTo>
                  <a:pt x="8681" y="3432"/>
                </a:lnTo>
                <a:lnTo>
                  <a:pt x="8677" y="3430"/>
                </a:lnTo>
                <a:lnTo>
                  <a:pt x="8674" y="3430"/>
                </a:lnTo>
                <a:lnTo>
                  <a:pt x="8680" y="3427"/>
                </a:lnTo>
                <a:lnTo>
                  <a:pt x="8688" y="3424"/>
                </a:lnTo>
                <a:lnTo>
                  <a:pt x="8684" y="3429"/>
                </a:lnTo>
                <a:lnTo>
                  <a:pt x="8681" y="3433"/>
                </a:lnTo>
                <a:close/>
                <a:moveTo>
                  <a:pt x="8990" y="4676"/>
                </a:moveTo>
                <a:lnTo>
                  <a:pt x="8991" y="4674"/>
                </a:lnTo>
                <a:lnTo>
                  <a:pt x="8991" y="4674"/>
                </a:lnTo>
                <a:lnTo>
                  <a:pt x="8991" y="4676"/>
                </a:lnTo>
                <a:lnTo>
                  <a:pt x="8990" y="4677"/>
                </a:lnTo>
                <a:lnTo>
                  <a:pt x="8990" y="4676"/>
                </a:lnTo>
                <a:lnTo>
                  <a:pt x="8990" y="4676"/>
                </a:lnTo>
                <a:close/>
                <a:moveTo>
                  <a:pt x="8834" y="5074"/>
                </a:moveTo>
                <a:lnTo>
                  <a:pt x="8834" y="5074"/>
                </a:lnTo>
                <a:lnTo>
                  <a:pt x="8834" y="5074"/>
                </a:lnTo>
                <a:lnTo>
                  <a:pt x="8836" y="5073"/>
                </a:lnTo>
                <a:lnTo>
                  <a:pt x="8834" y="5074"/>
                </a:lnTo>
                <a:lnTo>
                  <a:pt x="8834" y="5074"/>
                </a:lnTo>
                <a:close/>
                <a:moveTo>
                  <a:pt x="9423" y="5852"/>
                </a:moveTo>
                <a:lnTo>
                  <a:pt x="9423" y="5852"/>
                </a:lnTo>
                <a:lnTo>
                  <a:pt x="9424" y="5852"/>
                </a:lnTo>
                <a:lnTo>
                  <a:pt x="9423" y="5852"/>
                </a:lnTo>
                <a:lnTo>
                  <a:pt x="9423" y="5852"/>
                </a:lnTo>
                <a:lnTo>
                  <a:pt x="9423" y="5852"/>
                </a:lnTo>
                <a:lnTo>
                  <a:pt x="9423" y="5852"/>
                </a:lnTo>
                <a:close/>
                <a:moveTo>
                  <a:pt x="9336" y="6047"/>
                </a:moveTo>
                <a:lnTo>
                  <a:pt x="9335" y="6047"/>
                </a:lnTo>
                <a:lnTo>
                  <a:pt x="9335" y="6047"/>
                </a:lnTo>
                <a:lnTo>
                  <a:pt x="9335" y="6047"/>
                </a:lnTo>
                <a:lnTo>
                  <a:pt x="9335" y="6047"/>
                </a:lnTo>
                <a:lnTo>
                  <a:pt x="9336" y="6047"/>
                </a:lnTo>
                <a:lnTo>
                  <a:pt x="9336" y="6047"/>
                </a:lnTo>
                <a:lnTo>
                  <a:pt x="9338" y="6047"/>
                </a:lnTo>
                <a:lnTo>
                  <a:pt x="9336" y="6047"/>
                </a:lnTo>
                <a:lnTo>
                  <a:pt x="9336" y="6048"/>
                </a:lnTo>
                <a:lnTo>
                  <a:pt x="9336" y="6047"/>
                </a:lnTo>
                <a:lnTo>
                  <a:pt x="9336" y="6047"/>
                </a:lnTo>
                <a:close/>
                <a:moveTo>
                  <a:pt x="9426" y="8055"/>
                </a:move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close/>
                <a:moveTo>
                  <a:pt x="8255" y="8561"/>
                </a:moveTo>
                <a:lnTo>
                  <a:pt x="8255" y="8561"/>
                </a:lnTo>
                <a:lnTo>
                  <a:pt x="8257" y="8560"/>
                </a:lnTo>
                <a:lnTo>
                  <a:pt x="8258" y="8561"/>
                </a:lnTo>
                <a:lnTo>
                  <a:pt x="8258" y="8563"/>
                </a:lnTo>
                <a:lnTo>
                  <a:pt x="8257" y="8563"/>
                </a:lnTo>
                <a:lnTo>
                  <a:pt x="8255" y="8561"/>
                </a:lnTo>
                <a:close/>
                <a:moveTo>
                  <a:pt x="5138" y="7341"/>
                </a:moveTo>
                <a:lnTo>
                  <a:pt x="5138" y="7341"/>
                </a:lnTo>
                <a:lnTo>
                  <a:pt x="5138" y="7341"/>
                </a:lnTo>
                <a:lnTo>
                  <a:pt x="5138" y="7341"/>
                </a:lnTo>
                <a:lnTo>
                  <a:pt x="5138" y="7341"/>
                </a:lnTo>
                <a:lnTo>
                  <a:pt x="5112" y="7345"/>
                </a:lnTo>
                <a:lnTo>
                  <a:pt x="5089" y="7347"/>
                </a:lnTo>
                <a:lnTo>
                  <a:pt x="5068" y="7348"/>
                </a:lnTo>
                <a:lnTo>
                  <a:pt x="5049" y="7348"/>
                </a:lnTo>
                <a:lnTo>
                  <a:pt x="5034" y="7347"/>
                </a:lnTo>
                <a:lnTo>
                  <a:pt x="5019" y="7345"/>
                </a:lnTo>
                <a:lnTo>
                  <a:pt x="5007" y="7339"/>
                </a:lnTo>
                <a:lnTo>
                  <a:pt x="4996" y="7333"/>
                </a:lnTo>
                <a:lnTo>
                  <a:pt x="4987" y="7325"/>
                </a:lnTo>
                <a:lnTo>
                  <a:pt x="4980" y="7315"/>
                </a:lnTo>
                <a:lnTo>
                  <a:pt x="4974" y="7302"/>
                </a:lnTo>
                <a:lnTo>
                  <a:pt x="4971" y="7288"/>
                </a:lnTo>
                <a:lnTo>
                  <a:pt x="4967" y="7271"/>
                </a:lnTo>
                <a:lnTo>
                  <a:pt x="4965" y="7253"/>
                </a:lnTo>
                <a:lnTo>
                  <a:pt x="4965" y="7231"/>
                </a:lnTo>
                <a:lnTo>
                  <a:pt x="4967" y="7208"/>
                </a:lnTo>
                <a:lnTo>
                  <a:pt x="4968" y="7171"/>
                </a:lnTo>
                <a:lnTo>
                  <a:pt x="4971" y="7134"/>
                </a:lnTo>
                <a:lnTo>
                  <a:pt x="4973" y="7116"/>
                </a:lnTo>
                <a:lnTo>
                  <a:pt x="4978" y="7096"/>
                </a:lnTo>
                <a:lnTo>
                  <a:pt x="4985" y="7080"/>
                </a:lnTo>
                <a:lnTo>
                  <a:pt x="4994" y="7062"/>
                </a:lnTo>
                <a:lnTo>
                  <a:pt x="4996" y="7050"/>
                </a:lnTo>
                <a:lnTo>
                  <a:pt x="4998" y="7037"/>
                </a:lnTo>
                <a:lnTo>
                  <a:pt x="4999" y="7026"/>
                </a:lnTo>
                <a:lnTo>
                  <a:pt x="5000" y="7013"/>
                </a:lnTo>
                <a:lnTo>
                  <a:pt x="5017" y="7019"/>
                </a:lnTo>
                <a:lnTo>
                  <a:pt x="5034" y="7023"/>
                </a:lnTo>
                <a:lnTo>
                  <a:pt x="5041" y="7024"/>
                </a:lnTo>
                <a:lnTo>
                  <a:pt x="5047" y="7026"/>
                </a:lnTo>
                <a:lnTo>
                  <a:pt x="5053" y="7028"/>
                </a:lnTo>
                <a:lnTo>
                  <a:pt x="5057" y="7031"/>
                </a:lnTo>
                <a:lnTo>
                  <a:pt x="5066" y="7037"/>
                </a:lnTo>
                <a:lnTo>
                  <a:pt x="5072" y="7045"/>
                </a:lnTo>
                <a:lnTo>
                  <a:pt x="5077" y="7054"/>
                </a:lnTo>
                <a:lnTo>
                  <a:pt x="5083" y="7064"/>
                </a:lnTo>
                <a:lnTo>
                  <a:pt x="5086" y="7074"/>
                </a:lnTo>
                <a:lnTo>
                  <a:pt x="5090" y="7086"/>
                </a:lnTo>
                <a:lnTo>
                  <a:pt x="5095" y="7101"/>
                </a:lnTo>
                <a:lnTo>
                  <a:pt x="5102" y="7117"/>
                </a:lnTo>
                <a:lnTo>
                  <a:pt x="5108" y="7132"/>
                </a:lnTo>
                <a:lnTo>
                  <a:pt x="5117" y="7146"/>
                </a:lnTo>
                <a:lnTo>
                  <a:pt x="5125" y="7161"/>
                </a:lnTo>
                <a:lnTo>
                  <a:pt x="5135" y="7175"/>
                </a:lnTo>
                <a:lnTo>
                  <a:pt x="5146" y="7188"/>
                </a:lnTo>
                <a:lnTo>
                  <a:pt x="5157" y="7200"/>
                </a:lnTo>
                <a:lnTo>
                  <a:pt x="5166" y="7213"/>
                </a:lnTo>
                <a:lnTo>
                  <a:pt x="5177" y="7226"/>
                </a:lnTo>
                <a:lnTo>
                  <a:pt x="5182" y="7231"/>
                </a:lnTo>
                <a:lnTo>
                  <a:pt x="5187" y="7237"/>
                </a:lnTo>
                <a:lnTo>
                  <a:pt x="5195" y="7239"/>
                </a:lnTo>
                <a:lnTo>
                  <a:pt x="5202" y="7240"/>
                </a:lnTo>
                <a:lnTo>
                  <a:pt x="5186" y="7266"/>
                </a:lnTo>
                <a:lnTo>
                  <a:pt x="5170" y="7291"/>
                </a:lnTo>
                <a:lnTo>
                  <a:pt x="5153" y="7315"/>
                </a:lnTo>
                <a:lnTo>
                  <a:pt x="5138" y="7341"/>
                </a:lnTo>
                <a:close/>
                <a:moveTo>
                  <a:pt x="2677" y="340"/>
                </a:moveTo>
                <a:lnTo>
                  <a:pt x="2678" y="340"/>
                </a:lnTo>
                <a:lnTo>
                  <a:pt x="2678" y="340"/>
                </a:lnTo>
                <a:lnTo>
                  <a:pt x="2678" y="340"/>
                </a:lnTo>
                <a:lnTo>
                  <a:pt x="2677" y="340"/>
                </a:lnTo>
                <a:lnTo>
                  <a:pt x="2671" y="351"/>
                </a:lnTo>
                <a:lnTo>
                  <a:pt x="2664" y="361"/>
                </a:lnTo>
                <a:lnTo>
                  <a:pt x="2660" y="373"/>
                </a:lnTo>
                <a:lnTo>
                  <a:pt x="2659" y="385"/>
                </a:lnTo>
                <a:lnTo>
                  <a:pt x="2658" y="396"/>
                </a:lnTo>
                <a:lnTo>
                  <a:pt x="2659" y="408"/>
                </a:lnTo>
                <a:lnTo>
                  <a:pt x="2662" y="419"/>
                </a:lnTo>
                <a:lnTo>
                  <a:pt x="2664" y="431"/>
                </a:lnTo>
                <a:lnTo>
                  <a:pt x="2668" y="444"/>
                </a:lnTo>
                <a:lnTo>
                  <a:pt x="2671" y="457"/>
                </a:lnTo>
                <a:lnTo>
                  <a:pt x="2671" y="463"/>
                </a:lnTo>
                <a:lnTo>
                  <a:pt x="2669" y="468"/>
                </a:lnTo>
                <a:lnTo>
                  <a:pt x="2668" y="475"/>
                </a:lnTo>
                <a:lnTo>
                  <a:pt x="2664" y="481"/>
                </a:lnTo>
                <a:lnTo>
                  <a:pt x="2659" y="488"/>
                </a:lnTo>
                <a:lnTo>
                  <a:pt x="2654" y="493"/>
                </a:lnTo>
                <a:lnTo>
                  <a:pt x="2647" y="495"/>
                </a:lnTo>
                <a:lnTo>
                  <a:pt x="2640" y="495"/>
                </a:lnTo>
                <a:lnTo>
                  <a:pt x="2636" y="495"/>
                </a:lnTo>
                <a:lnTo>
                  <a:pt x="2632" y="494"/>
                </a:lnTo>
                <a:lnTo>
                  <a:pt x="2629" y="491"/>
                </a:lnTo>
                <a:lnTo>
                  <a:pt x="2627" y="489"/>
                </a:lnTo>
                <a:lnTo>
                  <a:pt x="2626" y="486"/>
                </a:lnTo>
                <a:lnTo>
                  <a:pt x="2624" y="482"/>
                </a:lnTo>
                <a:lnTo>
                  <a:pt x="2624" y="479"/>
                </a:lnTo>
                <a:lnTo>
                  <a:pt x="2626" y="475"/>
                </a:lnTo>
                <a:lnTo>
                  <a:pt x="2628" y="467"/>
                </a:lnTo>
                <a:lnTo>
                  <a:pt x="2629" y="461"/>
                </a:lnTo>
                <a:lnTo>
                  <a:pt x="2631" y="453"/>
                </a:lnTo>
                <a:lnTo>
                  <a:pt x="2631" y="446"/>
                </a:lnTo>
                <a:lnTo>
                  <a:pt x="2629" y="432"/>
                </a:lnTo>
                <a:lnTo>
                  <a:pt x="2627" y="419"/>
                </a:lnTo>
                <a:lnTo>
                  <a:pt x="2618" y="394"/>
                </a:lnTo>
                <a:lnTo>
                  <a:pt x="2607" y="367"/>
                </a:lnTo>
                <a:lnTo>
                  <a:pt x="2613" y="363"/>
                </a:lnTo>
                <a:lnTo>
                  <a:pt x="2618" y="358"/>
                </a:lnTo>
                <a:lnTo>
                  <a:pt x="2620" y="352"/>
                </a:lnTo>
                <a:lnTo>
                  <a:pt x="2623" y="346"/>
                </a:lnTo>
                <a:lnTo>
                  <a:pt x="2636" y="337"/>
                </a:lnTo>
                <a:lnTo>
                  <a:pt x="2650" y="328"/>
                </a:lnTo>
                <a:lnTo>
                  <a:pt x="2663" y="318"/>
                </a:lnTo>
                <a:lnTo>
                  <a:pt x="2677" y="309"/>
                </a:lnTo>
                <a:lnTo>
                  <a:pt x="2690" y="311"/>
                </a:lnTo>
                <a:lnTo>
                  <a:pt x="2703" y="314"/>
                </a:lnTo>
                <a:lnTo>
                  <a:pt x="2689" y="320"/>
                </a:lnTo>
                <a:lnTo>
                  <a:pt x="2673" y="327"/>
                </a:lnTo>
                <a:lnTo>
                  <a:pt x="2676" y="333"/>
                </a:lnTo>
                <a:lnTo>
                  <a:pt x="2677" y="340"/>
                </a:lnTo>
                <a:close/>
                <a:moveTo>
                  <a:pt x="4221" y="786"/>
                </a:moveTo>
                <a:lnTo>
                  <a:pt x="4223" y="785"/>
                </a:lnTo>
                <a:lnTo>
                  <a:pt x="4223" y="785"/>
                </a:lnTo>
                <a:lnTo>
                  <a:pt x="4223" y="785"/>
                </a:lnTo>
                <a:lnTo>
                  <a:pt x="4223" y="786"/>
                </a:lnTo>
                <a:lnTo>
                  <a:pt x="4223" y="786"/>
                </a:lnTo>
                <a:lnTo>
                  <a:pt x="4221" y="786"/>
                </a:lnTo>
                <a:close/>
                <a:moveTo>
                  <a:pt x="7165" y="2169"/>
                </a:moveTo>
                <a:lnTo>
                  <a:pt x="7173" y="2166"/>
                </a:lnTo>
                <a:lnTo>
                  <a:pt x="7181" y="2164"/>
                </a:lnTo>
                <a:lnTo>
                  <a:pt x="7188" y="2162"/>
                </a:lnTo>
                <a:lnTo>
                  <a:pt x="7196" y="2162"/>
                </a:lnTo>
                <a:lnTo>
                  <a:pt x="7181" y="2165"/>
                </a:lnTo>
                <a:lnTo>
                  <a:pt x="7165" y="2169"/>
                </a:lnTo>
                <a:close/>
                <a:moveTo>
                  <a:pt x="8051" y="2639"/>
                </a:moveTo>
                <a:lnTo>
                  <a:pt x="8051" y="2639"/>
                </a:lnTo>
                <a:lnTo>
                  <a:pt x="8051" y="2639"/>
                </a:lnTo>
                <a:lnTo>
                  <a:pt x="8052" y="2639"/>
                </a:lnTo>
                <a:lnTo>
                  <a:pt x="8052" y="2641"/>
                </a:lnTo>
                <a:lnTo>
                  <a:pt x="8051" y="2639"/>
                </a:lnTo>
                <a:lnTo>
                  <a:pt x="8051" y="2639"/>
                </a:lnTo>
                <a:close/>
                <a:moveTo>
                  <a:pt x="8383" y="2955"/>
                </a:moveTo>
                <a:lnTo>
                  <a:pt x="8381" y="2953"/>
                </a:lnTo>
                <a:lnTo>
                  <a:pt x="8381" y="2952"/>
                </a:lnTo>
                <a:lnTo>
                  <a:pt x="8384" y="2952"/>
                </a:lnTo>
                <a:lnTo>
                  <a:pt x="8387" y="2952"/>
                </a:lnTo>
                <a:lnTo>
                  <a:pt x="8385" y="2953"/>
                </a:lnTo>
                <a:lnTo>
                  <a:pt x="8383" y="2955"/>
                </a:lnTo>
                <a:close/>
                <a:moveTo>
                  <a:pt x="8532" y="4026"/>
                </a:moveTo>
                <a:lnTo>
                  <a:pt x="8533" y="4026"/>
                </a:lnTo>
                <a:lnTo>
                  <a:pt x="8533" y="4025"/>
                </a:lnTo>
                <a:lnTo>
                  <a:pt x="8533" y="4026"/>
                </a:lnTo>
                <a:lnTo>
                  <a:pt x="8532" y="4027"/>
                </a:lnTo>
                <a:lnTo>
                  <a:pt x="8532" y="4026"/>
                </a:lnTo>
                <a:lnTo>
                  <a:pt x="8532" y="4026"/>
                </a:lnTo>
                <a:close/>
                <a:moveTo>
                  <a:pt x="8625" y="4184"/>
                </a:moveTo>
                <a:lnTo>
                  <a:pt x="8625" y="4184"/>
                </a:lnTo>
                <a:lnTo>
                  <a:pt x="8623" y="4183"/>
                </a:lnTo>
                <a:lnTo>
                  <a:pt x="8622" y="4182"/>
                </a:lnTo>
                <a:lnTo>
                  <a:pt x="8623" y="4182"/>
                </a:lnTo>
                <a:lnTo>
                  <a:pt x="8625" y="4182"/>
                </a:lnTo>
                <a:lnTo>
                  <a:pt x="8625" y="4183"/>
                </a:lnTo>
                <a:lnTo>
                  <a:pt x="8625" y="4184"/>
                </a:lnTo>
                <a:lnTo>
                  <a:pt x="8625" y="4184"/>
                </a:lnTo>
                <a:lnTo>
                  <a:pt x="8625" y="4184"/>
                </a:lnTo>
                <a:lnTo>
                  <a:pt x="8625" y="4184"/>
                </a:lnTo>
                <a:lnTo>
                  <a:pt x="8625" y="4184"/>
                </a:lnTo>
                <a:close/>
                <a:moveTo>
                  <a:pt x="8964" y="4523"/>
                </a:move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close/>
                <a:moveTo>
                  <a:pt x="9311" y="6313"/>
                </a:moveTo>
                <a:lnTo>
                  <a:pt x="9312" y="6313"/>
                </a:lnTo>
                <a:lnTo>
                  <a:pt x="9313" y="6314"/>
                </a:lnTo>
                <a:lnTo>
                  <a:pt x="9311" y="6316"/>
                </a:lnTo>
                <a:lnTo>
                  <a:pt x="9309" y="6316"/>
                </a:lnTo>
                <a:lnTo>
                  <a:pt x="9309" y="6314"/>
                </a:lnTo>
                <a:lnTo>
                  <a:pt x="9311" y="6313"/>
                </a:lnTo>
                <a:close/>
                <a:moveTo>
                  <a:pt x="9194" y="6905"/>
                </a:moveTo>
                <a:lnTo>
                  <a:pt x="9190" y="6909"/>
                </a:lnTo>
                <a:lnTo>
                  <a:pt x="9187" y="6912"/>
                </a:lnTo>
                <a:lnTo>
                  <a:pt x="9182" y="6910"/>
                </a:lnTo>
                <a:lnTo>
                  <a:pt x="9178" y="6909"/>
                </a:lnTo>
                <a:lnTo>
                  <a:pt x="9177" y="6903"/>
                </a:lnTo>
                <a:lnTo>
                  <a:pt x="9177" y="6898"/>
                </a:lnTo>
                <a:lnTo>
                  <a:pt x="9177" y="6894"/>
                </a:lnTo>
                <a:lnTo>
                  <a:pt x="9178" y="6892"/>
                </a:lnTo>
                <a:lnTo>
                  <a:pt x="9181" y="6889"/>
                </a:lnTo>
                <a:lnTo>
                  <a:pt x="9183" y="6887"/>
                </a:lnTo>
                <a:lnTo>
                  <a:pt x="9187" y="6887"/>
                </a:lnTo>
                <a:lnTo>
                  <a:pt x="9190" y="6888"/>
                </a:lnTo>
                <a:lnTo>
                  <a:pt x="9192" y="6889"/>
                </a:lnTo>
                <a:lnTo>
                  <a:pt x="9195" y="6892"/>
                </a:lnTo>
                <a:lnTo>
                  <a:pt x="9196" y="6896"/>
                </a:lnTo>
                <a:lnTo>
                  <a:pt x="9196" y="6898"/>
                </a:lnTo>
                <a:lnTo>
                  <a:pt x="9195" y="6902"/>
                </a:lnTo>
                <a:lnTo>
                  <a:pt x="9194" y="6905"/>
                </a:lnTo>
                <a:close/>
                <a:moveTo>
                  <a:pt x="9173" y="6933"/>
                </a:moveTo>
                <a:lnTo>
                  <a:pt x="9173" y="6933"/>
                </a:lnTo>
                <a:lnTo>
                  <a:pt x="9172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4" y="6933"/>
                </a:lnTo>
                <a:lnTo>
                  <a:pt x="9174" y="6933"/>
                </a:lnTo>
                <a:lnTo>
                  <a:pt x="9174" y="6934"/>
                </a:lnTo>
                <a:lnTo>
                  <a:pt x="9173" y="6934"/>
                </a:lnTo>
                <a:lnTo>
                  <a:pt x="9173" y="6933"/>
                </a:lnTo>
                <a:close/>
                <a:moveTo>
                  <a:pt x="9370" y="7513"/>
                </a:moveTo>
                <a:lnTo>
                  <a:pt x="9371" y="7508"/>
                </a:lnTo>
                <a:lnTo>
                  <a:pt x="9374" y="7503"/>
                </a:lnTo>
                <a:lnTo>
                  <a:pt x="9375" y="7505"/>
                </a:lnTo>
                <a:lnTo>
                  <a:pt x="9376" y="7508"/>
                </a:lnTo>
                <a:lnTo>
                  <a:pt x="9372" y="7510"/>
                </a:lnTo>
                <a:lnTo>
                  <a:pt x="9370" y="7513"/>
                </a:lnTo>
                <a:close/>
                <a:moveTo>
                  <a:pt x="8275" y="8520"/>
                </a:moveTo>
                <a:lnTo>
                  <a:pt x="8275" y="8520"/>
                </a:lnTo>
                <a:lnTo>
                  <a:pt x="8275" y="8519"/>
                </a:lnTo>
                <a:lnTo>
                  <a:pt x="8276" y="8520"/>
                </a:lnTo>
                <a:lnTo>
                  <a:pt x="8276" y="8520"/>
                </a:lnTo>
                <a:lnTo>
                  <a:pt x="8275" y="8520"/>
                </a:lnTo>
                <a:lnTo>
                  <a:pt x="8275" y="8520"/>
                </a:lnTo>
                <a:close/>
                <a:moveTo>
                  <a:pt x="8299" y="8543"/>
                </a:moveTo>
                <a:lnTo>
                  <a:pt x="8300" y="8543"/>
                </a:lnTo>
                <a:lnTo>
                  <a:pt x="8300" y="8542"/>
                </a:lnTo>
                <a:lnTo>
                  <a:pt x="8300" y="8542"/>
                </a:lnTo>
                <a:lnTo>
                  <a:pt x="8302" y="8543"/>
                </a:lnTo>
                <a:lnTo>
                  <a:pt x="8300" y="8543"/>
                </a:lnTo>
                <a:lnTo>
                  <a:pt x="8299" y="8543"/>
                </a:lnTo>
                <a:close/>
                <a:moveTo>
                  <a:pt x="8356" y="8458"/>
                </a:moveTo>
                <a:lnTo>
                  <a:pt x="8354" y="8458"/>
                </a:lnTo>
                <a:lnTo>
                  <a:pt x="8352" y="8458"/>
                </a:lnTo>
                <a:lnTo>
                  <a:pt x="8343" y="8453"/>
                </a:lnTo>
                <a:lnTo>
                  <a:pt x="8334" y="8447"/>
                </a:lnTo>
                <a:lnTo>
                  <a:pt x="8344" y="8452"/>
                </a:lnTo>
                <a:lnTo>
                  <a:pt x="8356" y="8458"/>
                </a:lnTo>
                <a:close/>
                <a:moveTo>
                  <a:pt x="7223" y="8091"/>
                </a:moveTo>
                <a:lnTo>
                  <a:pt x="7222" y="8092"/>
                </a:lnTo>
                <a:lnTo>
                  <a:pt x="7219" y="8093"/>
                </a:lnTo>
                <a:lnTo>
                  <a:pt x="7222" y="8092"/>
                </a:lnTo>
                <a:lnTo>
                  <a:pt x="7223" y="8091"/>
                </a:lnTo>
                <a:close/>
                <a:moveTo>
                  <a:pt x="6995" y="8136"/>
                </a:moveTo>
                <a:lnTo>
                  <a:pt x="6994" y="8136"/>
                </a:lnTo>
                <a:lnTo>
                  <a:pt x="6994" y="8136"/>
                </a:lnTo>
                <a:lnTo>
                  <a:pt x="6994" y="8136"/>
                </a:lnTo>
                <a:lnTo>
                  <a:pt x="6994" y="8136"/>
                </a:lnTo>
                <a:lnTo>
                  <a:pt x="6995" y="8136"/>
                </a:lnTo>
                <a:lnTo>
                  <a:pt x="6995" y="8136"/>
                </a:lnTo>
                <a:lnTo>
                  <a:pt x="6996" y="8134"/>
                </a:lnTo>
                <a:lnTo>
                  <a:pt x="6996" y="8136"/>
                </a:lnTo>
                <a:lnTo>
                  <a:pt x="6995" y="8138"/>
                </a:lnTo>
                <a:lnTo>
                  <a:pt x="6995" y="8137"/>
                </a:lnTo>
                <a:lnTo>
                  <a:pt x="6995" y="8136"/>
                </a:lnTo>
                <a:close/>
                <a:moveTo>
                  <a:pt x="6564" y="8703"/>
                </a:moveTo>
                <a:lnTo>
                  <a:pt x="6564" y="8704"/>
                </a:lnTo>
                <a:lnTo>
                  <a:pt x="6564" y="8704"/>
                </a:lnTo>
                <a:lnTo>
                  <a:pt x="6564" y="8704"/>
                </a:lnTo>
                <a:lnTo>
                  <a:pt x="6564" y="8704"/>
                </a:lnTo>
                <a:lnTo>
                  <a:pt x="6564" y="8703"/>
                </a:lnTo>
                <a:lnTo>
                  <a:pt x="6565" y="8704"/>
                </a:lnTo>
                <a:lnTo>
                  <a:pt x="6565" y="8704"/>
                </a:lnTo>
                <a:lnTo>
                  <a:pt x="6565" y="8704"/>
                </a:lnTo>
                <a:lnTo>
                  <a:pt x="6564" y="8704"/>
                </a:lnTo>
                <a:lnTo>
                  <a:pt x="6564" y="8704"/>
                </a:lnTo>
                <a:lnTo>
                  <a:pt x="6564" y="8703"/>
                </a:lnTo>
                <a:close/>
                <a:moveTo>
                  <a:pt x="5590" y="6906"/>
                </a:moveTo>
                <a:lnTo>
                  <a:pt x="5590" y="6907"/>
                </a:lnTo>
                <a:lnTo>
                  <a:pt x="5590" y="6907"/>
                </a:lnTo>
                <a:lnTo>
                  <a:pt x="5588" y="6907"/>
                </a:lnTo>
                <a:lnTo>
                  <a:pt x="5588" y="6906"/>
                </a:lnTo>
                <a:lnTo>
                  <a:pt x="5588" y="6906"/>
                </a:lnTo>
                <a:lnTo>
                  <a:pt x="5590" y="6906"/>
                </a:lnTo>
                <a:close/>
                <a:moveTo>
                  <a:pt x="5209" y="6541"/>
                </a:moveTo>
                <a:lnTo>
                  <a:pt x="5210" y="6554"/>
                </a:lnTo>
                <a:lnTo>
                  <a:pt x="5209" y="6565"/>
                </a:lnTo>
                <a:lnTo>
                  <a:pt x="5205" y="6575"/>
                </a:lnTo>
                <a:lnTo>
                  <a:pt x="5200" y="6584"/>
                </a:lnTo>
                <a:lnTo>
                  <a:pt x="5195" y="6593"/>
                </a:lnTo>
                <a:lnTo>
                  <a:pt x="5187" y="6601"/>
                </a:lnTo>
                <a:lnTo>
                  <a:pt x="5179" y="6610"/>
                </a:lnTo>
                <a:lnTo>
                  <a:pt x="5171" y="6618"/>
                </a:lnTo>
                <a:lnTo>
                  <a:pt x="5170" y="6617"/>
                </a:lnTo>
                <a:lnTo>
                  <a:pt x="5170" y="6615"/>
                </a:lnTo>
                <a:lnTo>
                  <a:pt x="5170" y="6615"/>
                </a:lnTo>
                <a:lnTo>
                  <a:pt x="5164" y="6602"/>
                </a:lnTo>
                <a:lnTo>
                  <a:pt x="5157" y="6590"/>
                </a:lnTo>
                <a:lnTo>
                  <a:pt x="5148" y="6584"/>
                </a:lnTo>
                <a:lnTo>
                  <a:pt x="5139" y="6579"/>
                </a:lnTo>
                <a:lnTo>
                  <a:pt x="5134" y="6581"/>
                </a:lnTo>
                <a:lnTo>
                  <a:pt x="5130" y="6583"/>
                </a:lnTo>
                <a:lnTo>
                  <a:pt x="5129" y="6582"/>
                </a:lnTo>
                <a:lnTo>
                  <a:pt x="5129" y="6582"/>
                </a:lnTo>
                <a:lnTo>
                  <a:pt x="5138" y="6575"/>
                </a:lnTo>
                <a:lnTo>
                  <a:pt x="5144" y="6568"/>
                </a:lnTo>
                <a:lnTo>
                  <a:pt x="5147" y="6564"/>
                </a:lnTo>
                <a:lnTo>
                  <a:pt x="5149" y="6559"/>
                </a:lnTo>
                <a:lnTo>
                  <a:pt x="5151" y="6555"/>
                </a:lnTo>
                <a:lnTo>
                  <a:pt x="5152" y="6550"/>
                </a:lnTo>
                <a:lnTo>
                  <a:pt x="5155" y="6525"/>
                </a:lnTo>
                <a:lnTo>
                  <a:pt x="5158" y="6502"/>
                </a:lnTo>
                <a:lnTo>
                  <a:pt x="5164" y="6483"/>
                </a:lnTo>
                <a:lnTo>
                  <a:pt x="5171" y="6466"/>
                </a:lnTo>
                <a:lnTo>
                  <a:pt x="5180" y="6452"/>
                </a:lnTo>
                <a:lnTo>
                  <a:pt x="5192" y="6440"/>
                </a:lnTo>
                <a:lnTo>
                  <a:pt x="5204" y="6430"/>
                </a:lnTo>
                <a:lnTo>
                  <a:pt x="5216" y="6421"/>
                </a:lnTo>
                <a:lnTo>
                  <a:pt x="5216" y="6431"/>
                </a:lnTo>
                <a:lnTo>
                  <a:pt x="5218" y="6442"/>
                </a:lnTo>
                <a:lnTo>
                  <a:pt x="5220" y="6453"/>
                </a:lnTo>
                <a:lnTo>
                  <a:pt x="5224" y="6465"/>
                </a:lnTo>
                <a:lnTo>
                  <a:pt x="5222" y="6471"/>
                </a:lnTo>
                <a:lnTo>
                  <a:pt x="5219" y="6478"/>
                </a:lnTo>
                <a:lnTo>
                  <a:pt x="5219" y="6484"/>
                </a:lnTo>
                <a:lnTo>
                  <a:pt x="5219" y="6489"/>
                </a:lnTo>
                <a:lnTo>
                  <a:pt x="5223" y="6501"/>
                </a:lnTo>
                <a:lnTo>
                  <a:pt x="5227" y="6514"/>
                </a:lnTo>
                <a:lnTo>
                  <a:pt x="5227" y="6514"/>
                </a:lnTo>
                <a:lnTo>
                  <a:pt x="5227" y="6514"/>
                </a:lnTo>
                <a:lnTo>
                  <a:pt x="5228" y="6515"/>
                </a:lnTo>
                <a:lnTo>
                  <a:pt x="5228" y="6516"/>
                </a:lnTo>
                <a:lnTo>
                  <a:pt x="5223" y="6516"/>
                </a:lnTo>
                <a:lnTo>
                  <a:pt x="5218" y="6517"/>
                </a:lnTo>
                <a:lnTo>
                  <a:pt x="5214" y="6520"/>
                </a:lnTo>
                <a:lnTo>
                  <a:pt x="5211" y="6524"/>
                </a:lnTo>
                <a:lnTo>
                  <a:pt x="5210" y="6528"/>
                </a:lnTo>
                <a:lnTo>
                  <a:pt x="5209" y="6532"/>
                </a:lnTo>
                <a:lnTo>
                  <a:pt x="5209" y="6537"/>
                </a:lnTo>
                <a:lnTo>
                  <a:pt x="5209" y="6541"/>
                </a:lnTo>
                <a:close/>
                <a:moveTo>
                  <a:pt x="611" y="5690"/>
                </a:moveTo>
                <a:lnTo>
                  <a:pt x="619" y="5696"/>
                </a:lnTo>
                <a:lnTo>
                  <a:pt x="628" y="5702"/>
                </a:lnTo>
                <a:lnTo>
                  <a:pt x="622" y="5701"/>
                </a:lnTo>
                <a:lnTo>
                  <a:pt x="615" y="5701"/>
                </a:lnTo>
                <a:lnTo>
                  <a:pt x="613" y="5696"/>
                </a:lnTo>
                <a:lnTo>
                  <a:pt x="611" y="5690"/>
                </a:lnTo>
                <a:close/>
                <a:moveTo>
                  <a:pt x="372" y="4965"/>
                </a:move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close/>
                <a:moveTo>
                  <a:pt x="3269" y="292"/>
                </a:moveTo>
                <a:lnTo>
                  <a:pt x="3269" y="291"/>
                </a:lnTo>
                <a:lnTo>
                  <a:pt x="3269" y="289"/>
                </a:lnTo>
                <a:lnTo>
                  <a:pt x="3272" y="289"/>
                </a:lnTo>
                <a:lnTo>
                  <a:pt x="3273" y="291"/>
                </a:lnTo>
                <a:lnTo>
                  <a:pt x="3272" y="292"/>
                </a:lnTo>
                <a:lnTo>
                  <a:pt x="3269" y="292"/>
                </a:lnTo>
                <a:close/>
                <a:moveTo>
                  <a:pt x="4479" y="1077"/>
                </a:move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8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close/>
                <a:moveTo>
                  <a:pt x="8492" y="3751"/>
                </a:moveTo>
                <a:lnTo>
                  <a:pt x="8491" y="3751"/>
                </a:lnTo>
                <a:lnTo>
                  <a:pt x="8492" y="3749"/>
                </a:lnTo>
                <a:lnTo>
                  <a:pt x="8492" y="3749"/>
                </a:lnTo>
                <a:lnTo>
                  <a:pt x="8492" y="3751"/>
                </a:lnTo>
                <a:lnTo>
                  <a:pt x="8492" y="3752"/>
                </a:lnTo>
                <a:lnTo>
                  <a:pt x="8492" y="3752"/>
                </a:lnTo>
                <a:lnTo>
                  <a:pt x="8492" y="3751"/>
                </a:lnTo>
                <a:close/>
                <a:moveTo>
                  <a:pt x="8646" y="4319"/>
                </a:moveTo>
                <a:lnTo>
                  <a:pt x="8646" y="4321"/>
                </a:lnTo>
                <a:lnTo>
                  <a:pt x="8645" y="4322"/>
                </a:lnTo>
                <a:lnTo>
                  <a:pt x="8644" y="4319"/>
                </a:lnTo>
                <a:lnTo>
                  <a:pt x="8643" y="4318"/>
                </a:lnTo>
                <a:lnTo>
                  <a:pt x="8645" y="4319"/>
                </a:lnTo>
                <a:lnTo>
                  <a:pt x="8646" y="4319"/>
                </a:lnTo>
                <a:close/>
                <a:moveTo>
                  <a:pt x="9344" y="5899"/>
                </a:move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close/>
                <a:moveTo>
                  <a:pt x="9169" y="6966"/>
                </a:moveTo>
                <a:lnTo>
                  <a:pt x="9169" y="6966"/>
                </a:lnTo>
                <a:lnTo>
                  <a:pt x="9169" y="6966"/>
                </a:lnTo>
                <a:lnTo>
                  <a:pt x="9169" y="6968"/>
                </a:lnTo>
                <a:lnTo>
                  <a:pt x="9169" y="6968"/>
                </a:lnTo>
                <a:lnTo>
                  <a:pt x="9169" y="6968"/>
                </a:lnTo>
                <a:lnTo>
                  <a:pt x="9169" y="6966"/>
                </a:lnTo>
                <a:close/>
                <a:moveTo>
                  <a:pt x="9358" y="7251"/>
                </a:moveTo>
                <a:lnTo>
                  <a:pt x="9358" y="7249"/>
                </a:lnTo>
                <a:lnTo>
                  <a:pt x="9358" y="7248"/>
                </a:lnTo>
                <a:lnTo>
                  <a:pt x="9360" y="7248"/>
                </a:lnTo>
                <a:lnTo>
                  <a:pt x="9361" y="7248"/>
                </a:lnTo>
                <a:lnTo>
                  <a:pt x="9360" y="7249"/>
                </a:lnTo>
                <a:lnTo>
                  <a:pt x="9358" y="7251"/>
                </a:lnTo>
                <a:close/>
                <a:moveTo>
                  <a:pt x="6878" y="8422"/>
                </a:moveTo>
                <a:lnTo>
                  <a:pt x="6878" y="8422"/>
                </a:lnTo>
                <a:lnTo>
                  <a:pt x="6879" y="8424"/>
                </a:lnTo>
                <a:lnTo>
                  <a:pt x="6878" y="8424"/>
                </a:lnTo>
                <a:lnTo>
                  <a:pt x="6878" y="8424"/>
                </a:lnTo>
                <a:lnTo>
                  <a:pt x="6878" y="8424"/>
                </a:lnTo>
                <a:lnTo>
                  <a:pt x="6878" y="8422"/>
                </a:lnTo>
                <a:close/>
                <a:moveTo>
                  <a:pt x="5771" y="7387"/>
                </a:moveTo>
                <a:lnTo>
                  <a:pt x="5771" y="7388"/>
                </a:lnTo>
                <a:lnTo>
                  <a:pt x="5771" y="7388"/>
                </a:lnTo>
                <a:lnTo>
                  <a:pt x="5771" y="7388"/>
                </a:lnTo>
                <a:lnTo>
                  <a:pt x="5771" y="7388"/>
                </a:lnTo>
                <a:lnTo>
                  <a:pt x="5771" y="7388"/>
                </a:lnTo>
                <a:lnTo>
                  <a:pt x="5770" y="7388"/>
                </a:lnTo>
                <a:lnTo>
                  <a:pt x="5769" y="7390"/>
                </a:lnTo>
                <a:lnTo>
                  <a:pt x="5770" y="7388"/>
                </a:lnTo>
                <a:lnTo>
                  <a:pt x="5771" y="7387"/>
                </a:lnTo>
                <a:close/>
                <a:moveTo>
                  <a:pt x="5630" y="6764"/>
                </a:moveTo>
                <a:lnTo>
                  <a:pt x="5630" y="6764"/>
                </a:lnTo>
                <a:lnTo>
                  <a:pt x="5630" y="6764"/>
                </a:lnTo>
                <a:lnTo>
                  <a:pt x="5630" y="6764"/>
                </a:lnTo>
                <a:lnTo>
                  <a:pt x="5630" y="6764"/>
                </a:lnTo>
                <a:lnTo>
                  <a:pt x="5630" y="6764"/>
                </a:lnTo>
                <a:lnTo>
                  <a:pt x="5628" y="6764"/>
                </a:lnTo>
                <a:lnTo>
                  <a:pt x="5628" y="6764"/>
                </a:lnTo>
                <a:lnTo>
                  <a:pt x="5628" y="6764"/>
                </a:lnTo>
                <a:lnTo>
                  <a:pt x="5628" y="6764"/>
                </a:lnTo>
                <a:lnTo>
                  <a:pt x="5630" y="6764"/>
                </a:lnTo>
                <a:close/>
                <a:moveTo>
                  <a:pt x="5135" y="6613"/>
                </a:moveTo>
                <a:lnTo>
                  <a:pt x="5135" y="6613"/>
                </a:lnTo>
                <a:lnTo>
                  <a:pt x="5134" y="6613"/>
                </a:lnTo>
                <a:lnTo>
                  <a:pt x="5135" y="6611"/>
                </a:lnTo>
                <a:lnTo>
                  <a:pt x="5135" y="6611"/>
                </a:lnTo>
                <a:lnTo>
                  <a:pt x="5135" y="6611"/>
                </a:lnTo>
                <a:lnTo>
                  <a:pt x="5135" y="6613"/>
                </a:lnTo>
                <a:close/>
                <a:moveTo>
                  <a:pt x="5156" y="6622"/>
                </a:moveTo>
                <a:lnTo>
                  <a:pt x="5155" y="6622"/>
                </a:lnTo>
                <a:lnTo>
                  <a:pt x="5155" y="6622"/>
                </a:lnTo>
                <a:lnTo>
                  <a:pt x="5156" y="6622"/>
                </a:lnTo>
                <a:lnTo>
                  <a:pt x="5156" y="6622"/>
                </a:lnTo>
                <a:lnTo>
                  <a:pt x="5156" y="6622"/>
                </a:lnTo>
                <a:lnTo>
                  <a:pt x="5156" y="6622"/>
                </a:lnTo>
                <a:close/>
                <a:moveTo>
                  <a:pt x="215" y="3876"/>
                </a:moveTo>
                <a:lnTo>
                  <a:pt x="219" y="3883"/>
                </a:lnTo>
                <a:lnTo>
                  <a:pt x="221" y="3892"/>
                </a:lnTo>
                <a:lnTo>
                  <a:pt x="219" y="3888"/>
                </a:lnTo>
                <a:lnTo>
                  <a:pt x="216" y="3885"/>
                </a:lnTo>
                <a:lnTo>
                  <a:pt x="214" y="3881"/>
                </a:lnTo>
                <a:lnTo>
                  <a:pt x="210" y="3877"/>
                </a:lnTo>
                <a:lnTo>
                  <a:pt x="212" y="3877"/>
                </a:lnTo>
                <a:lnTo>
                  <a:pt x="215" y="3876"/>
                </a:lnTo>
                <a:close/>
                <a:moveTo>
                  <a:pt x="4489" y="1104"/>
                </a:moveTo>
                <a:lnTo>
                  <a:pt x="4489" y="1104"/>
                </a:lnTo>
                <a:lnTo>
                  <a:pt x="4489" y="1102"/>
                </a:lnTo>
                <a:lnTo>
                  <a:pt x="4490" y="1104"/>
                </a:lnTo>
                <a:lnTo>
                  <a:pt x="4492" y="1104"/>
                </a:lnTo>
                <a:lnTo>
                  <a:pt x="4490" y="1104"/>
                </a:lnTo>
                <a:lnTo>
                  <a:pt x="4489" y="1104"/>
                </a:lnTo>
                <a:close/>
                <a:moveTo>
                  <a:pt x="6393" y="2319"/>
                </a:moveTo>
                <a:lnTo>
                  <a:pt x="6392" y="2319"/>
                </a:lnTo>
                <a:lnTo>
                  <a:pt x="6392" y="2319"/>
                </a:lnTo>
                <a:lnTo>
                  <a:pt x="6392" y="2319"/>
                </a:lnTo>
                <a:lnTo>
                  <a:pt x="6393" y="2318"/>
                </a:lnTo>
                <a:lnTo>
                  <a:pt x="6393" y="2319"/>
                </a:lnTo>
                <a:lnTo>
                  <a:pt x="6393" y="2319"/>
                </a:lnTo>
                <a:close/>
                <a:moveTo>
                  <a:pt x="9093" y="6851"/>
                </a:moveTo>
                <a:lnTo>
                  <a:pt x="9094" y="6851"/>
                </a:lnTo>
                <a:lnTo>
                  <a:pt x="9096" y="6849"/>
                </a:lnTo>
                <a:lnTo>
                  <a:pt x="9094" y="6851"/>
                </a:lnTo>
                <a:lnTo>
                  <a:pt x="9093" y="6852"/>
                </a:lnTo>
                <a:lnTo>
                  <a:pt x="9093" y="6851"/>
                </a:lnTo>
                <a:lnTo>
                  <a:pt x="9093" y="6851"/>
                </a:lnTo>
                <a:close/>
                <a:moveTo>
                  <a:pt x="5696" y="7305"/>
                </a:moveTo>
                <a:lnTo>
                  <a:pt x="5694" y="7305"/>
                </a:lnTo>
                <a:lnTo>
                  <a:pt x="5691" y="7306"/>
                </a:lnTo>
                <a:lnTo>
                  <a:pt x="5691" y="7306"/>
                </a:lnTo>
                <a:lnTo>
                  <a:pt x="5691" y="7305"/>
                </a:lnTo>
                <a:lnTo>
                  <a:pt x="5694" y="7305"/>
                </a:lnTo>
                <a:lnTo>
                  <a:pt x="5696" y="7305"/>
                </a:lnTo>
                <a:close/>
                <a:moveTo>
                  <a:pt x="416" y="4986"/>
                </a:moveTo>
                <a:lnTo>
                  <a:pt x="416" y="4986"/>
                </a:lnTo>
                <a:lnTo>
                  <a:pt x="416" y="4986"/>
                </a:lnTo>
                <a:lnTo>
                  <a:pt x="416" y="4986"/>
                </a:lnTo>
                <a:lnTo>
                  <a:pt x="416" y="4986"/>
                </a:lnTo>
                <a:lnTo>
                  <a:pt x="416" y="4986"/>
                </a:lnTo>
                <a:lnTo>
                  <a:pt x="416" y="4987"/>
                </a:lnTo>
                <a:lnTo>
                  <a:pt x="417" y="4987"/>
                </a:lnTo>
                <a:lnTo>
                  <a:pt x="416" y="4987"/>
                </a:lnTo>
                <a:lnTo>
                  <a:pt x="414" y="4987"/>
                </a:lnTo>
                <a:lnTo>
                  <a:pt x="416" y="4987"/>
                </a:lnTo>
                <a:lnTo>
                  <a:pt x="416" y="4986"/>
                </a:lnTo>
                <a:close/>
                <a:moveTo>
                  <a:pt x="228" y="3908"/>
                </a:moveTo>
                <a:lnTo>
                  <a:pt x="228" y="3908"/>
                </a:lnTo>
                <a:lnTo>
                  <a:pt x="228" y="3908"/>
                </a:lnTo>
                <a:lnTo>
                  <a:pt x="228" y="3908"/>
                </a:lnTo>
                <a:lnTo>
                  <a:pt x="228" y="3908"/>
                </a:lnTo>
                <a:lnTo>
                  <a:pt x="226" y="3908"/>
                </a:lnTo>
                <a:lnTo>
                  <a:pt x="225" y="3909"/>
                </a:lnTo>
                <a:lnTo>
                  <a:pt x="225" y="3908"/>
                </a:lnTo>
                <a:lnTo>
                  <a:pt x="225" y="3908"/>
                </a:lnTo>
                <a:lnTo>
                  <a:pt x="224" y="3903"/>
                </a:lnTo>
                <a:lnTo>
                  <a:pt x="223" y="3896"/>
                </a:lnTo>
                <a:lnTo>
                  <a:pt x="225" y="3901"/>
                </a:lnTo>
                <a:lnTo>
                  <a:pt x="228" y="3908"/>
                </a:lnTo>
                <a:lnTo>
                  <a:pt x="228" y="3908"/>
                </a:lnTo>
                <a:close/>
                <a:moveTo>
                  <a:pt x="8390" y="3822"/>
                </a:move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close/>
                <a:moveTo>
                  <a:pt x="9082" y="6772"/>
                </a:moveTo>
                <a:lnTo>
                  <a:pt x="9082" y="6773"/>
                </a:lnTo>
                <a:lnTo>
                  <a:pt x="9083" y="6775"/>
                </a:lnTo>
                <a:lnTo>
                  <a:pt x="9082" y="6775"/>
                </a:lnTo>
                <a:lnTo>
                  <a:pt x="9080" y="6775"/>
                </a:lnTo>
                <a:lnTo>
                  <a:pt x="9080" y="6773"/>
                </a:lnTo>
                <a:lnTo>
                  <a:pt x="9082" y="6772"/>
                </a:lnTo>
                <a:close/>
                <a:moveTo>
                  <a:pt x="9170" y="7775"/>
                </a:moveTo>
                <a:lnTo>
                  <a:pt x="9170" y="7775"/>
                </a:lnTo>
                <a:lnTo>
                  <a:pt x="9170" y="7774"/>
                </a:lnTo>
                <a:lnTo>
                  <a:pt x="9170" y="7775"/>
                </a:lnTo>
                <a:lnTo>
                  <a:pt x="9170" y="7775"/>
                </a:lnTo>
                <a:lnTo>
                  <a:pt x="9170" y="7775"/>
                </a:lnTo>
                <a:lnTo>
                  <a:pt x="9170" y="7775"/>
                </a:lnTo>
                <a:close/>
                <a:moveTo>
                  <a:pt x="7505" y="7820"/>
                </a:moveTo>
                <a:lnTo>
                  <a:pt x="7506" y="7824"/>
                </a:lnTo>
                <a:lnTo>
                  <a:pt x="7507" y="7827"/>
                </a:lnTo>
                <a:lnTo>
                  <a:pt x="7500" y="7826"/>
                </a:lnTo>
                <a:lnTo>
                  <a:pt x="7493" y="7823"/>
                </a:lnTo>
                <a:lnTo>
                  <a:pt x="7500" y="7822"/>
                </a:lnTo>
                <a:lnTo>
                  <a:pt x="7505" y="7820"/>
                </a:lnTo>
                <a:close/>
                <a:moveTo>
                  <a:pt x="2591" y="7087"/>
                </a:moveTo>
                <a:lnTo>
                  <a:pt x="2592" y="7087"/>
                </a:lnTo>
                <a:lnTo>
                  <a:pt x="2592" y="7089"/>
                </a:lnTo>
                <a:lnTo>
                  <a:pt x="2592" y="7089"/>
                </a:lnTo>
                <a:lnTo>
                  <a:pt x="2592" y="7089"/>
                </a:lnTo>
                <a:lnTo>
                  <a:pt x="2592" y="7089"/>
                </a:lnTo>
                <a:lnTo>
                  <a:pt x="2591" y="7087"/>
                </a:lnTo>
                <a:close/>
                <a:moveTo>
                  <a:pt x="8491" y="4255"/>
                </a:moveTo>
                <a:lnTo>
                  <a:pt x="8489" y="4254"/>
                </a:lnTo>
                <a:lnTo>
                  <a:pt x="8489" y="4252"/>
                </a:lnTo>
                <a:lnTo>
                  <a:pt x="8492" y="4250"/>
                </a:lnTo>
                <a:lnTo>
                  <a:pt x="8496" y="4247"/>
                </a:lnTo>
                <a:lnTo>
                  <a:pt x="8493" y="4251"/>
                </a:lnTo>
                <a:lnTo>
                  <a:pt x="8491" y="4255"/>
                </a:lnTo>
                <a:close/>
                <a:moveTo>
                  <a:pt x="9255" y="5885"/>
                </a:moveTo>
                <a:lnTo>
                  <a:pt x="9257" y="5883"/>
                </a:lnTo>
                <a:lnTo>
                  <a:pt x="9257" y="5883"/>
                </a:lnTo>
                <a:lnTo>
                  <a:pt x="9258" y="5883"/>
                </a:lnTo>
                <a:lnTo>
                  <a:pt x="9258" y="5885"/>
                </a:lnTo>
                <a:lnTo>
                  <a:pt x="9257" y="5885"/>
                </a:lnTo>
                <a:lnTo>
                  <a:pt x="9255" y="5885"/>
                </a:lnTo>
                <a:close/>
                <a:moveTo>
                  <a:pt x="5660" y="6753"/>
                </a:moveTo>
                <a:lnTo>
                  <a:pt x="5660" y="6753"/>
                </a:lnTo>
                <a:lnTo>
                  <a:pt x="5660" y="6754"/>
                </a:lnTo>
                <a:lnTo>
                  <a:pt x="5659" y="6754"/>
                </a:lnTo>
                <a:lnTo>
                  <a:pt x="5658" y="6753"/>
                </a:lnTo>
                <a:lnTo>
                  <a:pt x="5659" y="6753"/>
                </a:lnTo>
                <a:lnTo>
                  <a:pt x="5660" y="6753"/>
                </a:lnTo>
                <a:close/>
                <a:moveTo>
                  <a:pt x="265" y="4005"/>
                </a:move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close/>
                <a:moveTo>
                  <a:pt x="5269" y="1455"/>
                </a:moveTo>
                <a:lnTo>
                  <a:pt x="5269" y="1454"/>
                </a:lnTo>
                <a:lnTo>
                  <a:pt x="5270" y="1454"/>
                </a:lnTo>
                <a:lnTo>
                  <a:pt x="5270" y="1454"/>
                </a:lnTo>
                <a:lnTo>
                  <a:pt x="5270" y="1455"/>
                </a:lnTo>
                <a:lnTo>
                  <a:pt x="5270" y="1455"/>
                </a:lnTo>
                <a:lnTo>
                  <a:pt x="5269" y="1455"/>
                </a:lnTo>
                <a:close/>
                <a:moveTo>
                  <a:pt x="5413" y="1447"/>
                </a:move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close/>
                <a:moveTo>
                  <a:pt x="8325" y="3824"/>
                </a:moveTo>
                <a:lnTo>
                  <a:pt x="8329" y="3818"/>
                </a:lnTo>
                <a:lnTo>
                  <a:pt x="8335" y="3813"/>
                </a:lnTo>
                <a:lnTo>
                  <a:pt x="8330" y="3818"/>
                </a:lnTo>
                <a:lnTo>
                  <a:pt x="8325" y="3824"/>
                </a:lnTo>
                <a:close/>
                <a:moveTo>
                  <a:pt x="8816" y="5324"/>
                </a:moveTo>
                <a:lnTo>
                  <a:pt x="8816" y="5324"/>
                </a:lnTo>
                <a:lnTo>
                  <a:pt x="8816" y="5323"/>
                </a:lnTo>
                <a:lnTo>
                  <a:pt x="8816" y="5324"/>
                </a:lnTo>
                <a:lnTo>
                  <a:pt x="8816" y="5324"/>
                </a:lnTo>
                <a:lnTo>
                  <a:pt x="8816" y="5324"/>
                </a:lnTo>
                <a:lnTo>
                  <a:pt x="8816" y="5324"/>
                </a:lnTo>
                <a:close/>
                <a:moveTo>
                  <a:pt x="6491" y="2363"/>
                </a:moveTo>
                <a:lnTo>
                  <a:pt x="6497" y="2353"/>
                </a:lnTo>
                <a:lnTo>
                  <a:pt x="6502" y="2338"/>
                </a:lnTo>
                <a:lnTo>
                  <a:pt x="6506" y="2331"/>
                </a:lnTo>
                <a:lnTo>
                  <a:pt x="6510" y="2323"/>
                </a:lnTo>
                <a:lnTo>
                  <a:pt x="6514" y="2315"/>
                </a:lnTo>
                <a:lnTo>
                  <a:pt x="6519" y="2310"/>
                </a:lnTo>
                <a:lnTo>
                  <a:pt x="6524" y="2305"/>
                </a:lnTo>
                <a:lnTo>
                  <a:pt x="6531" y="2302"/>
                </a:lnTo>
                <a:lnTo>
                  <a:pt x="6536" y="2299"/>
                </a:lnTo>
                <a:lnTo>
                  <a:pt x="6542" y="2297"/>
                </a:lnTo>
                <a:lnTo>
                  <a:pt x="6550" y="2297"/>
                </a:lnTo>
                <a:lnTo>
                  <a:pt x="6558" y="2297"/>
                </a:lnTo>
                <a:lnTo>
                  <a:pt x="6564" y="2299"/>
                </a:lnTo>
                <a:lnTo>
                  <a:pt x="6573" y="2300"/>
                </a:lnTo>
                <a:lnTo>
                  <a:pt x="6581" y="2304"/>
                </a:lnTo>
                <a:lnTo>
                  <a:pt x="6590" y="2308"/>
                </a:lnTo>
                <a:lnTo>
                  <a:pt x="6597" y="2313"/>
                </a:lnTo>
                <a:lnTo>
                  <a:pt x="6606" y="2318"/>
                </a:lnTo>
                <a:lnTo>
                  <a:pt x="6612" y="2320"/>
                </a:lnTo>
                <a:lnTo>
                  <a:pt x="6618" y="2323"/>
                </a:lnTo>
                <a:lnTo>
                  <a:pt x="6586" y="2332"/>
                </a:lnTo>
                <a:lnTo>
                  <a:pt x="6554" y="2341"/>
                </a:lnTo>
                <a:lnTo>
                  <a:pt x="6522" y="2351"/>
                </a:lnTo>
                <a:lnTo>
                  <a:pt x="6491" y="2363"/>
                </a:lnTo>
                <a:close/>
                <a:moveTo>
                  <a:pt x="6443" y="8006"/>
                </a:moveTo>
                <a:lnTo>
                  <a:pt x="6443" y="8006"/>
                </a:lnTo>
                <a:lnTo>
                  <a:pt x="6443" y="8004"/>
                </a:lnTo>
                <a:lnTo>
                  <a:pt x="6444" y="8002"/>
                </a:lnTo>
                <a:lnTo>
                  <a:pt x="6444" y="8003"/>
                </a:lnTo>
                <a:lnTo>
                  <a:pt x="6446" y="8004"/>
                </a:lnTo>
                <a:lnTo>
                  <a:pt x="6444" y="8006"/>
                </a:lnTo>
                <a:lnTo>
                  <a:pt x="6443" y="8006"/>
                </a:lnTo>
                <a:lnTo>
                  <a:pt x="6443" y="8006"/>
                </a:lnTo>
                <a:close/>
                <a:moveTo>
                  <a:pt x="3257" y="6799"/>
                </a:moveTo>
                <a:lnTo>
                  <a:pt x="3259" y="6798"/>
                </a:lnTo>
                <a:lnTo>
                  <a:pt x="3260" y="6797"/>
                </a:lnTo>
                <a:lnTo>
                  <a:pt x="3261" y="6799"/>
                </a:lnTo>
                <a:lnTo>
                  <a:pt x="3263" y="6803"/>
                </a:lnTo>
                <a:lnTo>
                  <a:pt x="3260" y="6800"/>
                </a:lnTo>
                <a:lnTo>
                  <a:pt x="3257" y="6799"/>
                </a:lnTo>
                <a:close/>
                <a:moveTo>
                  <a:pt x="5407" y="1515"/>
                </a:moveTo>
                <a:lnTo>
                  <a:pt x="5407" y="1515"/>
                </a:lnTo>
                <a:lnTo>
                  <a:pt x="5407" y="1515"/>
                </a:lnTo>
                <a:lnTo>
                  <a:pt x="5406" y="1515"/>
                </a:lnTo>
                <a:lnTo>
                  <a:pt x="5406" y="1515"/>
                </a:lnTo>
                <a:lnTo>
                  <a:pt x="5406" y="1515"/>
                </a:lnTo>
                <a:lnTo>
                  <a:pt x="5407" y="1515"/>
                </a:lnTo>
                <a:close/>
                <a:moveTo>
                  <a:pt x="8024" y="2991"/>
                </a:moveTo>
                <a:lnTo>
                  <a:pt x="8024" y="2989"/>
                </a:lnTo>
                <a:lnTo>
                  <a:pt x="8022" y="2988"/>
                </a:lnTo>
                <a:lnTo>
                  <a:pt x="8024" y="2988"/>
                </a:lnTo>
                <a:lnTo>
                  <a:pt x="8025" y="2989"/>
                </a:lnTo>
                <a:lnTo>
                  <a:pt x="8025" y="2989"/>
                </a:lnTo>
                <a:lnTo>
                  <a:pt x="8024" y="2991"/>
                </a:lnTo>
                <a:lnTo>
                  <a:pt x="8024" y="2991"/>
                </a:lnTo>
                <a:lnTo>
                  <a:pt x="8024" y="2991"/>
                </a:lnTo>
                <a:close/>
                <a:moveTo>
                  <a:pt x="4946" y="1845"/>
                </a:moveTo>
                <a:lnTo>
                  <a:pt x="4945" y="1842"/>
                </a:lnTo>
                <a:lnTo>
                  <a:pt x="4945" y="1838"/>
                </a:lnTo>
                <a:lnTo>
                  <a:pt x="4945" y="1836"/>
                </a:lnTo>
                <a:lnTo>
                  <a:pt x="4945" y="1834"/>
                </a:lnTo>
                <a:lnTo>
                  <a:pt x="4946" y="1839"/>
                </a:lnTo>
                <a:lnTo>
                  <a:pt x="4946" y="1845"/>
                </a:lnTo>
                <a:close/>
                <a:moveTo>
                  <a:pt x="8556" y="8055"/>
                </a:moveTo>
                <a:lnTo>
                  <a:pt x="8568" y="8047"/>
                </a:lnTo>
                <a:lnTo>
                  <a:pt x="8578" y="8039"/>
                </a:lnTo>
                <a:lnTo>
                  <a:pt x="8574" y="8044"/>
                </a:lnTo>
                <a:lnTo>
                  <a:pt x="8569" y="8048"/>
                </a:lnTo>
                <a:lnTo>
                  <a:pt x="8563" y="8052"/>
                </a:lnTo>
                <a:lnTo>
                  <a:pt x="8556" y="8055"/>
                </a:lnTo>
                <a:close/>
                <a:moveTo>
                  <a:pt x="8320" y="7508"/>
                </a:moveTo>
                <a:lnTo>
                  <a:pt x="8311" y="7500"/>
                </a:lnTo>
                <a:lnTo>
                  <a:pt x="8300" y="7492"/>
                </a:lnTo>
                <a:lnTo>
                  <a:pt x="8307" y="7495"/>
                </a:lnTo>
                <a:lnTo>
                  <a:pt x="8312" y="7499"/>
                </a:lnTo>
                <a:lnTo>
                  <a:pt x="8316" y="7503"/>
                </a:lnTo>
                <a:lnTo>
                  <a:pt x="8320" y="7508"/>
                </a:lnTo>
                <a:close/>
                <a:moveTo>
                  <a:pt x="7994" y="4312"/>
                </a:moveTo>
                <a:lnTo>
                  <a:pt x="7994" y="4310"/>
                </a:lnTo>
                <a:lnTo>
                  <a:pt x="7995" y="4310"/>
                </a:lnTo>
                <a:lnTo>
                  <a:pt x="7995" y="4312"/>
                </a:lnTo>
                <a:lnTo>
                  <a:pt x="7995" y="4312"/>
                </a:lnTo>
                <a:lnTo>
                  <a:pt x="7994" y="4312"/>
                </a:lnTo>
                <a:lnTo>
                  <a:pt x="7994" y="4312"/>
                </a:lnTo>
                <a:close/>
                <a:moveTo>
                  <a:pt x="8719" y="6218"/>
                </a:moveTo>
                <a:lnTo>
                  <a:pt x="8726" y="6215"/>
                </a:lnTo>
                <a:lnTo>
                  <a:pt x="8733" y="6215"/>
                </a:lnTo>
                <a:lnTo>
                  <a:pt x="8725" y="6217"/>
                </a:lnTo>
                <a:lnTo>
                  <a:pt x="8719" y="6218"/>
                </a:lnTo>
                <a:close/>
                <a:moveTo>
                  <a:pt x="8901" y="6730"/>
                </a:moveTo>
                <a:lnTo>
                  <a:pt x="8903" y="6730"/>
                </a:lnTo>
                <a:lnTo>
                  <a:pt x="8904" y="6730"/>
                </a:lnTo>
                <a:lnTo>
                  <a:pt x="8903" y="6730"/>
                </a:lnTo>
                <a:lnTo>
                  <a:pt x="8903" y="6731"/>
                </a:lnTo>
                <a:lnTo>
                  <a:pt x="8901" y="6731"/>
                </a:lnTo>
                <a:lnTo>
                  <a:pt x="8901" y="6730"/>
                </a:lnTo>
                <a:close/>
                <a:moveTo>
                  <a:pt x="8919" y="7628"/>
                </a:move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close/>
                <a:moveTo>
                  <a:pt x="7691" y="7675"/>
                </a:moveTo>
                <a:lnTo>
                  <a:pt x="7691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1" y="7675"/>
                </a:lnTo>
                <a:lnTo>
                  <a:pt x="7691" y="7675"/>
                </a:lnTo>
                <a:lnTo>
                  <a:pt x="7691" y="7675"/>
                </a:lnTo>
                <a:lnTo>
                  <a:pt x="7691" y="7675"/>
                </a:lnTo>
                <a:close/>
                <a:moveTo>
                  <a:pt x="6286" y="7128"/>
                </a:moveTo>
                <a:lnTo>
                  <a:pt x="6282" y="7137"/>
                </a:lnTo>
                <a:lnTo>
                  <a:pt x="6277" y="7146"/>
                </a:lnTo>
                <a:lnTo>
                  <a:pt x="6278" y="7139"/>
                </a:lnTo>
                <a:lnTo>
                  <a:pt x="6278" y="7131"/>
                </a:lnTo>
                <a:lnTo>
                  <a:pt x="6282" y="7130"/>
                </a:lnTo>
                <a:lnTo>
                  <a:pt x="6286" y="7128"/>
                </a:lnTo>
                <a:close/>
                <a:moveTo>
                  <a:pt x="8519" y="5598"/>
                </a:moveTo>
                <a:lnTo>
                  <a:pt x="8519" y="5598"/>
                </a:lnTo>
                <a:lnTo>
                  <a:pt x="8519" y="5599"/>
                </a:lnTo>
                <a:lnTo>
                  <a:pt x="8518" y="5599"/>
                </a:lnTo>
                <a:lnTo>
                  <a:pt x="8518" y="5598"/>
                </a:lnTo>
                <a:lnTo>
                  <a:pt x="8518" y="5598"/>
                </a:lnTo>
                <a:lnTo>
                  <a:pt x="8518" y="5598"/>
                </a:lnTo>
                <a:lnTo>
                  <a:pt x="8516" y="5598"/>
                </a:lnTo>
                <a:lnTo>
                  <a:pt x="8518" y="5597"/>
                </a:lnTo>
                <a:lnTo>
                  <a:pt x="8518" y="5597"/>
                </a:lnTo>
                <a:lnTo>
                  <a:pt x="8518" y="5597"/>
                </a:lnTo>
                <a:lnTo>
                  <a:pt x="8518" y="5598"/>
                </a:lnTo>
                <a:lnTo>
                  <a:pt x="8519" y="5598"/>
                </a:lnTo>
                <a:lnTo>
                  <a:pt x="8519" y="5598"/>
                </a:lnTo>
                <a:close/>
                <a:moveTo>
                  <a:pt x="1544" y="4926"/>
                </a:moveTo>
                <a:lnTo>
                  <a:pt x="1544" y="4926"/>
                </a:lnTo>
                <a:lnTo>
                  <a:pt x="1543" y="4925"/>
                </a:lnTo>
                <a:lnTo>
                  <a:pt x="1546" y="4926"/>
                </a:lnTo>
                <a:lnTo>
                  <a:pt x="1547" y="4926"/>
                </a:lnTo>
                <a:lnTo>
                  <a:pt x="1546" y="4926"/>
                </a:lnTo>
                <a:lnTo>
                  <a:pt x="1544" y="4926"/>
                </a:lnTo>
                <a:close/>
                <a:moveTo>
                  <a:pt x="1544" y="4926"/>
                </a:moveTo>
                <a:lnTo>
                  <a:pt x="1544" y="4926"/>
                </a:lnTo>
                <a:lnTo>
                  <a:pt x="1544" y="4926"/>
                </a:lnTo>
                <a:lnTo>
                  <a:pt x="1544" y="4926"/>
                </a:lnTo>
                <a:lnTo>
                  <a:pt x="1544" y="4928"/>
                </a:lnTo>
                <a:lnTo>
                  <a:pt x="1544" y="4926"/>
                </a:lnTo>
                <a:lnTo>
                  <a:pt x="1544" y="4926"/>
                </a:lnTo>
                <a:close/>
                <a:moveTo>
                  <a:pt x="4752" y="2216"/>
                </a:moveTo>
                <a:lnTo>
                  <a:pt x="4752" y="2216"/>
                </a:lnTo>
                <a:lnTo>
                  <a:pt x="4752" y="2215"/>
                </a:lnTo>
                <a:lnTo>
                  <a:pt x="4753" y="2216"/>
                </a:lnTo>
                <a:lnTo>
                  <a:pt x="4754" y="2216"/>
                </a:lnTo>
                <a:lnTo>
                  <a:pt x="4753" y="2216"/>
                </a:lnTo>
                <a:lnTo>
                  <a:pt x="4752" y="2216"/>
                </a:lnTo>
                <a:close/>
                <a:moveTo>
                  <a:pt x="6905" y="2948"/>
                </a:moveTo>
                <a:lnTo>
                  <a:pt x="6905" y="2939"/>
                </a:lnTo>
                <a:lnTo>
                  <a:pt x="6904" y="2931"/>
                </a:lnTo>
                <a:lnTo>
                  <a:pt x="6909" y="2935"/>
                </a:lnTo>
                <a:lnTo>
                  <a:pt x="6914" y="2938"/>
                </a:lnTo>
                <a:lnTo>
                  <a:pt x="6910" y="2943"/>
                </a:lnTo>
                <a:lnTo>
                  <a:pt x="6905" y="2948"/>
                </a:lnTo>
                <a:close/>
                <a:moveTo>
                  <a:pt x="8415" y="6222"/>
                </a:moveTo>
                <a:lnTo>
                  <a:pt x="8415" y="6220"/>
                </a:lnTo>
                <a:lnTo>
                  <a:pt x="8415" y="6220"/>
                </a:lnTo>
                <a:lnTo>
                  <a:pt x="8416" y="6220"/>
                </a:lnTo>
                <a:lnTo>
                  <a:pt x="8417" y="6219"/>
                </a:lnTo>
                <a:lnTo>
                  <a:pt x="8416" y="6220"/>
                </a:lnTo>
                <a:lnTo>
                  <a:pt x="8415" y="6222"/>
                </a:lnTo>
                <a:close/>
                <a:moveTo>
                  <a:pt x="8599" y="7168"/>
                </a:moveTo>
                <a:lnTo>
                  <a:pt x="8599" y="7168"/>
                </a:lnTo>
                <a:lnTo>
                  <a:pt x="8599" y="7168"/>
                </a:lnTo>
                <a:lnTo>
                  <a:pt x="8599" y="7168"/>
                </a:lnTo>
                <a:lnTo>
                  <a:pt x="8599" y="7168"/>
                </a:lnTo>
                <a:close/>
                <a:moveTo>
                  <a:pt x="8345" y="7005"/>
                </a:move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close/>
                <a:moveTo>
                  <a:pt x="8175" y="6602"/>
                </a:moveTo>
                <a:lnTo>
                  <a:pt x="8178" y="6606"/>
                </a:lnTo>
                <a:lnTo>
                  <a:pt x="8182" y="6610"/>
                </a:lnTo>
                <a:lnTo>
                  <a:pt x="8178" y="6608"/>
                </a:lnTo>
                <a:lnTo>
                  <a:pt x="8173" y="6604"/>
                </a:lnTo>
                <a:lnTo>
                  <a:pt x="8174" y="6602"/>
                </a:lnTo>
                <a:lnTo>
                  <a:pt x="8175" y="6602"/>
                </a:lnTo>
                <a:close/>
                <a:moveTo>
                  <a:pt x="7291" y="6665"/>
                </a:moveTo>
                <a:lnTo>
                  <a:pt x="7291" y="6664"/>
                </a:lnTo>
                <a:lnTo>
                  <a:pt x="7291" y="6664"/>
                </a:lnTo>
                <a:lnTo>
                  <a:pt x="7291" y="6664"/>
                </a:lnTo>
                <a:lnTo>
                  <a:pt x="7291" y="6665"/>
                </a:lnTo>
                <a:lnTo>
                  <a:pt x="7291" y="6665"/>
                </a:lnTo>
                <a:lnTo>
                  <a:pt x="7291" y="6665"/>
                </a:lnTo>
                <a:close/>
                <a:moveTo>
                  <a:pt x="7258" y="6933"/>
                </a:moveTo>
                <a:lnTo>
                  <a:pt x="7246" y="6930"/>
                </a:lnTo>
                <a:lnTo>
                  <a:pt x="7233" y="6929"/>
                </a:lnTo>
                <a:lnTo>
                  <a:pt x="7240" y="6928"/>
                </a:lnTo>
                <a:lnTo>
                  <a:pt x="7246" y="6928"/>
                </a:lnTo>
                <a:lnTo>
                  <a:pt x="7253" y="6929"/>
                </a:lnTo>
                <a:lnTo>
                  <a:pt x="7258" y="6933"/>
                </a:lnTo>
                <a:close/>
                <a:moveTo>
                  <a:pt x="860" y="2946"/>
                </a:moveTo>
                <a:lnTo>
                  <a:pt x="851" y="2958"/>
                </a:lnTo>
                <a:lnTo>
                  <a:pt x="844" y="2970"/>
                </a:lnTo>
                <a:lnTo>
                  <a:pt x="845" y="2961"/>
                </a:lnTo>
                <a:lnTo>
                  <a:pt x="848" y="2953"/>
                </a:lnTo>
                <a:lnTo>
                  <a:pt x="851" y="2951"/>
                </a:lnTo>
                <a:lnTo>
                  <a:pt x="853" y="2948"/>
                </a:lnTo>
                <a:lnTo>
                  <a:pt x="856" y="2947"/>
                </a:lnTo>
                <a:lnTo>
                  <a:pt x="860" y="2946"/>
                </a:lnTo>
                <a:close/>
                <a:moveTo>
                  <a:pt x="858" y="2429"/>
                </a:moveTo>
                <a:lnTo>
                  <a:pt x="856" y="2443"/>
                </a:lnTo>
                <a:lnTo>
                  <a:pt x="852" y="2456"/>
                </a:lnTo>
                <a:lnTo>
                  <a:pt x="849" y="2459"/>
                </a:lnTo>
                <a:lnTo>
                  <a:pt x="847" y="2463"/>
                </a:lnTo>
                <a:lnTo>
                  <a:pt x="843" y="2467"/>
                </a:lnTo>
                <a:lnTo>
                  <a:pt x="838" y="2468"/>
                </a:lnTo>
                <a:lnTo>
                  <a:pt x="844" y="2458"/>
                </a:lnTo>
                <a:lnTo>
                  <a:pt x="849" y="2449"/>
                </a:lnTo>
                <a:lnTo>
                  <a:pt x="854" y="2439"/>
                </a:lnTo>
                <a:lnTo>
                  <a:pt x="858" y="2429"/>
                </a:lnTo>
                <a:close/>
                <a:moveTo>
                  <a:pt x="5137" y="2506"/>
                </a:moveTo>
                <a:lnTo>
                  <a:pt x="5137" y="2506"/>
                </a:lnTo>
                <a:lnTo>
                  <a:pt x="5138" y="2504"/>
                </a:lnTo>
                <a:lnTo>
                  <a:pt x="5138" y="2506"/>
                </a:lnTo>
                <a:lnTo>
                  <a:pt x="5138" y="2506"/>
                </a:lnTo>
                <a:lnTo>
                  <a:pt x="5137" y="2506"/>
                </a:lnTo>
                <a:lnTo>
                  <a:pt x="5137" y="2506"/>
                </a:lnTo>
                <a:close/>
                <a:moveTo>
                  <a:pt x="8438" y="6242"/>
                </a:moveTo>
                <a:lnTo>
                  <a:pt x="8438" y="6241"/>
                </a:lnTo>
                <a:lnTo>
                  <a:pt x="8438" y="6240"/>
                </a:lnTo>
                <a:lnTo>
                  <a:pt x="8439" y="6241"/>
                </a:lnTo>
                <a:lnTo>
                  <a:pt x="8439" y="6242"/>
                </a:lnTo>
                <a:lnTo>
                  <a:pt x="8439" y="6242"/>
                </a:lnTo>
                <a:lnTo>
                  <a:pt x="8438" y="6242"/>
                </a:lnTo>
                <a:close/>
                <a:moveTo>
                  <a:pt x="6543" y="7186"/>
                </a:moveTo>
                <a:lnTo>
                  <a:pt x="6529" y="7179"/>
                </a:lnTo>
                <a:lnTo>
                  <a:pt x="6518" y="7172"/>
                </a:lnTo>
                <a:lnTo>
                  <a:pt x="6513" y="7167"/>
                </a:lnTo>
                <a:lnTo>
                  <a:pt x="6509" y="7163"/>
                </a:lnTo>
                <a:lnTo>
                  <a:pt x="6506" y="7159"/>
                </a:lnTo>
                <a:lnTo>
                  <a:pt x="6506" y="7154"/>
                </a:lnTo>
                <a:lnTo>
                  <a:pt x="6505" y="7143"/>
                </a:lnTo>
                <a:lnTo>
                  <a:pt x="6502" y="7131"/>
                </a:lnTo>
                <a:lnTo>
                  <a:pt x="6513" y="7145"/>
                </a:lnTo>
                <a:lnTo>
                  <a:pt x="6523" y="7159"/>
                </a:lnTo>
                <a:lnTo>
                  <a:pt x="6533" y="7173"/>
                </a:lnTo>
                <a:lnTo>
                  <a:pt x="6543" y="7186"/>
                </a:lnTo>
                <a:close/>
                <a:moveTo>
                  <a:pt x="5852" y="3097"/>
                </a:moveTo>
                <a:lnTo>
                  <a:pt x="5856" y="3097"/>
                </a:lnTo>
                <a:lnTo>
                  <a:pt x="5860" y="3101"/>
                </a:lnTo>
                <a:lnTo>
                  <a:pt x="5856" y="3099"/>
                </a:lnTo>
                <a:lnTo>
                  <a:pt x="5852" y="3097"/>
                </a:lnTo>
                <a:close/>
                <a:moveTo>
                  <a:pt x="7094" y="6999"/>
                </a:move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close/>
                <a:moveTo>
                  <a:pt x="2538" y="5474"/>
                </a:moveTo>
                <a:lnTo>
                  <a:pt x="2535" y="5476"/>
                </a:lnTo>
                <a:lnTo>
                  <a:pt x="2533" y="5477"/>
                </a:lnTo>
                <a:lnTo>
                  <a:pt x="2535" y="5476"/>
                </a:lnTo>
                <a:lnTo>
                  <a:pt x="2537" y="5473"/>
                </a:lnTo>
                <a:lnTo>
                  <a:pt x="2538" y="5474"/>
                </a:lnTo>
                <a:lnTo>
                  <a:pt x="2538" y="5474"/>
                </a:lnTo>
                <a:close/>
                <a:moveTo>
                  <a:pt x="1057" y="2479"/>
                </a:moveTo>
                <a:lnTo>
                  <a:pt x="1057" y="2479"/>
                </a:lnTo>
                <a:lnTo>
                  <a:pt x="1057" y="2480"/>
                </a:lnTo>
                <a:lnTo>
                  <a:pt x="1057" y="2479"/>
                </a:lnTo>
                <a:lnTo>
                  <a:pt x="1057" y="2479"/>
                </a:lnTo>
                <a:lnTo>
                  <a:pt x="1057" y="2479"/>
                </a:lnTo>
                <a:lnTo>
                  <a:pt x="1057" y="2479"/>
                </a:lnTo>
                <a:close/>
                <a:moveTo>
                  <a:pt x="7237" y="3285"/>
                </a:moveTo>
                <a:lnTo>
                  <a:pt x="7238" y="3286"/>
                </a:lnTo>
                <a:lnTo>
                  <a:pt x="7238" y="3288"/>
                </a:lnTo>
                <a:lnTo>
                  <a:pt x="7238" y="3288"/>
                </a:lnTo>
                <a:lnTo>
                  <a:pt x="7237" y="3288"/>
                </a:lnTo>
                <a:lnTo>
                  <a:pt x="7237" y="3286"/>
                </a:lnTo>
                <a:lnTo>
                  <a:pt x="7237" y="3285"/>
                </a:lnTo>
                <a:close/>
                <a:moveTo>
                  <a:pt x="6973" y="6640"/>
                </a:moveTo>
                <a:lnTo>
                  <a:pt x="6973" y="6640"/>
                </a:lnTo>
                <a:lnTo>
                  <a:pt x="6973" y="6640"/>
                </a:lnTo>
                <a:lnTo>
                  <a:pt x="6973" y="6640"/>
                </a:lnTo>
                <a:lnTo>
                  <a:pt x="6973" y="6638"/>
                </a:lnTo>
                <a:lnTo>
                  <a:pt x="6973" y="6640"/>
                </a:lnTo>
                <a:lnTo>
                  <a:pt x="6973" y="6640"/>
                </a:lnTo>
                <a:lnTo>
                  <a:pt x="6973" y="6640"/>
                </a:lnTo>
                <a:lnTo>
                  <a:pt x="6973" y="6640"/>
                </a:lnTo>
                <a:close/>
                <a:moveTo>
                  <a:pt x="2028" y="3864"/>
                </a:moveTo>
                <a:lnTo>
                  <a:pt x="2027" y="3864"/>
                </a:lnTo>
                <a:lnTo>
                  <a:pt x="2026" y="3863"/>
                </a:lnTo>
                <a:lnTo>
                  <a:pt x="2027" y="3864"/>
                </a:lnTo>
                <a:lnTo>
                  <a:pt x="2028" y="3864"/>
                </a:lnTo>
                <a:close/>
                <a:moveTo>
                  <a:pt x="7967" y="4820"/>
                </a:moveTo>
                <a:lnTo>
                  <a:pt x="7969" y="4817"/>
                </a:lnTo>
                <a:lnTo>
                  <a:pt x="7973" y="4814"/>
                </a:lnTo>
                <a:lnTo>
                  <a:pt x="7973" y="4816"/>
                </a:lnTo>
                <a:lnTo>
                  <a:pt x="7975" y="4817"/>
                </a:lnTo>
                <a:lnTo>
                  <a:pt x="7971" y="4818"/>
                </a:lnTo>
                <a:lnTo>
                  <a:pt x="7967" y="4820"/>
                </a:lnTo>
                <a:close/>
                <a:moveTo>
                  <a:pt x="6981" y="6489"/>
                </a:moveTo>
                <a:lnTo>
                  <a:pt x="6981" y="6489"/>
                </a:lnTo>
                <a:lnTo>
                  <a:pt x="6982" y="6490"/>
                </a:lnTo>
                <a:lnTo>
                  <a:pt x="6980" y="6490"/>
                </a:lnTo>
                <a:lnTo>
                  <a:pt x="6978" y="6489"/>
                </a:lnTo>
                <a:lnTo>
                  <a:pt x="6980" y="6489"/>
                </a:lnTo>
                <a:lnTo>
                  <a:pt x="6981" y="6489"/>
                </a:lnTo>
                <a:close/>
                <a:moveTo>
                  <a:pt x="6643" y="3297"/>
                </a:moveTo>
                <a:lnTo>
                  <a:pt x="6643" y="3297"/>
                </a:lnTo>
                <a:lnTo>
                  <a:pt x="6643" y="3295"/>
                </a:lnTo>
                <a:lnTo>
                  <a:pt x="6643" y="3297"/>
                </a:lnTo>
                <a:lnTo>
                  <a:pt x="6643" y="3297"/>
                </a:lnTo>
                <a:close/>
                <a:moveTo>
                  <a:pt x="7031" y="3949"/>
                </a:moveTo>
                <a:lnTo>
                  <a:pt x="7032" y="3950"/>
                </a:lnTo>
                <a:lnTo>
                  <a:pt x="7032" y="3950"/>
                </a:lnTo>
                <a:lnTo>
                  <a:pt x="7032" y="3950"/>
                </a:lnTo>
                <a:lnTo>
                  <a:pt x="7031" y="3950"/>
                </a:lnTo>
                <a:lnTo>
                  <a:pt x="7031" y="3950"/>
                </a:lnTo>
                <a:lnTo>
                  <a:pt x="7031" y="3949"/>
                </a:lnTo>
                <a:close/>
                <a:moveTo>
                  <a:pt x="7801" y="4713"/>
                </a:moveTo>
                <a:lnTo>
                  <a:pt x="7802" y="4721"/>
                </a:lnTo>
                <a:lnTo>
                  <a:pt x="7803" y="4727"/>
                </a:lnTo>
                <a:lnTo>
                  <a:pt x="7783" y="4744"/>
                </a:lnTo>
                <a:lnTo>
                  <a:pt x="7761" y="4760"/>
                </a:lnTo>
                <a:lnTo>
                  <a:pt x="7739" y="4775"/>
                </a:lnTo>
                <a:lnTo>
                  <a:pt x="7716" y="4787"/>
                </a:lnTo>
                <a:lnTo>
                  <a:pt x="7704" y="4794"/>
                </a:lnTo>
                <a:lnTo>
                  <a:pt x="7693" y="4799"/>
                </a:lnTo>
                <a:lnTo>
                  <a:pt x="7681" y="4803"/>
                </a:lnTo>
                <a:lnTo>
                  <a:pt x="7668" y="4805"/>
                </a:lnTo>
                <a:lnTo>
                  <a:pt x="7655" y="4808"/>
                </a:lnTo>
                <a:lnTo>
                  <a:pt x="7643" y="4809"/>
                </a:lnTo>
                <a:lnTo>
                  <a:pt x="7630" y="4809"/>
                </a:lnTo>
                <a:lnTo>
                  <a:pt x="7616" y="4808"/>
                </a:lnTo>
                <a:lnTo>
                  <a:pt x="7614" y="4808"/>
                </a:lnTo>
                <a:lnTo>
                  <a:pt x="7614" y="4808"/>
                </a:lnTo>
                <a:lnTo>
                  <a:pt x="7598" y="4805"/>
                </a:lnTo>
                <a:lnTo>
                  <a:pt x="7580" y="4800"/>
                </a:lnTo>
                <a:lnTo>
                  <a:pt x="7573" y="4799"/>
                </a:lnTo>
                <a:lnTo>
                  <a:pt x="7565" y="4799"/>
                </a:lnTo>
                <a:lnTo>
                  <a:pt x="7559" y="4800"/>
                </a:lnTo>
                <a:lnTo>
                  <a:pt x="7552" y="4802"/>
                </a:lnTo>
                <a:lnTo>
                  <a:pt x="7538" y="4800"/>
                </a:lnTo>
                <a:lnTo>
                  <a:pt x="7525" y="4798"/>
                </a:lnTo>
                <a:lnTo>
                  <a:pt x="7510" y="4795"/>
                </a:lnTo>
                <a:lnTo>
                  <a:pt x="7497" y="4790"/>
                </a:lnTo>
                <a:lnTo>
                  <a:pt x="7486" y="4784"/>
                </a:lnTo>
                <a:lnTo>
                  <a:pt x="7474" y="4776"/>
                </a:lnTo>
                <a:lnTo>
                  <a:pt x="7465" y="4767"/>
                </a:lnTo>
                <a:lnTo>
                  <a:pt x="7457" y="4757"/>
                </a:lnTo>
                <a:lnTo>
                  <a:pt x="7450" y="4744"/>
                </a:lnTo>
                <a:lnTo>
                  <a:pt x="7444" y="4730"/>
                </a:lnTo>
                <a:lnTo>
                  <a:pt x="7439" y="4715"/>
                </a:lnTo>
                <a:lnTo>
                  <a:pt x="7434" y="4704"/>
                </a:lnTo>
                <a:lnTo>
                  <a:pt x="7426" y="4691"/>
                </a:lnTo>
                <a:lnTo>
                  <a:pt x="7419" y="4681"/>
                </a:lnTo>
                <a:lnTo>
                  <a:pt x="7408" y="4670"/>
                </a:lnTo>
                <a:lnTo>
                  <a:pt x="7398" y="4663"/>
                </a:lnTo>
                <a:lnTo>
                  <a:pt x="7386" y="4655"/>
                </a:lnTo>
                <a:lnTo>
                  <a:pt x="7372" y="4649"/>
                </a:lnTo>
                <a:lnTo>
                  <a:pt x="7363" y="4646"/>
                </a:lnTo>
                <a:lnTo>
                  <a:pt x="7357" y="4641"/>
                </a:lnTo>
                <a:lnTo>
                  <a:pt x="7352" y="4634"/>
                </a:lnTo>
                <a:lnTo>
                  <a:pt x="7347" y="4628"/>
                </a:lnTo>
                <a:lnTo>
                  <a:pt x="7339" y="4614"/>
                </a:lnTo>
                <a:lnTo>
                  <a:pt x="7330" y="4600"/>
                </a:lnTo>
                <a:lnTo>
                  <a:pt x="7318" y="4591"/>
                </a:lnTo>
                <a:lnTo>
                  <a:pt x="7307" y="4584"/>
                </a:lnTo>
                <a:lnTo>
                  <a:pt x="7303" y="4574"/>
                </a:lnTo>
                <a:lnTo>
                  <a:pt x="7299" y="4562"/>
                </a:lnTo>
                <a:lnTo>
                  <a:pt x="7299" y="4553"/>
                </a:lnTo>
                <a:lnTo>
                  <a:pt x="7299" y="4547"/>
                </a:lnTo>
                <a:lnTo>
                  <a:pt x="7301" y="4541"/>
                </a:lnTo>
                <a:lnTo>
                  <a:pt x="7304" y="4537"/>
                </a:lnTo>
                <a:lnTo>
                  <a:pt x="7309" y="4533"/>
                </a:lnTo>
                <a:lnTo>
                  <a:pt x="7316" y="4532"/>
                </a:lnTo>
                <a:lnTo>
                  <a:pt x="7323" y="4532"/>
                </a:lnTo>
                <a:lnTo>
                  <a:pt x="7331" y="4533"/>
                </a:lnTo>
                <a:lnTo>
                  <a:pt x="7334" y="4532"/>
                </a:lnTo>
                <a:lnTo>
                  <a:pt x="7335" y="4532"/>
                </a:lnTo>
                <a:lnTo>
                  <a:pt x="7341" y="4547"/>
                </a:lnTo>
                <a:lnTo>
                  <a:pt x="7348" y="4559"/>
                </a:lnTo>
                <a:lnTo>
                  <a:pt x="7354" y="4566"/>
                </a:lnTo>
                <a:lnTo>
                  <a:pt x="7359" y="4571"/>
                </a:lnTo>
                <a:lnTo>
                  <a:pt x="7363" y="4573"/>
                </a:lnTo>
                <a:lnTo>
                  <a:pt x="7366" y="4573"/>
                </a:lnTo>
                <a:lnTo>
                  <a:pt x="7370" y="4573"/>
                </a:lnTo>
                <a:lnTo>
                  <a:pt x="7375" y="4573"/>
                </a:lnTo>
                <a:lnTo>
                  <a:pt x="7385" y="4569"/>
                </a:lnTo>
                <a:lnTo>
                  <a:pt x="7398" y="4564"/>
                </a:lnTo>
                <a:lnTo>
                  <a:pt x="7402" y="4561"/>
                </a:lnTo>
                <a:lnTo>
                  <a:pt x="7403" y="4559"/>
                </a:lnTo>
                <a:lnTo>
                  <a:pt x="7403" y="4556"/>
                </a:lnTo>
                <a:lnTo>
                  <a:pt x="7403" y="4552"/>
                </a:lnTo>
                <a:lnTo>
                  <a:pt x="7407" y="4551"/>
                </a:lnTo>
                <a:lnTo>
                  <a:pt x="7415" y="4552"/>
                </a:lnTo>
                <a:lnTo>
                  <a:pt x="7422" y="4553"/>
                </a:lnTo>
                <a:lnTo>
                  <a:pt x="7429" y="4557"/>
                </a:lnTo>
                <a:lnTo>
                  <a:pt x="7434" y="4560"/>
                </a:lnTo>
                <a:lnTo>
                  <a:pt x="7438" y="4564"/>
                </a:lnTo>
                <a:lnTo>
                  <a:pt x="7442" y="4569"/>
                </a:lnTo>
                <a:lnTo>
                  <a:pt x="7446" y="4574"/>
                </a:lnTo>
                <a:lnTo>
                  <a:pt x="7448" y="4579"/>
                </a:lnTo>
                <a:lnTo>
                  <a:pt x="7453" y="4591"/>
                </a:lnTo>
                <a:lnTo>
                  <a:pt x="7459" y="4604"/>
                </a:lnTo>
                <a:lnTo>
                  <a:pt x="7464" y="4614"/>
                </a:lnTo>
                <a:lnTo>
                  <a:pt x="7471" y="4624"/>
                </a:lnTo>
                <a:lnTo>
                  <a:pt x="7475" y="4620"/>
                </a:lnTo>
                <a:lnTo>
                  <a:pt x="7478" y="4618"/>
                </a:lnTo>
                <a:lnTo>
                  <a:pt x="7483" y="4589"/>
                </a:lnTo>
                <a:lnTo>
                  <a:pt x="7487" y="4570"/>
                </a:lnTo>
                <a:lnTo>
                  <a:pt x="7489" y="4562"/>
                </a:lnTo>
                <a:lnTo>
                  <a:pt x="7493" y="4556"/>
                </a:lnTo>
                <a:lnTo>
                  <a:pt x="7496" y="4552"/>
                </a:lnTo>
                <a:lnTo>
                  <a:pt x="7500" y="4550"/>
                </a:lnTo>
                <a:lnTo>
                  <a:pt x="7504" y="4548"/>
                </a:lnTo>
                <a:lnTo>
                  <a:pt x="7510" y="4548"/>
                </a:lnTo>
                <a:lnTo>
                  <a:pt x="7516" y="4548"/>
                </a:lnTo>
                <a:lnTo>
                  <a:pt x="7524" y="4551"/>
                </a:lnTo>
                <a:lnTo>
                  <a:pt x="7542" y="4557"/>
                </a:lnTo>
                <a:lnTo>
                  <a:pt x="7568" y="4566"/>
                </a:lnTo>
                <a:lnTo>
                  <a:pt x="7601" y="4582"/>
                </a:lnTo>
                <a:lnTo>
                  <a:pt x="7635" y="4597"/>
                </a:lnTo>
                <a:lnTo>
                  <a:pt x="7644" y="4601"/>
                </a:lnTo>
                <a:lnTo>
                  <a:pt x="7653" y="4604"/>
                </a:lnTo>
                <a:lnTo>
                  <a:pt x="7662" y="4606"/>
                </a:lnTo>
                <a:lnTo>
                  <a:pt x="7671" y="4606"/>
                </a:lnTo>
                <a:lnTo>
                  <a:pt x="7680" y="4607"/>
                </a:lnTo>
                <a:lnTo>
                  <a:pt x="7690" y="4606"/>
                </a:lnTo>
                <a:lnTo>
                  <a:pt x="7699" y="4605"/>
                </a:lnTo>
                <a:lnTo>
                  <a:pt x="7709" y="4601"/>
                </a:lnTo>
                <a:lnTo>
                  <a:pt x="7711" y="4601"/>
                </a:lnTo>
                <a:lnTo>
                  <a:pt x="7713" y="4602"/>
                </a:lnTo>
                <a:lnTo>
                  <a:pt x="7722" y="4605"/>
                </a:lnTo>
                <a:lnTo>
                  <a:pt x="7733" y="4609"/>
                </a:lnTo>
                <a:lnTo>
                  <a:pt x="7744" y="4619"/>
                </a:lnTo>
                <a:lnTo>
                  <a:pt x="7755" y="4629"/>
                </a:lnTo>
                <a:lnTo>
                  <a:pt x="7769" y="4647"/>
                </a:lnTo>
                <a:lnTo>
                  <a:pt x="7782" y="4667"/>
                </a:lnTo>
                <a:lnTo>
                  <a:pt x="7788" y="4677"/>
                </a:lnTo>
                <a:lnTo>
                  <a:pt x="7793" y="4688"/>
                </a:lnTo>
                <a:lnTo>
                  <a:pt x="7797" y="4701"/>
                </a:lnTo>
                <a:lnTo>
                  <a:pt x="7801" y="4713"/>
                </a:lnTo>
                <a:close/>
                <a:moveTo>
                  <a:pt x="7767" y="4865"/>
                </a:moveTo>
                <a:lnTo>
                  <a:pt x="7769" y="4865"/>
                </a:lnTo>
                <a:lnTo>
                  <a:pt x="7769" y="4866"/>
                </a:lnTo>
                <a:lnTo>
                  <a:pt x="7769" y="4866"/>
                </a:lnTo>
                <a:lnTo>
                  <a:pt x="7767" y="4866"/>
                </a:lnTo>
                <a:lnTo>
                  <a:pt x="7767" y="4865"/>
                </a:lnTo>
                <a:lnTo>
                  <a:pt x="7767" y="4865"/>
                </a:lnTo>
                <a:close/>
                <a:moveTo>
                  <a:pt x="7646" y="6367"/>
                </a:moveTo>
                <a:lnTo>
                  <a:pt x="7646" y="6367"/>
                </a:lnTo>
                <a:lnTo>
                  <a:pt x="7646" y="6367"/>
                </a:lnTo>
                <a:lnTo>
                  <a:pt x="7646" y="6367"/>
                </a:lnTo>
                <a:lnTo>
                  <a:pt x="7646" y="6367"/>
                </a:lnTo>
                <a:lnTo>
                  <a:pt x="7646" y="6367"/>
                </a:lnTo>
                <a:lnTo>
                  <a:pt x="7646" y="6368"/>
                </a:lnTo>
                <a:lnTo>
                  <a:pt x="7648" y="6371"/>
                </a:lnTo>
                <a:lnTo>
                  <a:pt x="7646" y="6370"/>
                </a:lnTo>
                <a:lnTo>
                  <a:pt x="7645" y="6368"/>
                </a:lnTo>
                <a:lnTo>
                  <a:pt x="7645" y="6367"/>
                </a:lnTo>
                <a:lnTo>
                  <a:pt x="7646" y="6367"/>
                </a:lnTo>
                <a:close/>
                <a:moveTo>
                  <a:pt x="5352" y="5648"/>
                </a:moveTo>
                <a:lnTo>
                  <a:pt x="5352" y="5648"/>
                </a:lnTo>
                <a:lnTo>
                  <a:pt x="5352" y="5648"/>
                </a:lnTo>
                <a:lnTo>
                  <a:pt x="5352" y="5644"/>
                </a:lnTo>
                <a:lnTo>
                  <a:pt x="5352" y="5643"/>
                </a:lnTo>
                <a:lnTo>
                  <a:pt x="5353" y="5642"/>
                </a:lnTo>
                <a:lnTo>
                  <a:pt x="5353" y="5642"/>
                </a:lnTo>
                <a:lnTo>
                  <a:pt x="5353" y="5645"/>
                </a:lnTo>
                <a:lnTo>
                  <a:pt x="5353" y="5648"/>
                </a:lnTo>
                <a:lnTo>
                  <a:pt x="5353" y="5648"/>
                </a:lnTo>
                <a:lnTo>
                  <a:pt x="5352" y="5648"/>
                </a:lnTo>
                <a:close/>
                <a:moveTo>
                  <a:pt x="6166" y="3843"/>
                </a:moveTo>
                <a:lnTo>
                  <a:pt x="6168" y="3845"/>
                </a:lnTo>
                <a:lnTo>
                  <a:pt x="6168" y="3849"/>
                </a:lnTo>
                <a:lnTo>
                  <a:pt x="6166" y="3846"/>
                </a:lnTo>
                <a:lnTo>
                  <a:pt x="6165" y="3845"/>
                </a:lnTo>
                <a:lnTo>
                  <a:pt x="6165" y="3845"/>
                </a:lnTo>
                <a:lnTo>
                  <a:pt x="6166" y="3843"/>
                </a:lnTo>
                <a:lnTo>
                  <a:pt x="6166" y="3843"/>
                </a:lnTo>
                <a:lnTo>
                  <a:pt x="6166" y="3843"/>
                </a:lnTo>
                <a:close/>
                <a:moveTo>
                  <a:pt x="7031" y="3950"/>
                </a:moveTo>
                <a:lnTo>
                  <a:pt x="7031" y="3950"/>
                </a:lnTo>
                <a:lnTo>
                  <a:pt x="7031" y="3950"/>
                </a:lnTo>
                <a:lnTo>
                  <a:pt x="7031" y="3950"/>
                </a:lnTo>
                <a:close/>
                <a:moveTo>
                  <a:pt x="7446" y="4860"/>
                </a:moveTo>
                <a:lnTo>
                  <a:pt x="7446" y="4861"/>
                </a:lnTo>
                <a:lnTo>
                  <a:pt x="7446" y="4861"/>
                </a:lnTo>
                <a:lnTo>
                  <a:pt x="7444" y="4861"/>
                </a:lnTo>
                <a:lnTo>
                  <a:pt x="7443" y="4861"/>
                </a:lnTo>
                <a:lnTo>
                  <a:pt x="7444" y="4860"/>
                </a:lnTo>
                <a:lnTo>
                  <a:pt x="7446" y="4860"/>
                </a:lnTo>
                <a:close/>
                <a:moveTo>
                  <a:pt x="7262" y="4571"/>
                </a:moveTo>
                <a:lnTo>
                  <a:pt x="7253" y="4564"/>
                </a:lnTo>
                <a:lnTo>
                  <a:pt x="7245" y="4552"/>
                </a:lnTo>
                <a:lnTo>
                  <a:pt x="7254" y="4562"/>
                </a:lnTo>
                <a:lnTo>
                  <a:pt x="7262" y="4571"/>
                </a:lnTo>
                <a:close/>
                <a:moveTo>
                  <a:pt x="7213" y="4443"/>
                </a:moveTo>
                <a:lnTo>
                  <a:pt x="7217" y="4445"/>
                </a:lnTo>
                <a:lnTo>
                  <a:pt x="7220" y="4445"/>
                </a:lnTo>
                <a:lnTo>
                  <a:pt x="7218" y="4456"/>
                </a:lnTo>
                <a:lnTo>
                  <a:pt x="7215" y="4466"/>
                </a:lnTo>
                <a:lnTo>
                  <a:pt x="7214" y="4475"/>
                </a:lnTo>
                <a:lnTo>
                  <a:pt x="7214" y="4484"/>
                </a:lnTo>
                <a:lnTo>
                  <a:pt x="7215" y="4493"/>
                </a:lnTo>
                <a:lnTo>
                  <a:pt x="7217" y="4502"/>
                </a:lnTo>
                <a:lnTo>
                  <a:pt x="7220" y="4510"/>
                </a:lnTo>
                <a:lnTo>
                  <a:pt x="7223" y="4517"/>
                </a:lnTo>
                <a:lnTo>
                  <a:pt x="7217" y="4505"/>
                </a:lnTo>
                <a:lnTo>
                  <a:pt x="7210" y="4492"/>
                </a:lnTo>
                <a:lnTo>
                  <a:pt x="7204" y="4477"/>
                </a:lnTo>
                <a:lnTo>
                  <a:pt x="7200" y="4463"/>
                </a:lnTo>
                <a:lnTo>
                  <a:pt x="7195" y="4449"/>
                </a:lnTo>
                <a:lnTo>
                  <a:pt x="7191" y="4434"/>
                </a:lnTo>
                <a:lnTo>
                  <a:pt x="7187" y="4418"/>
                </a:lnTo>
                <a:lnTo>
                  <a:pt x="7184" y="4402"/>
                </a:lnTo>
                <a:lnTo>
                  <a:pt x="7192" y="4414"/>
                </a:lnTo>
                <a:lnTo>
                  <a:pt x="7197" y="4426"/>
                </a:lnTo>
                <a:lnTo>
                  <a:pt x="7201" y="4431"/>
                </a:lnTo>
                <a:lnTo>
                  <a:pt x="7204" y="4435"/>
                </a:lnTo>
                <a:lnTo>
                  <a:pt x="7208" y="4440"/>
                </a:lnTo>
                <a:lnTo>
                  <a:pt x="7213" y="4443"/>
                </a:lnTo>
                <a:close/>
                <a:moveTo>
                  <a:pt x="6924" y="4092"/>
                </a:moveTo>
                <a:lnTo>
                  <a:pt x="6923" y="4090"/>
                </a:lnTo>
                <a:lnTo>
                  <a:pt x="6923" y="4089"/>
                </a:lnTo>
                <a:lnTo>
                  <a:pt x="6924" y="4089"/>
                </a:lnTo>
                <a:lnTo>
                  <a:pt x="6926" y="4090"/>
                </a:lnTo>
                <a:lnTo>
                  <a:pt x="6926" y="4090"/>
                </a:lnTo>
                <a:lnTo>
                  <a:pt x="6924" y="4092"/>
                </a:lnTo>
                <a:close/>
                <a:moveTo>
                  <a:pt x="7299" y="4187"/>
                </a:moveTo>
                <a:lnTo>
                  <a:pt x="7300" y="4187"/>
                </a:lnTo>
                <a:lnTo>
                  <a:pt x="7300" y="4187"/>
                </a:lnTo>
                <a:lnTo>
                  <a:pt x="7300" y="4187"/>
                </a:lnTo>
                <a:lnTo>
                  <a:pt x="7300" y="4188"/>
                </a:lnTo>
                <a:lnTo>
                  <a:pt x="7300" y="4187"/>
                </a:lnTo>
                <a:lnTo>
                  <a:pt x="7299" y="4187"/>
                </a:lnTo>
                <a:close/>
                <a:moveTo>
                  <a:pt x="6814" y="4228"/>
                </a:moveTo>
                <a:lnTo>
                  <a:pt x="6814" y="4228"/>
                </a:lnTo>
                <a:lnTo>
                  <a:pt x="6814" y="4227"/>
                </a:lnTo>
                <a:lnTo>
                  <a:pt x="6814" y="4228"/>
                </a:lnTo>
                <a:lnTo>
                  <a:pt x="6814" y="4228"/>
                </a:lnTo>
                <a:lnTo>
                  <a:pt x="6814" y="4228"/>
                </a:lnTo>
                <a:lnTo>
                  <a:pt x="6814" y="4228"/>
                </a:lnTo>
                <a:close/>
                <a:moveTo>
                  <a:pt x="7143" y="4668"/>
                </a:moveTo>
                <a:lnTo>
                  <a:pt x="7142" y="4668"/>
                </a:lnTo>
                <a:lnTo>
                  <a:pt x="7141" y="4667"/>
                </a:lnTo>
                <a:lnTo>
                  <a:pt x="7142" y="4667"/>
                </a:lnTo>
                <a:lnTo>
                  <a:pt x="7142" y="4665"/>
                </a:lnTo>
                <a:lnTo>
                  <a:pt x="7143" y="4667"/>
                </a:lnTo>
                <a:lnTo>
                  <a:pt x="7143" y="4668"/>
                </a:lnTo>
                <a:close/>
                <a:moveTo>
                  <a:pt x="6944" y="4906"/>
                </a:moveTo>
                <a:lnTo>
                  <a:pt x="6944" y="4906"/>
                </a:lnTo>
                <a:lnTo>
                  <a:pt x="6944" y="4906"/>
                </a:lnTo>
                <a:lnTo>
                  <a:pt x="6944" y="4906"/>
                </a:lnTo>
                <a:lnTo>
                  <a:pt x="6942" y="4906"/>
                </a:lnTo>
                <a:lnTo>
                  <a:pt x="6944" y="4906"/>
                </a:lnTo>
                <a:lnTo>
                  <a:pt x="6944" y="4906"/>
                </a:lnTo>
                <a:close/>
                <a:moveTo>
                  <a:pt x="6944" y="4905"/>
                </a:moveTo>
                <a:lnTo>
                  <a:pt x="6944" y="4905"/>
                </a:lnTo>
                <a:lnTo>
                  <a:pt x="6945" y="4906"/>
                </a:lnTo>
                <a:lnTo>
                  <a:pt x="6944" y="4906"/>
                </a:lnTo>
                <a:lnTo>
                  <a:pt x="6944" y="4906"/>
                </a:lnTo>
                <a:lnTo>
                  <a:pt x="6944" y="4906"/>
                </a:lnTo>
                <a:lnTo>
                  <a:pt x="6944" y="4905"/>
                </a:lnTo>
                <a:close/>
                <a:moveTo>
                  <a:pt x="6999" y="4673"/>
                </a:moveTo>
                <a:lnTo>
                  <a:pt x="7000" y="4673"/>
                </a:lnTo>
                <a:lnTo>
                  <a:pt x="7000" y="4674"/>
                </a:lnTo>
                <a:lnTo>
                  <a:pt x="6999" y="4674"/>
                </a:lnTo>
                <a:lnTo>
                  <a:pt x="6998" y="4673"/>
                </a:lnTo>
                <a:lnTo>
                  <a:pt x="6999" y="4673"/>
                </a:lnTo>
                <a:lnTo>
                  <a:pt x="6999" y="4673"/>
                </a:lnTo>
                <a:close/>
                <a:moveTo>
                  <a:pt x="7429" y="5393"/>
                </a:moveTo>
                <a:lnTo>
                  <a:pt x="7433" y="5393"/>
                </a:lnTo>
                <a:lnTo>
                  <a:pt x="7435" y="5393"/>
                </a:lnTo>
                <a:lnTo>
                  <a:pt x="7437" y="5395"/>
                </a:lnTo>
                <a:lnTo>
                  <a:pt x="7438" y="5396"/>
                </a:lnTo>
                <a:lnTo>
                  <a:pt x="7433" y="5395"/>
                </a:lnTo>
                <a:lnTo>
                  <a:pt x="7429" y="5393"/>
                </a:lnTo>
                <a:close/>
                <a:moveTo>
                  <a:pt x="7618" y="5360"/>
                </a:move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close/>
                <a:moveTo>
                  <a:pt x="7271" y="4198"/>
                </a:moveTo>
                <a:lnTo>
                  <a:pt x="7271" y="4198"/>
                </a:lnTo>
                <a:lnTo>
                  <a:pt x="7269" y="4197"/>
                </a:lnTo>
                <a:lnTo>
                  <a:pt x="7262" y="4196"/>
                </a:lnTo>
                <a:lnTo>
                  <a:pt x="7254" y="4196"/>
                </a:lnTo>
                <a:lnTo>
                  <a:pt x="7246" y="4196"/>
                </a:lnTo>
                <a:lnTo>
                  <a:pt x="7240" y="4198"/>
                </a:lnTo>
                <a:lnTo>
                  <a:pt x="7223" y="4211"/>
                </a:lnTo>
                <a:lnTo>
                  <a:pt x="7208" y="4224"/>
                </a:lnTo>
                <a:lnTo>
                  <a:pt x="7199" y="4227"/>
                </a:lnTo>
                <a:lnTo>
                  <a:pt x="7191" y="4227"/>
                </a:lnTo>
                <a:lnTo>
                  <a:pt x="7184" y="4225"/>
                </a:lnTo>
                <a:lnTo>
                  <a:pt x="7178" y="4224"/>
                </a:lnTo>
                <a:lnTo>
                  <a:pt x="7173" y="4222"/>
                </a:lnTo>
                <a:lnTo>
                  <a:pt x="7168" y="4218"/>
                </a:lnTo>
                <a:lnTo>
                  <a:pt x="7162" y="4214"/>
                </a:lnTo>
                <a:lnTo>
                  <a:pt x="7159" y="4209"/>
                </a:lnTo>
                <a:lnTo>
                  <a:pt x="7146" y="4187"/>
                </a:lnTo>
                <a:lnTo>
                  <a:pt x="7129" y="4161"/>
                </a:lnTo>
                <a:lnTo>
                  <a:pt x="7148" y="4164"/>
                </a:lnTo>
                <a:lnTo>
                  <a:pt x="7166" y="4166"/>
                </a:lnTo>
                <a:lnTo>
                  <a:pt x="7184" y="4170"/>
                </a:lnTo>
                <a:lnTo>
                  <a:pt x="7200" y="4174"/>
                </a:lnTo>
                <a:lnTo>
                  <a:pt x="7231" y="4184"/>
                </a:lnTo>
                <a:lnTo>
                  <a:pt x="7262" y="4193"/>
                </a:lnTo>
                <a:lnTo>
                  <a:pt x="7267" y="4196"/>
                </a:lnTo>
                <a:lnTo>
                  <a:pt x="7272" y="4198"/>
                </a:lnTo>
                <a:lnTo>
                  <a:pt x="7272" y="4198"/>
                </a:lnTo>
                <a:lnTo>
                  <a:pt x="7271" y="4198"/>
                </a:lnTo>
                <a:close/>
                <a:moveTo>
                  <a:pt x="6564" y="4663"/>
                </a:move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close/>
                <a:moveTo>
                  <a:pt x="7235" y="4439"/>
                </a:moveTo>
                <a:lnTo>
                  <a:pt x="7235" y="4439"/>
                </a:lnTo>
                <a:lnTo>
                  <a:pt x="7235" y="4439"/>
                </a:lnTo>
                <a:lnTo>
                  <a:pt x="7235" y="4439"/>
                </a:lnTo>
                <a:lnTo>
                  <a:pt x="7233" y="4439"/>
                </a:lnTo>
                <a:lnTo>
                  <a:pt x="7235" y="4439"/>
                </a:lnTo>
                <a:lnTo>
                  <a:pt x="7235" y="4439"/>
                </a:lnTo>
                <a:close/>
                <a:moveTo>
                  <a:pt x="5761" y="5020"/>
                </a:moveTo>
                <a:lnTo>
                  <a:pt x="5761" y="5020"/>
                </a:lnTo>
                <a:lnTo>
                  <a:pt x="5760" y="5022"/>
                </a:lnTo>
                <a:lnTo>
                  <a:pt x="5758" y="5020"/>
                </a:lnTo>
                <a:lnTo>
                  <a:pt x="5756" y="5019"/>
                </a:lnTo>
                <a:lnTo>
                  <a:pt x="5757" y="5019"/>
                </a:lnTo>
                <a:lnTo>
                  <a:pt x="5757" y="5018"/>
                </a:lnTo>
                <a:lnTo>
                  <a:pt x="5757" y="5018"/>
                </a:lnTo>
                <a:lnTo>
                  <a:pt x="5757" y="5018"/>
                </a:lnTo>
                <a:lnTo>
                  <a:pt x="5758" y="5019"/>
                </a:lnTo>
                <a:lnTo>
                  <a:pt x="5761" y="5020"/>
                </a:lnTo>
                <a:close/>
                <a:moveTo>
                  <a:pt x="7933" y="6016"/>
                </a:moveTo>
                <a:lnTo>
                  <a:pt x="7933" y="6016"/>
                </a:lnTo>
                <a:lnTo>
                  <a:pt x="7933" y="6016"/>
                </a:lnTo>
                <a:lnTo>
                  <a:pt x="7933" y="6016"/>
                </a:lnTo>
                <a:lnTo>
                  <a:pt x="7933" y="6017"/>
                </a:lnTo>
                <a:lnTo>
                  <a:pt x="7932" y="6016"/>
                </a:lnTo>
                <a:lnTo>
                  <a:pt x="7932" y="6016"/>
                </a:lnTo>
                <a:lnTo>
                  <a:pt x="7932" y="6016"/>
                </a:lnTo>
                <a:lnTo>
                  <a:pt x="7932" y="6016"/>
                </a:lnTo>
                <a:lnTo>
                  <a:pt x="7933" y="6016"/>
                </a:lnTo>
                <a:close/>
                <a:moveTo>
                  <a:pt x="8027" y="6093"/>
                </a:moveTo>
                <a:lnTo>
                  <a:pt x="8029" y="6093"/>
                </a:lnTo>
                <a:lnTo>
                  <a:pt x="8031" y="6094"/>
                </a:lnTo>
                <a:lnTo>
                  <a:pt x="8030" y="6094"/>
                </a:lnTo>
                <a:lnTo>
                  <a:pt x="8029" y="6094"/>
                </a:lnTo>
                <a:lnTo>
                  <a:pt x="8027" y="6094"/>
                </a:lnTo>
                <a:lnTo>
                  <a:pt x="8027" y="6093"/>
                </a:lnTo>
                <a:close/>
                <a:moveTo>
                  <a:pt x="1120" y="2459"/>
                </a:moveTo>
                <a:lnTo>
                  <a:pt x="1107" y="2461"/>
                </a:lnTo>
                <a:lnTo>
                  <a:pt x="1094" y="2463"/>
                </a:lnTo>
                <a:lnTo>
                  <a:pt x="1107" y="2461"/>
                </a:lnTo>
                <a:lnTo>
                  <a:pt x="1120" y="2459"/>
                </a:lnTo>
                <a:close/>
                <a:moveTo>
                  <a:pt x="2588" y="5608"/>
                </a:moveTo>
                <a:lnTo>
                  <a:pt x="2587" y="5609"/>
                </a:lnTo>
                <a:lnTo>
                  <a:pt x="2586" y="5611"/>
                </a:lnTo>
                <a:lnTo>
                  <a:pt x="2584" y="5609"/>
                </a:lnTo>
                <a:lnTo>
                  <a:pt x="2583" y="5607"/>
                </a:lnTo>
                <a:lnTo>
                  <a:pt x="2586" y="5608"/>
                </a:lnTo>
                <a:lnTo>
                  <a:pt x="2588" y="5608"/>
                </a:lnTo>
                <a:close/>
                <a:moveTo>
                  <a:pt x="7823" y="6972"/>
                </a:moveTo>
                <a:lnTo>
                  <a:pt x="7816" y="6974"/>
                </a:lnTo>
                <a:lnTo>
                  <a:pt x="7812" y="6975"/>
                </a:lnTo>
                <a:lnTo>
                  <a:pt x="7809" y="6974"/>
                </a:lnTo>
                <a:lnTo>
                  <a:pt x="7806" y="6972"/>
                </a:lnTo>
                <a:lnTo>
                  <a:pt x="7816" y="6960"/>
                </a:lnTo>
                <a:lnTo>
                  <a:pt x="7825" y="6947"/>
                </a:lnTo>
                <a:lnTo>
                  <a:pt x="7828" y="6954"/>
                </a:lnTo>
                <a:lnTo>
                  <a:pt x="7829" y="6960"/>
                </a:lnTo>
                <a:lnTo>
                  <a:pt x="7828" y="6964"/>
                </a:lnTo>
                <a:lnTo>
                  <a:pt x="7827" y="6966"/>
                </a:lnTo>
                <a:lnTo>
                  <a:pt x="7825" y="6969"/>
                </a:lnTo>
                <a:lnTo>
                  <a:pt x="7823" y="6972"/>
                </a:lnTo>
                <a:close/>
                <a:moveTo>
                  <a:pt x="8376" y="6202"/>
                </a:moveTo>
                <a:lnTo>
                  <a:pt x="8376" y="6202"/>
                </a:lnTo>
                <a:lnTo>
                  <a:pt x="8376" y="6202"/>
                </a:lnTo>
                <a:lnTo>
                  <a:pt x="8375" y="6202"/>
                </a:lnTo>
                <a:lnTo>
                  <a:pt x="8374" y="6202"/>
                </a:lnTo>
                <a:lnTo>
                  <a:pt x="8374" y="6202"/>
                </a:lnTo>
                <a:lnTo>
                  <a:pt x="8374" y="6202"/>
                </a:lnTo>
                <a:lnTo>
                  <a:pt x="8375" y="6202"/>
                </a:lnTo>
                <a:lnTo>
                  <a:pt x="8376" y="6202"/>
                </a:lnTo>
                <a:close/>
                <a:moveTo>
                  <a:pt x="8461" y="6251"/>
                </a:moveTo>
                <a:lnTo>
                  <a:pt x="8462" y="6253"/>
                </a:lnTo>
                <a:lnTo>
                  <a:pt x="8462" y="6254"/>
                </a:lnTo>
                <a:lnTo>
                  <a:pt x="8461" y="6253"/>
                </a:lnTo>
                <a:lnTo>
                  <a:pt x="8460" y="6251"/>
                </a:lnTo>
                <a:lnTo>
                  <a:pt x="8460" y="6251"/>
                </a:lnTo>
                <a:lnTo>
                  <a:pt x="8461" y="6251"/>
                </a:lnTo>
                <a:close/>
                <a:moveTo>
                  <a:pt x="6626" y="7285"/>
                </a:moveTo>
                <a:lnTo>
                  <a:pt x="6626" y="7285"/>
                </a:lnTo>
                <a:lnTo>
                  <a:pt x="6626" y="7285"/>
                </a:lnTo>
                <a:lnTo>
                  <a:pt x="6627" y="7282"/>
                </a:lnTo>
                <a:lnTo>
                  <a:pt x="6630" y="7278"/>
                </a:lnTo>
                <a:lnTo>
                  <a:pt x="6628" y="7282"/>
                </a:lnTo>
                <a:lnTo>
                  <a:pt x="6626" y="7285"/>
                </a:lnTo>
                <a:lnTo>
                  <a:pt x="6626" y="7285"/>
                </a:lnTo>
                <a:lnTo>
                  <a:pt x="6626" y="7285"/>
                </a:lnTo>
                <a:close/>
                <a:moveTo>
                  <a:pt x="7693" y="7382"/>
                </a:moveTo>
                <a:lnTo>
                  <a:pt x="7693" y="7383"/>
                </a:lnTo>
                <a:lnTo>
                  <a:pt x="7694" y="7383"/>
                </a:lnTo>
                <a:lnTo>
                  <a:pt x="7689" y="7386"/>
                </a:lnTo>
                <a:lnTo>
                  <a:pt x="7682" y="7387"/>
                </a:lnTo>
                <a:lnTo>
                  <a:pt x="7688" y="7384"/>
                </a:lnTo>
                <a:lnTo>
                  <a:pt x="7693" y="7382"/>
                </a:lnTo>
                <a:close/>
                <a:moveTo>
                  <a:pt x="8872" y="7500"/>
                </a:moveTo>
                <a:lnTo>
                  <a:pt x="8872" y="7500"/>
                </a:lnTo>
                <a:lnTo>
                  <a:pt x="8872" y="7501"/>
                </a:lnTo>
                <a:lnTo>
                  <a:pt x="8872" y="7500"/>
                </a:lnTo>
                <a:lnTo>
                  <a:pt x="8872" y="7500"/>
                </a:lnTo>
                <a:lnTo>
                  <a:pt x="8872" y="7500"/>
                </a:lnTo>
                <a:lnTo>
                  <a:pt x="8872" y="7500"/>
                </a:lnTo>
                <a:close/>
                <a:moveTo>
                  <a:pt x="2072" y="5706"/>
                </a:moveTo>
                <a:lnTo>
                  <a:pt x="2073" y="5708"/>
                </a:lnTo>
                <a:lnTo>
                  <a:pt x="2075" y="5710"/>
                </a:lnTo>
                <a:lnTo>
                  <a:pt x="2073" y="5712"/>
                </a:lnTo>
                <a:lnTo>
                  <a:pt x="2071" y="5714"/>
                </a:lnTo>
                <a:lnTo>
                  <a:pt x="2071" y="5710"/>
                </a:lnTo>
                <a:lnTo>
                  <a:pt x="2072" y="5706"/>
                </a:lnTo>
                <a:close/>
                <a:moveTo>
                  <a:pt x="7991" y="3302"/>
                </a:moveTo>
                <a:lnTo>
                  <a:pt x="7995" y="3307"/>
                </a:lnTo>
                <a:lnTo>
                  <a:pt x="7997" y="3312"/>
                </a:lnTo>
                <a:lnTo>
                  <a:pt x="7994" y="3307"/>
                </a:lnTo>
                <a:lnTo>
                  <a:pt x="7991" y="3302"/>
                </a:lnTo>
                <a:close/>
                <a:moveTo>
                  <a:pt x="6953" y="2300"/>
                </a:moveTo>
                <a:lnTo>
                  <a:pt x="6953" y="2300"/>
                </a:lnTo>
                <a:lnTo>
                  <a:pt x="6954" y="2301"/>
                </a:lnTo>
                <a:lnTo>
                  <a:pt x="6953" y="2300"/>
                </a:lnTo>
                <a:lnTo>
                  <a:pt x="6951" y="2300"/>
                </a:lnTo>
                <a:lnTo>
                  <a:pt x="6953" y="2300"/>
                </a:lnTo>
                <a:lnTo>
                  <a:pt x="6953" y="2300"/>
                </a:lnTo>
                <a:close/>
                <a:moveTo>
                  <a:pt x="5106" y="1320"/>
                </a:moveTo>
                <a:lnTo>
                  <a:pt x="5106" y="1321"/>
                </a:lnTo>
                <a:lnTo>
                  <a:pt x="5107" y="1322"/>
                </a:lnTo>
                <a:lnTo>
                  <a:pt x="5106" y="1321"/>
                </a:lnTo>
                <a:lnTo>
                  <a:pt x="5104" y="1321"/>
                </a:lnTo>
                <a:lnTo>
                  <a:pt x="5106" y="1321"/>
                </a:lnTo>
                <a:lnTo>
                  <a:pt x="5106" y="1320"/>
                </a:lnTo>
                <a:close/>
                <a:moveTo>
                  <a:pt x="5706" y="7301"/>
                </a:moveTo>
                <a:lnTo>
                  <a:pt x="5706" y="7301"/>
                </a:lnTo>
                <a:lnTo>
                  <a:pt x="5704" y="7301"/>
                </a:lnTo>
                <a:lnTo>
                  <a:pt x="5702" y="7302"/>
                </a:lnTo>
                <a:lnTo>
                  <a:pt x="5706" y="7300"/>
                </a:lnTo>
                <a:lnTo>
                  <a:pt x="5708" y="7297"/>
                </a:lnTo>
                <a:lnTo>
                  <a:pt x="5712" y="7282"/>
                </a:lnTo>
                <a:lnTo>
                  <a:pt x="5715" y="7266"/>
                </a:lnTo>
                <a:lnTo>
                  <a:pt x="5717" y="7252"/>
                </a:lnTo>
                <a:lnTo>
                  <a:pt x="5717" y="7237"/>
                </a:lnTo>
                <a:lnTo>
                  <a:pt x="5717" y="7221"/>
                </a:lnTo>
                <a:lnTo>
                  <a:pt x="5716" y="7207"/>
                </a:lnTo>
                <a:lnTo>
                  <a:pt x="5712" y="7191"/>
                </a:lnTo>
                <a:lnTo>
                  <a:pt x="5708" y="7176"/>
                </a:lnTo>
                <a:lnTo>
                  <a:pt x="5707" y="7172"/>
                </a:lnTo>
                <a:lnTo>
                  <a:pt x="5704" y="7168"/>
                </a:lnTo>
                <a:lnTo>
                  <a:pt x="5703" y="7166"/>
                </a:lnTo>
                <a:lnTo>
                  <a:pt x="5702" y="7164"/>
                </a:lnTo>
                <a:lnTo>
                  <a:pt x="5702" y="7162"/>
                </a:lnTo>
                <a:lnTo>
                  <a:pt x="5703" y="7159"/>
                </a:lnTo>
                <a:lnTo>
                  <a:pt x="5707" y="7166"/>
                </a:lnTo>
                <a:lnTo>
                  <a:pt x="5711" y="7171"/>
                </a:lnTo>
                <a:lnTo>
                  <a:pt x="5720" y="7182"/>
                </a:lnTo>
                <a:lnTo>
                  <a:pt x="5730" y="7194"/>
                </a:lnTo>
                <a:lnTo>
                  <a:pt x="5742" y="7204"/>
                </a:lnTo>
                <a:lnTo>
                  <a:pt x="5752" y="7215"/>
                </a:lnTo>
                <a:lnTo>
                  <a:pt x="5756" y="7238"/>
                </a:lnTo>
                <a:lnTo>
                  <a:pt x="5762" y="7260"/>
                </a:lnTo>
                <a:lnTo>
                  <a:pt x="5770" y="7282"/>
                </a:lnTo>
                <a:lnTo>
                  <a:pt x="5778" y="7302"/>
                </a:lnTo>
                <a:lnTo>
                  <a:pt x="5788" y="7323"/>
                </a:lnTo>
                <a:lnTo>
                  <a:pt x="5801" y="7343"/>
                </a:lnTo>
                <a:lnTo>
                  <a:pt x="5807" y="7352"/>
                </a:lnTo>
                <a:lnTo>
                  <a:pt x="5815" y="7361"/>
                </a:lnTo>
                <a:lnTo>
                  <a:pt x="5824" y="7370"/>
                </a:lnTo>
                <a:lnTo>
                  <a:pt x="5833" y="7379"/>
                </a:lnTo>
                <a:lnTo>
                  <a:pt x="5824" y="7379"/>
                </a:lnTo>
                <a:lnTo>
                  <a:pt x="5816" y="7378"/>
                </a:lnTo>
                <a:lnTo>
                  <a:pt x="5810" y="7377"/>
                </a:lnTo>
                <a:lnTo>
                  <a:pt x="5802" y="7374"/>
                </a:lnTo>
                <a:lnTo>
                  <a:pt x="5796" y="7370"/>
                </a:lnTo>
                <a:lnTo>
                  <a:pt x="5789" y="7365"/>
                </a:lnTo>
                <a:lnTo>
                  <a:pt x="5783" y="7360"/>
                </a:lnTo>
                <a:lnTo>
                  <a:pt x="5778" y="7354"/>
                </a:lnTo>
                <a:lnTo>
                  <a:pt x="5767" y="7342"/>
                </a:lnTo>
                <a:lnTo>
                  <a:pt x="5757" y="7333"/>
                </a:lnTo>
                <a:lnTo>
                  <a:pt x="5752" y="7329"/>
                </a:lnTo>
                <a:lnTo>
                  <a:pt x="5745" y="7327"/>
                </a:lnTo>
                <a:lnTo>
                  <a:pt x="5739" y="7324"/>
                </a:lnTo>
                <a:lnTo>
                  <a:pt x="5731" y="7323"/>
                </a:lnTo>
                <a:lnTo>
                  <a:pt x="5726" y="7315"/>
                </a:lnTo>
                <a:lnTo>
                  <a:pt x="5721" y="7309"/>
                </a:lnTo>
                <a:lnTo>
                  <a:pt x="5718" y="7306"/>
                </a:lnTo>
                <a:lnTo>
                  <a:pt x="5715" y="7303"/>
                </a:lnTo>
                <a:lnTo>
                  <a:pt x="5711" y="7302"/>
                </a:lnTo>
                <a:lnTo>
                  <a:pt x="5706" y="7301"/>
                </a:lnTo>
                <a:close/>
                <a:moveTo>
                  <a:pt x="2664" y="554"/>
                </a:moveTo>
                <a:lnTo>
                  <a:pt x="2664" y="554"/>
                </a:lnTo>
                <a:lnTo>
                  <a:pt x="2664" y="554"/>
                </a:lnTo>
                <a:lnTo>
                  <a:pt x="2664" y="554"/>
                </a:lnTo>
                <a:lnTo>
                  <a:pt x="2664" y="554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4"/>
                </a:lnTo>
                <a:lnTo>
                  <a:pt x="2663" y="554"/>
                </a:lnTo>
                <a:lnTo>
                  <a:pt x="2664" y="554"/>
                </a:lnTo>
                <a:close/>
                <a:moveTo>
                  <a:pt x="9294" y="6349"/>
                </a:moveTo>
                <a:lnTo>
                  <a:pt x="9294" y="6349"/>
                </a:lnTo>
                <a:lnTo>
                  <a:pt x="9295" y="6345"/>
                </a:lnTo>
                <a:lnTo>
                  <a:pt x="9296" y="6341"/>
                </a:lnTo>
                <a:lnTo>
                  <a:pt x="9296" y="6341"/>
                </a:lnTo>
                <a:lnTo>
                  <a:pt x="9296" y="6343"/>
                </a:lnTo>
                <a:lnTo>
                  <a:pt x="9295" y="6345"/>
                </a:lnTo>
                <a:lnTo>
                  <a:pt x="9294" y="6349"/>
                </a:lnTo>
                <a:close/>
                <a:moveTo>
                  <a:pt x="6045" y="7948"/>
                </a:moveTo>
                <a:lnTo>
                  <a:pt x="6047" y="7945"/>
                </a:lnTo>
                <a:lnTo>
                  <a:pt x="6047" y="7944"/>
                </a:lnTo>
                <a:lnTo>
                  <a:pt x="6048" y="7945"/>
                </a:lnTo>
                <a:lnTo>
                  <a:pt x="6049" y="7947"/>
                </a:lnTo>
                <a:lnTo>
                  <a:pt x="6047" y="7947"/>
                </a:lnTo>
                <a:lnTo>
                  <a:pt x="6045" y="7948"/>
                </a:lnTo>
                <a:close/>
                <a:moveTo>
                  <a:pt x="215" y="5369"/>
                </a:moveTo>
                <a:lnTo>
                  <a:pt x="214" y="5362"/>
                </a:lnTo>
                <a:lnTo>
                  <a:pt x="212" y="5356"/>
                </a:lnTo>
                <a:lnTo>
                  <a:pt x="214" y="5355"/>
                </a:lnTo>
                <a:lnTo>
                  <a:pt x="215" y="5352"/>
                </a:lnTo>
                <a:lnTo>
                  <a:pt x="215" y="5361"/>
                </a:lnTo>
                <a:lnTo>
                  <a:pt x="215" y="5369"/>
                </a:lnTo>
                <a:close/>
                <a:moveTo>
                  <a:pt x="7411" y="8116"/>
                </a:moveTo>
                <a:lnTo>
                  <a:pt x="7413" y="8119"/>
                </a:lnTo>
                <a:lnTo>
                  <a:pt x="7417" y="8121"/>
                </a:lnTo>
                <a:lnTo>
                  <a:pt x="7413" y="8121"/>
                </a:lnTo>
                <a:lnTo>
                  <a:pt x="7410" y="8123"/>
                </a:lnTo>
                <a:lnTo>
                  <a:pt x="7411" y="8119"/>
                </a:lnTo>
                <a:lnTo>
                  <a:pt x="7411" y="8116"/>
                </a:lnTo>
                <a:close/>
                <a:moveTo>
                  <a:pt x="8546" y="4020"/>
                </a:moveTo>
                <a:lnTo>
                  <a:pt x="8546" y="4020"/>
                </a:lnTo>
                <a:lnTo>
                  <a:pt x="8537" y="4014"/>
                </a:lnTo>
                <a:lnTo>
                  <a:pt x="8527" y="4011"/>
                </a:lnTo>
                <a:lnTo>
                  <a:pt x="8526" y="4013"/>
                </a:lnTo>
                <a:lnTo>
                  <a:pt x="8527" y="4012"/>
                </a:lnTo>
                <a:lnTo>
                  <a:pt x="8527" y="4011"/>
                </a:lnTo>
                <a:lnTo>
                  <a:pt x="8518" y="4003"/>
                </a:lnTo>
                <a:lnTo>
                  <a:pt x="8509" y="3998"/>
                </a:lnTo>
                <a:lnTo>
                  <a:pt x="8504" y="3996"/>
                </a:lnTo>
                <a:lnTo>
                  <a:pt x="8498" y="3995"/>
                </a:lnTo>
                <a:lnTo>
                  <a:pt x="8492" y="3995"/>
                </a:lnTo>
                <a:lnTo>
                  <a:pt x="8487" y="3995"/>
                </a:lnTo>
                <a:lnTo>
                  <a:pt x="8470" y="3986"/>
                </a:lnTo>
                <a:lnTo>
                  <a:pt x="8455" y="3975"/>
                </a:lnTo>
                <a:lnTo>
                  <a:pt x="8446" y="3971"/>
                </a:lnTo>
                <a:lnTo>
                  <a:pt x="8437" y="3968"/>
                </a:lnTo>
                <a:lnTo>
                  <a:pt x="8432" y="3968"/>
                </a:lnTo>
                <a:lnTo>
                  <a:pt x="8426" y="3968"/>
                </a:lnTo>
                <a:lnTo>
                  <a:pt x="8421" y="3968"/>
                </a:lnTo>
                <a:lnTo>
                  <a:pt x="8416" y="3971"/>
                </a:lnTo>
                <a:lnTo>
                  <a:pt x="8411" y="3959"/>
                </a:lnTo>
                <a:lnTo>
                  <a:pt x="8407" y="3946"/>
                </a:lnTo>
                <a:lnTo>
                  <a:pt x="8420" y="3951"/>
                </a:lnTo>
                <a:lnTo>
                  <a:pt x="8432" y="3953"/>
                </a:lnTo>
                <a:lnTo>
                  <a:pt x="8443" y="3951"/>
                </a:lnTo>
                <a:lnTo>
                  <a:pt x="8453" y="3949"/>
                </a:lnTo>
                <a:lnTo>
                  <a:pt x="8462" y="3944"/>
                </a:lnTo>
                <a:lnTo>
                  <a:pt x="8471" y="3936"/>
                </a:lnTo>
                <a:lnTo>
                  <a:pt x="8479" y="3927"/>
                </a:lnTo>
                <a:lnTo>
                  <a:pt x="8486" y="3917"/>
                </a:lnTo>
                <a:lnTo>
                  <a:pt x="8486" y="3922"/>
                </a:lnTo>
                <a:lnTo>
                  <a:pt x="8487" y="3926"/>
                </a:lnTo>
                <a:lnTo>
                  <a:pt x="8488" y="3931"/>
                </a:lnTo>
                <a:lnTo>
                  <a:pt x="8491" y="3935"/>
                </a:lnTo>
                <a:lnTo>
                  <a:pt x="8496" y="3941"/>
                </a:lnTo>
                <a:lnTo>
                  <a:pt x="8505" y="3948"/>
                </a:lnTo>
                <a:lnTo>
                  <a:pt x="8514" y="3953"/>
                </a:lnTo>
                <a:lnTo>
                  <a:pt x="8524" y="3958"/>
                </a:lnTo>
                <a:lnTo>
                  <a:pt x="8529" y="3960"/>
                </a:lnTo>
                <a:lnTo>
                  <a:pt x="8536" y="3962"/>
                </a:lnTo>
                <a:lnTo>
                  <a:pt x="8540" y="3964"/>
                </a:lnTo>
                <a:lnTo>
                  <a:pt x="8544" y="3967"/>
                </a:lnTo>
                <a:lnTo>
                  <a:pt x="8546" y="3971"/>
                </a:lnTo>
                <a:lnTo>
                  <a:pt x="8550" y="3975"/>
                </a:lnTo>
                <a:lnTo>
                  <a:pt x="8551" y="3984"/>
                </a:lnTo>
                <a:lnTo>
                  <a:pt x="8555" y="3991"/>
                </a:lnTo>
                <a:lnTo>
                  <a:pt x="8563" y="4000"/>
                </a:lnTo>
                <a:lnTo>
                  <a:pt x="8569" y="4008"/>
                </a:lnTo>
                <a:lnTo>
                  <a:pt x="8571" y="4008"/>
                </a:lnTo>
                <a:lnTo>
                  <a:pt x="8572" y="4009"/>
                </a:lnTo>
                <a:lnTo>
                  <a:pt x="8572" y="4013"/>
                </a:lnTo>
                <a:lnTo>
                  <a:pt x="8571" y="4016"/>
                </a:lnTo>
                <a:lnTo>
                  <a:pt x="8568" y="4017"/>
                </a:lnTo>
                <a:lnTo>
                  <a:pt x="8564" y="4020"/>
                </a:lnTo>
                <a:lnTo>
                  <a:pt x="8556" y="4020"/>
                </a:lnTo>
                <a:lnTo>
                  <a:pt x="8546" y="4020"/>
                </a:lnTo>
                <a:close/>
                <a:moveTo>
                  <a:pt x="4572" y="1104"/>
                </a:moveTo>
                <a:lnTo>
                  <a:pt x="4572" y="1104"/>
                </a:lnTo>
                <a:lnTo>
                  <a:pt x="4572" y="1104"/>
                </a:lnTo>
                <a:lnTo>
                  <a:pt x="4572" y="1106"/>
                </a:lnTo>
                <a:lnTo>
                  <a:pt x="4570" y="1109"/>
                </a:lnTo>
                <a:lnTo>
                  <a:pt x="4570" y="1109"/>
                </a:lnTo>
                <a:lnTo>
                  <a:pt x="4570" y="1108"/>
                </a:lnTo>
                <a:lnTo>
                  <a:pt x="4570" y="1106"/>
                </a:lnTo>
                <a:lnTo>
                  <a:pt x="4572" y="1104"/>
                </a:lnTo>
                <a:close/>
                <a:moveTo>
                  <a:pt x="132" y="4836"/>
                </a:moveTo>
                <a:lnTo>
                  <a:pt x="134" y="4836"/>
                </a:lnTo>
                <a:lnTo>
                  <a:pt x="134" y="4836"/>
                </a:lnTo>
                <a:lnTo>
                  <a:pt x="134" y="4836"/>
                </a:lnTo>
                <a:lnTo>
                  <a:pt x="132" y="4838"/>
                </a:lnTo>
                <a:lnTo>
                  <a:pt x="132" y="4836"/>
                </a:lnTo>
                <a:lnTo>
                  <a:pt x="132" y="4836"/>
                </a:lnTo>
                <a:close/>
                <a:moveTo>
                  <a:pt x="300" y="5672"/>
                </a:moveTo>
                <a:lnTo>
                  <a:pt x="296" y="5667"/>
                </a:lnTo>
                <a:lnTo>
                  <a:pt x="292" y="5663"/>
                </a:lnTo>
                <a:lnTo>
                  <a:pt x="297" y="5662"/>
                </a:lnTo>
                <a:lnTo>
                  <a:pt x="302" y="5660"/>
                </a:lnTo>
                <a:lnTo>
                  <a:pt x="301" y="5666"/>
                </a:lnTo>
                <a:lnTo>
                  <a:pt x="300" y="5672"/>
                </a:lnTo>
                <a:close/>
                <a:moveTo>
                  <a:pt x="5618" y="7822"/>
                </a:moveTo>
                <a:lnTo>
                  <a:pt x="5623" y="7841"/>
                </a:lnTo>
                <a:lnTo>
                  <a:pt x="5626" y="7859"/>
                </a:lnTo>
                <a:lnTo>
                  <a:pt x="5628" y="7878"/>
                </a:lnTo>
                <a:lnTo>
                  <a:pt x="5630" y="7896"/>
                </a:lnTo>
                <a:lnTo>
                  <a:pt x="5623" y="7889"/>
                </a:lnTo>
                <a:lnTo>
                  <a:pt x="5614" y="7882"/>
                </a:lnTo>
                <a:lnTo>
                  <a:pt x="5605" y="7876"/>
                </a:lnTo>
                <a:lnTo>
                  <a:pt x="5594" y="7869"/>
                </a:lnTo>
                <a:lnTo>
                  <a:pt x="5582" y="7864"/>
                </a:lnTo>
                <a:lnTo>
                  <a:pt x="5568" y="7859"/>
                </a:lnTo>
                <a:lnTo>
                  <a:pt x="5552" y="7855"/>
                </a:lnTo>
                <a:lnTo>
                  <a:pt x="5536" y="7850"/>
                </a:lnTo>
                <a:lnTo>
                  <a:pt x="5503" y="7845"/>
                </a:lnTo>
                <a:lnTo>
                  <a:pt x="5469" y="7841"/>
                </a:lnTo>
                <a:lnTo>
                  <a:pt x="5435" y="7837"/>
                </a:lnTo>
                <a:lnTo>
                  <a:pt x="5402" y="7835"/>
                </a:lnTo>
                <a:lnTo>
                  <a:pt x="5362" y="7792"/>
                </a:lnTo>
                <a:lnTo>
                  <a:pt x="5322" y="7750"/>
                </a:lnTo>
                <a:lnTo>
                  <a:pt x="5303" y="7728"/>
                </a:lnTo>
                <a:lnTo>
                  <a:pt x="5285" y="7706"/>
                </a:lnTo>
                <a:lnTo>
                  <a:pt x="5267" y="7683"/>
                </a:lnTo>
                <a:lnTo>
                  <a:pt x="5250" y="7660"/>
                </a:lnTo>
                <a:lnTo>
                  <a:pt x="5234" y="7637"/>
                </a:lnTo>
                <a:lnTo>
                  <a:pt x="5220" y="7612"/>
                </a:lnTo>
                <a:lnTo>
                  <a:pt x="5209" y="7586"/>
                </a:lnTo>
                <a:lnTo>
                  <a:pt x="5198" y="7559"/>
                </a:lnTo>
                <a:lnTo>
                  <a:pt x="5189" y="7532"/>
                </a:lnTo>
                <a:lnTo>
                  <a:pt x="5184" y="7503"/>
                </a:lnTo>
                <a:lnTo>
                  <a:pt x="5182" y="7487"/>
                </a:lnTo>
                <a:lnTo>
                  <a:pt x="5180" y="7472"/>
                </a:lnTo>
                <a:lnTo>
                  <a:pt x="5179" y="7456"/>
                </a:lnTo>
                <a:lnTo>
                  <a:pt x="5179" y="7441"/>
                </a:lnTo>
                <a:lnTo>
                  <a:pt x="5179" y="7440"/>
                </a:lnTo>
                <a:lnTo>
                  <a:pt x="5179" y="7440"/>
                </a:lnTo>
                <a:lnTo>
                  <a:pt x="5200" y="7432"/>
                </a:lnTo>
                <a:lnTo>
                  <a:pt x="5219" y="7424"/>
                </a:lnTo>
                <a:lnTo>
                  <a:pt x="5238" y="7415"/>
                </a:lnTo>
                <a:lnTo>
                  <a:pt x="5255" y="7405"/>
                </a:lnTo>
                <a:lnTo>
                  <a:pt x="5270" y="7395"/>
                </a:lnTo>
                <a:lnTo>
                  <a:pt x="5286" y="7383"/>
                </a:lnTo>
                <a:lnTo>
                  <a:pt x="5299" y="7370"/>
                </a:lnTo>
                <a:lnTo>
                  <a:pt x="5312" y="7356"/>
                </a:lnTo>
                <a:lnTo>
                  <a:pt x="5322" y="7342"/>
                </a:lnTo>
                <a:lnTo>
                  <a:pt x="5331" y="7325"/>
                </a:lnTo>
                <a:lnTo>
                  <a:pt x="5340" y="7309"/>
                </a:lnTo>
                <a:lnTo>
                  <a:pt x="5346" y="7291"/>
                </a:lnTo>
                <a:lnTo>
                  <a:pt x="5352" y="7271"/>
                </a:lnTo>
                <a:lnTo>
                  <a:pt x="5355" y="7251"/>
                </a:lnTo>
                <a:lnTo>
                  <a:pt x="5357" y="7229"/>
                </a:lnTo>
                <a:lnTo>
                  <a:pt x="5357" y="7206"/>
                </a:lnTo>
                <a:lnTo>
                  <a:pt x="5358" y="7197"/>
                </a:lnTo>
                <a:lnTo>
                  <a:pt x="5361" y="7188"/>
                </a:lnTo>
                <a:lnTo>
                  <a:pt x="5364" y="7179"/>
                </a:lnTo>
                <a:lnTo>
                  <a:pt x="5370" y="7170"/>
                </a:lnTo>
                <a:lnTo>
                  <a:pt x="5382" y="7150"/>
                </a:lnTo>
                <a:lnTo>
                  <a:pt x="5393" y="7132"/>
                </a:lnTo>
                <a:lnTo>
                  <a:pt x="5391" y="7121"/>
                </a:lnTo>
                <a:lnTo>
                  <a:pt x="5389" y="7112"/>
                </a:lnTo>
                <a:lnTo>
                  <a:pt x="5388" y="7108"/>
                </a:lnTo>
                <a:lnTo>
                  <a:pt x="5385" y="7104"/>
                </a:lnTo>
                <a:lnTo>
                  <a:pt x="5382" y="7103"/>
                </a:lnTo>
                <a:lnTo>
                  <a:pt x="5380" y="7100"/>
                </a:lnTo>
                <a:lnTo>
                  <a:pt x="5377" y="7100"/>
                </a:lnTo>
                <a:lnTo>
                  <a:pt x="5375" y="7099"/>
                </a:lnTo>
                <a:lnTo>
                  <a:pt x="5371" y="7100"/>
                </a:lnTo>
                <a:lnTo>
                  <a:pt x="5367" y="7100"/>
                </a:lnTo>
                <a:lnTo>
                  <a:pt x="5358" y="7104"/>
                </a:lnTo>
                <a:lnTo>
                  <a:pt x="5348" y="7110"/>
                </a:lnTo>
                <a:lnTo>
                  <a:pt x="5332" y="7118"/>
                </a:lnTo>
                <a:lnTo>
                  <a:pt x="5316" y="7126"/>
                </a:lnTo>
                <a:lnTo>
                  <a:pt x="5312" y="7135"/>
                </a:lnTo>
                <a:lnTo>
                  <a:pt x="5305" y="7143"/>
                </a:lnTo>
                <a:lnTo>
                  <a:pt x="5298" y="7149"/>
                </a:lnTo>
                <a:lnTo>
                  <a:pt x="5290" y="7154"/>
                </a:lnTo>
                <a:lnTo>
                  <a:pt x="5282" y="7159"/>
                </a:lnTo>
                <a:lnTo>
                  <a:pt x="5274" y="7166"/>
                </a:lnTo>
                <a:lnTo>
                  <a:pt x="5268" y="7172"/>
                </a:lnTo>
                <a:lnTo>
                  <a:pt x="5263" y="7181"/>
                </a:lnTo>
                <a:lnTo>
                  <a:pt x="5254" y="7185"/>
                </a:lnTo>
                <a:lnTo>
                  <a:pt x="5245" y="7189"/>
                </a:lnTo>
                <a:lnTo>
                  <a:pt x="5246" y="7186"/>
                </a:lnTo>
                <a:lnTo>
                  <a:pt x="5246" y="7182"/>
                </a:lnTo>
                <a:lnTo>
                  <a:pt x="5247" y="7176"/>
                </a:lnTo>
                <a:lnTo>
                  <a:pt x="5247" y="7168"/>
                </a:lnTo>
                <a:lnTo>
                  <a:pt x="5246" y="7161"/>
                </a:lnTo>
                <a:lnTo>
                  <a:pt x="5245" y="7153"/>
                </a:lnTo>
                <a:lnTo>
                  <a:pt x="5246" y="7143"/>
                </a:lnTo>
                <a:lnTo>
                  <a:pt x="5245" y="7132"/>
                </a:lnTo>
                <a:lnTo>
                  <a:pt x="5242" y="7123"/>
                </a:lnTo>
                <a:lnTo>
                  <a:pt x="5240" y="7113"/>
                </a:lnTo>
                <a:lnTo>
                  <a:pt x="5232" y="7095"/>
                </a:lnTo>
                <a:lnTo>
                  <a:pt x="5224" y="7076"/>
                </a:lnTo>
                <a:lnTo>
                  <a:pt x="5220" y="7065"/>
                </a:lnTo>
                <a:lnTo>
                  <a:pt x="5219" y="7056"/>
                </a:lnTo>
                <a:lnTo>
                  <a:pt x="5219" y="7047"/>
                </a:lnTo>
                <a:lnTo>
                  <a:pt x="5220" y="7040"/>
                </a:lnTo>
                <a:lnTo>
                  <a:pt x="5224" y="7033"/>
                </a:lnTo>
                <a:lnTo>
                  <a:pt x="5231" y="7026"/>
                </a:lnTo>
                <a:lnTo>
                  <a:pt x="5238" y="7020"/>
                </a:lnTo>
                <a:lnTo>
                  <a:pt x="5249" y="7015"/>
                </a:lnTo>
                <a:lnTo>
                  <a:pt x="5276" y="7004"/>
                </a:lnTo>
                <a:lnTo>
                  <a:pt x="5296" y="6992"/>
                </a:lnTo>
                <a:lnTo>
                  <a:pt x="5305" y="6987"/>
                </a:lnTo>
                <a:lnTo>
                  <a:pt x="5313" y="6981"/>
                </a:lnTo>
                <a:lnTo>
                  <a:pt x="5319" y="6973"/>
                </a:lnTo>
                <a:lnTo>
                  <a:pt x="5325" y="6966"/>
                </a:lnTo>
                <a:lnTo>
                  <a:pt x="5328" y="6959"/>
                </a:lnTo>
                <a:lnTo>
                  <a:pt x="5331" y="6950"/>
                </a:lnTo>
                <a:lnTo>
                  <a:pt x="5332" y="6941"/>
                </a:lnTo>
                <a:lnTo>
                  <a:pt x="5332" y="6930"/>
                </a:lnTo>
                <a:lnTo>
                  <a:pt x="5332" y="6920"/>
                </a:lnTo>
                <a:lnTo>
                  <a:pt x="5330" y="6909"/>
                </a:lnTo>
                <a:lnTo>
                  <a:pt x="5327" y="6894"/>
                </a:lnTo>
                <a:lnTo>
                  <a:pt x="5323" y="6880"/>
                </a:lnTo>
                <a:lnTo>
                  <a:pt x="5321" y="6871"/>
                </a:lnTo>
                <a:lnTo>
                  <a:pt x="5319" y="6862"/>
                </a:lnTo>
                <a:lnTo>
                  <a:pt x="5318" y="6854"/>
                </a:lnTo>
                <a:lnTo>
                  <a:pt x="5318" y="6847"/>
                </a:lnTo>
                <a:lnTo>
                  <a:pt x="5318" y="6840"/>
                </a:lnTo>
                <a:lnTo>
                  <a:pt x="5319" y="6834"/>
                </a:lnTo>
                <a:lnTo>
                  <a:pt x="5322" y="6827"/>
                </a:lnTo>
                <a:lnTo>
                  <a:pt x="5325" y="6821"/>
                </a:lnTo>
                <a:lnTo>
                  <a:pt x="5331" y="6811"/>
                </a:lnTo>
                <a:lnTo>
                  <a:pt x="5340" y="6802"/>
                </a:lnTo>
                <a:lnTo>
                  <a:pt x="5350" y="6793"/>
                </a:lnTo>
                <a:lnTo>
                  <a:pt x="5363" y="6785"/>
                </a:lnTo>
                <a:lnTo>
                  <a:pt x="5367" y="6780"/>
                </a:lnTo>
                <a:lnTo>
                  <a:pt x="5370" y="6777"/>
                </a:lnTo>
                <a:lnTo>
                  <a:pt x="5373" y="6773"/>
                </a:lnTo>
                <a:lnTo>
                  <a:pt x="5377" y="6772"/>
                </a:lnTo>
                <a:lnTo>
                  <a:pt x="5385" y="6770"/>
                </a:lnTo>
                <a:lnTo>
                  <a:pt x="5393" y="6771"/>
                </a:lnTo>
                <a:lnTo>
                  <a:pt x="5408" y="6773"/>
                </a:lnTo>
                <a:lnTo>
                  <a:pt x="5424" y="6779"/>
                </a:lnTo>
                <a:lnTo>
                  <a:pt x="5429" y="6789"/>
                </a:lnTo>
                <a:lnTo>
                  <a:pt x="5434" y="6798"/>
                </a:lnTo>
                <a:lnTo>
                  <a:pt x="5439" y="6807"/>
                </a:lnTo>
                <a:lnTo>
                  <a:pt x="5446" y="6816"/>
                </a:lnTo>
                <a:lnTo>
                  <a:pt x="5452" y="6825"/>
                </a:lnTo>
                <a:lnTo>
                  <a:pt x="5457" y="6834"/>
                </a:lnTo>
                <a:lnTo>
                  <a:pt x="5462" y="6844"/>
                </a:lnTo>
                <a:lnTo>
                  <a:pt x="5465" y="6856"/>
                </a:lnTo>
                <a:lnTo>
                  <a:pt x="5466" y="6861"/>
                </a:lnTo>
                <a:lnTo>
                  <a:pt x="5469" y="6866"/>
                </a:lnTo>
                <a:lnTo>
                  <a:pt x="5473" y="6871"/>
                </a:lnTo>
                <a:lnTo>
                  <a:pt x="5476" y="6876"/>
                </a:lnTo>
                <a:lnTo>
                  <a:pt x="5480" y="6881"/>
                </a:lnTo>
                <a:lnTo>
                  <a:pt x="5485" y="6884"/>
                </a:lnTo>
                <a:lnTo>
                  <a:pt x="5488" y="6887"/>
                </a:lnTo>
                <a:lnTo>
                  <a:pt x="5492" y="6887"/>
                </a:lnTo>
                <a:lnTo>
                  <a:pt x="5501" y="6885"/>
                </a:lnTo>
                <a:lnTo>
                  <a:pt x="5509" y="6885"/>
                </a:lnTo>
                <a:lnTo>
                  <a:pt x="5516" y="6887"/>
                </a:lnTo>
                <a:lnTo>
                  <a:pt x="5523" y="6889"/>
                </a:lnTo>
                <a:lnTo>
                  <a:pt x="5529" y="6892"/>
                </a:lnTo>
                <a:lnTo>
                  <a:pt x="5536" y="6896"/>
                </a:lnTo>
                <a:lnTo>
                  <a:pt x="5541" y="6900"/>
                </a:lnTo>
                <a:lnTo>
                  <a:pt x="5546" y="6903"/>
                </a:lnTo>
                <a:lnTo>
                  <a:pt x="5565" y="6924"/>
                </a:lnTo>
                <a:lnTo>
                  <a:pt x="5585" y="6945"/>
                </a:lnTo>
                <a:lnTo>
                  <a:pt x="5585" y="6945"/>
                </a:lnTo>
                <a:lnTo>
                  <a:pt x="5585" y="6945"/>
                </a:lnTo>
                <a:lnTo>
                  <a:pt x="5586" y="6972"/>
                </a:lnTo>
                <a:lnTo>
                  <a:pt x="5586" y="6999"/>
                </a:lnTo>
                <a:lnTo>
                  <a:pt x="5586" y="7026"/>
                </a:lnTo>
                <a:lnTo>
                  <a:pt x="5586" y="7053"/>
                </a:lnTo>
                <a:lnTo>
                  <a:pt x="5585" y="7078"/>
                </a:lnTo>
                <a:lnTo>
                  <a:pt x="5582" y="7105"/>
                </a:lnTo>
                <a:lnTo>
                  <a:pt x="5577" y="7132"/>
                </a:lnTo>
                <a:lnTo>
                  <a:pt x="5570" y="7158"/>
                </a:lnTo>
                <a:lnTo>
                  <a:pt x="5579" y="7195"/>
                </a:lnTo>
                <a:lnTo>
                  <a:pt x="5587" y="7233"/>
                </a:lnTo>
                <a:lnTo>
                  <a:pt x="5595" y="7271"/>
                </a:lnTo>
                <a:lnTo>
                  <a:pt x="5604" y="7307"/>
                </a:lnTo>
                <a:lnTo>
                  <a:pt x="5605" y="7312"/>
                </a:lnTo>
                <a:lnTo>
                  <a:pt x="5608" y="7315"/>
                </a:lnTo>
                <a:lnTo>
                  <a:pt x="5612" y="7318"/>
                </a:lnTo>
                <a:lnTo>
                  <a:pt x="5615" y="7320"/>
                </a:lnTo>
                <a:lnTo>
                  <a:pt x="5618" y="7327"/>
                </a:lnTo>
                <a:lnTo>
                  <a:pt x="5621" y="7333"/>
                </a:lnTo>
                <a:lnTo>
                  <a:pt x="5618" y="7337"/>
                </a:lnTo>
                <a:lnTo>
                  <a:pt x="5615" y="7341"/>
                </a:lnTo>
                <a:lnTo>
                  <a:pt x="5614" y="7346"/>
                </a:lnTo>
                <a:lnTo>
                  <a:pt x="5614" y="7350"/>
                </a:lnTo>
                <a:lnTo>
                  <a:pt x="5615" y="7357"/>
                </a:lnTo>
                <a:lnTo>
                  <a:pt x="5617" y="7366"/>
                </a:lnTo>
                <a:lnTo>
                  <a:pt x="5617" y="7366"/>
                </a:lnTo>
                <a:lnTo>
                  <a:pt x="5617" y="7366"/>
                </a:lnTo>
                <a:lnTo>
                  <a:pt x="5606" y="7382"/>
                </a:lnTo>
                <a:lnTo>
                  <a:pt x="5596" y="7397"/>
                </a:lnTo>
                <a:lnTo>
                  <a:pt x="5591" y="7404"/>
                </a:lnTo>
                <a:lnTo>
                  <a:pt x="5585" y="7411"/>
                </a:lnTo>
                <a:lnTo>
                  <a:pt x="5579" y="7417"/>
                </a:lnTo>
                <a:lnTo>
                  <a:pt x="5572" y="7423"/>
                </a:lnTo>
                <a:lnTo>
                  <a:pt x="5582" y="7437"/>
                </a:lnTo>
                <a:lnTo>
                  <a:pt x="5591" y="7451"/>
                </a:lnTo>
                <a:lnTo>
                  <a:pt x="5599" y="7465"/>
                </a:lnTo>
                <a:lnTo>
                  <a:pt x="5605" y="7480"/>
                </a:lnTo>
                <a:lnTo>
                  <a:pt x="5610" y="7495"/>
                </a:lnTo>
                <a:lnTo>
                  <a:pt x="5614" y="7510"/>
                </a:lnTo>
                <a:lnTo>
                  <a:pt x="5618" y="7526"/>
                </a:lnTo>
                <a:lnTo>
                  <a:pt x="5621" y="7541"/>
                </a:lnTo>
                <a:lnTo>
                  <a:pt x="5624" y="7572"/>
                </a:lnTo>
                <a:lnTo>
                  <a:pt x="5628" y="7604"/>
                </a:lnTo>
                <a:lnTo>
                  <a:pt x="5631" y="7637"/>
                </a:lnTo>
                <a:lnTo>
                  <a:pt x="5635" y="7667"/>
                </a:lnTo>
                <a:lnTo>
                  <a:pt x="5633" y="7684"/>
                </a:lnTo>
                <a:lnTo>
                  <a:pt x="5632" y="7701"/>
                </a:lnTo>
                <a:lnTo>
                  <a:pt x="5626" y="7732"/>
                </a:lnTo>
                <a:lnTo>
                  <a:pt x="5619" y="7763"/>
                </a:lnTo>
                <a:lnTo>
                  <a:pt x="5617" y="7778"/>
                </a:lnTo>
                <a:lnTo>
                  <a:pt x="5615" y="7793"/>
                </a:lnTo>
                <a:lnTo>
                  <a:pt x="5615" y="7808"/>
                </a:lnTo>
                <a:lnTo>
                  <a:pt x="5618" y="7822"/>
                </a:lnTo>
                <a:close/>
                <a:moveTo>
                  <a:pt x="9347" y="8708"/>
                </a:moveTo>
                <a:lnTo>
                  <a:pt x="9348" y="8708"/>
                </a:lnTo>
                <a:lnTo>
                  <a:pt x="9348" y="8708"/>
                </a:lnTo>
                <a:lnTo>
                  <a:pt x="9348" y="8708"/>
                </a:lnTo>
                <a:lnTo>
                  <a:pt x="9349" y="8708"/>
                </a:lnTo>
                <a:lnTo>
                  <a:pt x="9349" y="8708"/>
                </a:lnTo>
                <a:lnTo>
                  <a:pt x="9348" y="8709"/>
                </a:lnTo>
                <a:lnTo>
                  <a:pt x="9348" y="8709"/>
                </a:lnTo>
                <a:lnTo>
                  <a:pt x="9348" y="8709"/>
                </a:lnTo>
                <a:lnTo>
                  <a:pt x="9347" y="8708"/>
                </a:lnTo>
                <a:close/>
                <a:moveTo>
                  <a:pt x="9914" y="4848"/>
                </a:moveTo>
                <a:lnTo>
                  <a:pt x="9912" y="4849"/>
                </a:lnTo>
                <a:lnTo>
                  <a:pt x="9909" y="4851"/>
                </a:lnTo>
                <a:lnTo>
                  <a:pt x="9908" y="4853"/>
                </a:lnTo>
                <a:lnTo>
                  <a:pt x="9907" y="4856"/>
                </a:lnTo>
                <a:lnTo>
                  <a:pt x="9907" y="4862"/>
                </a:lnTo>
                <a:lnTo>
                  <a:pt x="9908" y="4874"/>
                </a:lnTo>
                <a:lnTo>
                  <a:pt x="9912" y="4876"/>
                </a:lnTo>
                <a:lnTo>
                  <a:pt x="9921" y="4879"/>
                </a:lnTo>
                <a:lnTo>
                  <a:pt x="9925" y="4879"/>
                </a:lnTo>
                <a:lnTo>
                  <a:pt x="9927" y="4876"/>
                </a:lnTo>
                <a:lnTo>
                  <a:pt x="9930" y="4875"/>
                </a:lnTo>
                <a:lnTo>
                  <a:pt x="9931" y="4872"/>
                </a:lnTo>
                <a:lnTo>
                  <a:pt x="9932" y="4865"/>
                </a:lnTo>
                <a:lnTo>
                  <a:pt x="9931" y="4858"/>
                </a:lnTo>
                <a:lnTo>
                  <a:pt x="9928" y="4853"/>
                </a:lnTo>
                <a:lnTo>
                  <a:pt x="9925" y="4849"/>
                </a:lnTo>
                <a:lnTo>
                  <a:pt x="9921" y="4848"/>
                </a:lnTo>
                <a:lnTo>
                  <a:pt x="9914" y="4848"/>
                </a:lnTo>
                <a:close/>
                <a:moveTo>
                  <a:pt x="12042" y="8911"/>
                </a:moveTo>
                <a:lnTo>
                  <a:pt x="12042" y="8909"/>
                </a:lnTo>
                <a:lnTo>
                  <a:pt x="12038" y="8906"/>
                </a:lnTo>
                <a:lnTo>
                  <a:pt x="12033" y="8903"/>
                </a:lnTo>
                <a:lnTo>
                  <a:pt x="12026" y="8901"/>
                </a:lnTo>
                <a:lnTo>
                  <a:pt x="12029" y="8906"/>
                </a:lnTo>
                <a:lnTo>
                  <a:pt x="12032" y="8912"/>
                </a:lnTo>
                <a:lnTo>
                  <a:pt x="12033" y="8915"/>
                </a:lnTo>
                <a:lnTo>
                  <a:pt x="12034" y="8915"/>
                </a:lnTo>
                <a:lnTo>
                  <a:pt x="12038" y="8914"/>
                </a:lnTo>
                <a:lnTo>
                  <a:pt x="12042" y="8911"/>
                </a:lnTo>
                <a:close/>
                <a:moveTo>
                  <a:pt x="12026" y="8901"/>
                </a:move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3" y="8889"/>
                </a:lnTo>
                <a:lnTo>
                  <a:pt x="12019" y="8879"/>
                </a:lnTo>
                <a:lnTo>
                  <a:pt x="12012" y="8870"/>
                </a:lnTo>
                <a:lnTo>
                  <a:pt x="12007" y="8861"/>
                </a:lnTo>
                <a:lnTo>
                  <a:pt x="12020" y="8865"/>
                </a:lnTo>
                <a:lnTo>
                  <a:pt x="12033" y="8870"/>
                </a:lnTo>
                <a:lnTo>
                  <a:pt x="12044" y="8874"/>
                </a:lnTo>
                <a:lnTo>
                  <a:pt x="12055" y="8879"/>
                </a:lnTo>
                <a:lnTo>
                  <a:pt x="12066" y="8884"/>
                </a:lnTo>
                <a:lnTo>
                  <a:pt x="12077" y="8891"/>
                </a:lnTo>
                <a:lnTo>
                  <a:pt x="12077" y="8891"/>
                </a:lnTo>
                <a:lnTo>
                  <a:pt x="12080" y="8900"/>
                </a:lnTo>
                <a:lnTo>
                  <a:pt x="12086" y="8909"/>
                </a:lnTo>
                <a:lnTo>
                  <a:pt x="12092" y="8916"/>
                </a:lnTo>
                <a:lnTo>
                  <a:pt x="12098" y="8924"/>
                </a:lnTo>
                <a:lnTo>
                  <a:pt x="12106" y="8929"/>
                </a:lnTo>
                <a:lnTo>
                  <a:pt x="12114" y="8934"/>
                </a:lnTo>
                <a:lnTo>
                  <a:pt x="12124" y="8938"/>
                </a:lnTo>
                <a:lnTo>
                  <a:pt x="12134" y="8939"/>
                </a:lnTo>
                <a:lnTo>
                  <a:pt x="12204" y="8978"/>
                </a:lnTo>
                <a:lnTo>
                  <a:pt x="12275" y="9017"/>
                </a:lnTo>
                <a:lnTo>
                  <a:pt x="12344" y="9057"/>
                </a:lnTo>
                <a:lnTo>
                  <a:pt x="12415" y="9095"/>
                </a:lnTo>
                <a:lnTo>
                  <a:pt x="12485" y="9134"/>
                </a:lnTo>
                <a:lnTo>
                  <a:pt x="12554" y="9172"/>
                </a:lnTo>
                <a:lnTo>
                  <a:pt x="12625" y="9211"/>
                </a:lnTo>
                <a:lnTo>
                  <a:pt x="12694" y="9249"/>
                </a:lnTo>
                <a:lnTo>
                  <a:pt x="12702" y="9246"/>
                </a:lnTo>
                <a:lnTo>
                  <a:pt x="12709" y="9239"/>
                </a:lnTo>
                <a:lnTo>
                  <a:pt x="12715" y="9234"/>
                </a:lnTo>
                <a:lnTo>
                  <a:pt x="12719" y="9226"/>
                </a:lnTo>
                <a:lnTo>
                  <a:pt x="12723" y="9220"/>
                </a:lnTo>
                <a:lnTo>
                  <a:pt x="12727" y="9212"/>
                </a:lnTo>
                <a:lnTo>
                  <a:pt x="12728" y="9203"/>
                </a:lnTo>
                <a:lnTo>
                  <a:pt x="12729" y="9194"/>
                </a:lnTo>
                <a:lnTo>
                  <a:pt x="12728" y="9189"/>
                </a:lnTo>
                <a:lnTo>
                  <a:pt x="12727" y="9184"/>
                </a:lnTo>
                <a:lnTo>
                  <a:pt x="12724" y="9179"/>
                </a:lnTo>
                <a:lnTo>
                  <a:pt x="12721" y="9174"/>
                </a:lnTo>
                <a:lnTo>
                  <a:pt x="12719" y="9170"/>
                </a:lnTo>
                <a:lnTo>
                  <a:pt x="12715" y="9166"/>
                </a:lnTo>
                <a:lnTo>
                  <a:pt x="12710" y="9162"/>
                </a:lnTo>
                <a:lnTo>
                  <a:pt x="12705" y="9159"/>
                </a:lnTo>
                <a:lnTo>
                  <a:pt x="12693" y="9140"/>
                </a:lnTo>
                <a:lnTo>
                  <a:pt x="12683" y="9121"/>
                </a:lnTo>
                <a:lnTo>
                  <a:pt x="12676" y="9111"/>
                </a:lnTo>
                <a:lnTo>
                  <a:pt x="12670" y="9103"/>
                </a:lnTo>
                <a:lnTo>
                  <a:pt x="12663" y="9096"/>
                </a:lnTo>
                <a:lnTo>
                  <a:pt x="12654" y="9091"/>
                </a:lnTo>
                <a:lnTo>
                  <a:pt x="12626" y="9077"/>
                </a:lnTo>
                <a:lnTo>
                  <a:pt x="12598" y="9063"/>
                </a:lnTo>
                <a:lnTo>
                  <a:pt x="12570" y="9046"/>
                </a:lnTo>
                <a:lnTo>
                  <a:pt x="12541" y="9031"/>
                </a:lnTo>
                <a:lnTo>
                  <a:pt x="12486" y="8997"/>
                </a:lnTo>
                <a:lnTo>
                  <a:pt x="12432" y="8963"/>
                </a:lnTo>
                <a:lnTo>
                  <a:pt x="12378" y="8928"/>
                </a:lnTo>
                <a:lnTo>
                  <a:pt x="12321" y="8896"/>
                </a:lnTo>
                <a:lnTo>
                  <a:pt x="12293" y="8880"/>
                </a:lnTo>
                <a:lnTo>
                  <a:pt x="12264" y="8866"/>
                </a:lnTo>
                <a:lnTo>
                  <a:pt x="12235" y="8853"/>
                </a:lnTo>
                <a:lnTo>
                  <a:pt x="12205" y="8842"/>
                </a:lnTo>
                <a:lnTo>
                  <a:pt x="12194" y="8835"/>
                </a:lnTo>
                <a:lnTo>
                  <a:pt x="12183" y="8830"/>
                </a:lnTo>
                <a:lnTo>
                  <a:pt x="12173" y="8825"/>
                </a:lnTo>
                <a:lnTo>
                  <a:pt x="12163" y="8820"/>
                </a:lnTo>
                <a:lnTo>
                  <a:pt x="12151" y="8815"/>
                </a:lnTo>
                <a:lnTo>
                  <a:pt x="12140" y="8810"/>
                </a:lnTo>
                <a:lnTo>
                  <a:pt x="12128" y="8804"/>
                </a:lnTo>
                <a:lnTo>
                  <a:pt x="12118" y="8798"/>
                </a:lnTo>
                <a:lnTo>
                  <a:pt x="12119" y="8798"/>
                </a:lnTo>
                <a:lnTo>
                  <a:pt x="12119" y="8798"/>
                </a:lnTo>
                <a:lnTo>
                  <a:pt x="12109" y="8784"/>
                </a:lnTo>
                <a:lnTo>
                  <a:pt x="12097" y="8771"/>
                </a:lnTo>
                <a:lnTo>
                  <a:pt x="12086" y="8759"/>
                </a:lnTo>
                <a:lnTo>
                  <a:pt x="12074" y="8748"/>
                </a:lnTo>
                <a:lnTo>
                  <a:pt x="12061" y="8738"/>
                </a:lnTo>
                <a:lnTo>
                  <a:pt x="12048" y="8730"/>
                </a:lnTo>
                <a:lnTo>
                  <a:pt x="12035" y="8721"/>
                </a:lnTo>
                <a:lnTo>
                  <a:pt x="12021" y="8714"/>
                </a:lnTo>
                <a:lnTo>
                  <a:pt x="12007" y="8709"/>
                </a:lnTo>
                <a:lnTo>
                  <a:pt x="11993" y="8704"/>
                </a:lnTo>
                <a:lnTo>
                  <a:pt x="11977" y="8700"/>
                </a:lnTo>
                <a:lnTo>
                  <a:pt x="11962" y="8698"/>
                </a:lnTo>
                <a:lnTo>
                  <a:pt x="11945" y="8696"/>
                </a:lnTo>
                <a:lnTo>
                  <a:pt x="11929" y="8695"/>
                </a:lnTo>
                <a:lnTo>
                  <a:pt x="11912" y="8695"/>
                </a:lnTo>
                <a:lnTo>
                  <a:pt x="11895" y="8696"/>
                </a:lnTo>
                <a:lnTo>
                  <a:pt x="11877" y="8684"/>
                </a:lnTo>
                <a:lnTo>
                  <a:pt x="11859" y="8671"/>
                </a:lnTo>
                <a:lnTo>
                  <a:pt x="11847" y="8649"/>
                </a:lnTo>
                <a:lnTo>
                  <a:pt x="11836" y="8627"/>
                </a:lnTo>
                <a:lnTo>
                  <a:pt x="11822" y="8606"/>
                </a:lnTo>
                <a:lnTo>
                  <a:pt x="11806" y="8587"/>
                </a:lnTo>
                <a:lnTo>
                  <a:pt x="11799" y="8575"/>
                </a:lnTo>
                <a:lnTo>
                  <a:pt x="11791" y="8564"/>
                </a:lnTo>
                <a:lnTo>
                  <a:pt x="11783" y="8551"/>
                </a:lnTo>
                <a:lnTo>
                  <a:pt x="11777" y="8539"/>
                </a:lnTo>
                <a:lnTo>
                  <a:pt x="11765" y="8514"/>
                </a:lnTo>
                <a:lnTo>
                  <a:pt x="11756" y="8487"/>
                </a:lnTo>
                <a:lnTo>
                  <a:pt x="11759" y="8478"/>
                </a:lnTo>
                <a:lnTo>
                  <a:pt x="11764" y="8467"/>
                </a:lnTo>
                <a:lnTo>
                  <a:pt x="11764" y="8467"/>
                </a:lnTo>
                <a:lnTo>
                  <a:pt x="11772" y="8461"/>
                </a:lnTo>
                <a:lnTo>
                  <a:pt x="11778" y="8455"/>
                </a:lnTo>
                <a:lnTo>
                  <a:pt x="11784" y="8451"/>
                </a:lnTo>
                <a:lnTo>
                  <a:pt x="11792" y="8447"/>
                </a:lnTo>
                <a:lnTo>
                  <a:pt x="11800" y="8446"/>
                </a:lnTo>
                <a:lnTo>
                  <a:pt x="11806" y="8444"/>
                </a:lnTo>
                <a:lnTo>
                  <a:pt x="11814" y="8444"/>
                </a:lnTo>
                <a:lnTo>
                  <a:pt x="11822" y="8446"/>
                </a:lnTo>
                <a:lnTo>
                  <a:pt x="11837" y="8449"/>
                </a:lnTo>
                <a:lnTo>
                  <a:pt x="11854" y="8456"/>
                </a:lnTo>
                <a:lnTo>
                  <a:pt x="11871" y="8464"/>
                </a:lnTo>
                <a:lnTo>
                  <a:pt x="11887" y="8470"/>
                </a:lnTo>
                <a:lnTo>
                  <a:pt x="11882" y="8449"/>
                </a:lnTo>
                <a:lnTo>
                  <a:pt x="11877" y="8429"/>
                </a:lnTo>
                <a:lnTo>
                  <a:pt x="11871" y="8411"/>
                </a:lnTo>
                <a:lnTo>
                  <a:pt x="11862" y="8394"/>
                </a:lnTo>
                <a:lnTo>
                  <a:pt x="11858" y="8388"/>
                </a:lnTo>
                <a:lnTo>
                  <a:pt x="11853" y="8381"/>
                </a:lnTo>
                <a:lnTo>
                  <a:pt x="11846" y="8375"/>
                </a:lnTo>
                <a:lnTo>
                  <a:pt x="11838" y="8370"/>
                </a:lnTo>
                <a:lnTo>
                  <a:pt x="11832" y="8365"/>
                </a:lnTo>
                <a:lnTo>
                  <a:pt x="11823" y="8361"/>
                </a:lnTo>
                <a:lnTo>
                  <a:pt x="11813" y="8358"/>
                </a:lnTo>
                <a:lnTo>
                  <a:pt x="11802" y="8356"/>
                </a:lnTo>
                <a:lnTo>
                  <a:pt x="11799" y="8345"/>
                </a:lnTo>
                <a:lnTo>
                  <a:pt x="11793" y="8336"/>
                </a:lnTo>
                <a:lnTo>
                  <a:pt x="11788" y="8327"/>
                </a:lnTo>
                <a:lnTo>
                  <a:pt x="11782" y="8320"/>
                </a:lnTo>
                <a:lnTo>
                  <a:pt x="11774" y="8312"/>
                </a:lnTo>
                <a:lnTo>
                  <a:pt x="11766" y="8305"/>
                </a:lnTo>
                <a:lnTo>
                  <a:pt x="11757" y="8300"/>
                </a:lnTo>
                <a:lnTo>
                  <a:pt x="11747" y="8296"/>
                </a:lnTo>
                <a:lnTo>
                  <a:pt x="11741" y="8282"/>
                </a:lnTo>
                <a:lnTo>
                  <a:pt x="11735" y="8268"/>
                </a:lnTo>
                <a:lnTo>
                  <a:pt x="11730" y="8254"/>
                </a:lnTo>
                <a:lnTo>
                  <a:pt x="11726" y="8238"/>
                </a:lnTo>
                <a:lnTo>
                  <a:pt x="11720" y="8224"/>
                </a:lnTo>
                <a:lnTo>
                  <a:pt x="11712" y="8211"/>
                </a:lnTo>
                <a:lnTo>
                  <a:pt x="11708" y="8205"/>
                </a:lnTo>
                <a:lnTo>
                  <a:pt x="11703" y="8199"/>
                </a:lnTo>
                <a:lnTo>
                  <a:pt x="11697" y="8193"/>
                </a:lnTo>
                <a:lnTo>
                  <a:pt x="11690" y="8188"/>
                </a:lnTo>
                <a:lnTo>
                  <a:pt x="11681" y="8165"/>
                </a:lnTo>
                <a:lnTo>
                  <a:pt x="11671" y="8142"/>
                </a:lnTo>
                <a:lnTo>
                  <a:pt x="11669" y="8137"/>
                </a:lnTo>
                <a:lnTo>
                  <a:pt x="11665" y="8132"/>
                </a:lnTo>
                <a:lnTo>
                  <a:pt x="11661" y="8128"/>
                </a:lnTo>
                <a:lnTo>
                  <a:pt x="11656" y="8124"/>
                </a:lnTo>
                <a:lnTo>
                  <a:pt x="11651" y="8120"/>
                </a:lnTo>
                <a:lnTo>
                  <a:pt x="11644" y="8118"/>
                </a:lnTo>
                <a:lnTo>
                  <a:pt x="11638" y="8116"/>
                </a:lnTo>
                <a:lnTo>
                  <a:pt x="11629" y="8115"/>
                </a:lnTo>
                <a:lnTo>
                  <a:pt x="11616" y="8106"/>
                </a:lnTo>
                <a:lnTo>
                  <a:pt x="11604" y="8096"/>
                </a:lnTo>
                <a:lnTo>
                  <a:pt x="11593" y="8085"/>
                </a:lnTo>
                <a:lnTo>
                  <a:pt x="11582" y="8074"/>
                </a:lnTo>
                <a:lnTo>
                  <a:pt x="11562" y="8049"/>
                </a:lnTo>
                <a:lnTo>
                  <a:pt x="11542" y="8025"/>
                </a:lnTo>
                <a:lnTo>
                  <a:pt x="11523" y="8001"/>
                </a:lnTo>
                <a:lnTo>
                  <a:pt x="11503" y="7976"/>
                </a:lnTo>
                <a:lnTo>
                  <a:pt x="11491" y="7966"/>
                </a:lnTo>
                <a:lnTo>
                  <a:pt x="11479" y="7956"/>
                </a:lnTo>
                <a:lnTo>
                  <a:pt x="11466" y="7947"/>
                </a:lnTo>
                <a:lnTo>
                  <a:pt x="11452" y="7938"/>
                </a:lnTo>
                <a:lnTo>
                  <a:pt x="11450" y="7929"/>
                </a:lnTo>
                <a:lnTo>
                  <a:pt x="11447" y="7917"/>
                </a:lnTo>
                <a:lnTo>
                  <a:pt x="11442" y="7907"/>
                </a:lnTo>
                <a:lnTo>
                  <a:pt x="11434" y="7899"/>
                </a:lnTo>
                <a:lnTo>
                  <a:pt x="11429" y="7896"/>
                </a:lnTo>
                <a:lnTo>
                  <a:pt x="11425" y="7894"/>
                </a:lnTo>
                <a:lnTo>
                  <a:pt x="11420" y="7891"/>
                </a:lnTo>
                <a:lnTo>
                  <a:pt x="11414" y="7890"/>
                </a:lnTo>
                <a:lnTo>
                  <a:pt x="11405" y="7885"/>
                </a:lnTo>
                <a:lnTo>
                  <a:pt x="11394" y="7881"/>
                </a:lnTo>
                <a:lnTo>
                  <a:pt x="11384" y="7877"/>
                </a:lnTo>
                <a:lnTo>
                  <a:pt x="11375" y="7872"/>
                </a:lnTo>
                <a:lnTo>
                  <a:pt x="11375" y="7872"/>
                </a:lnTo>
                <a:lnTo>
                  <a:pt x="11375" y="7872"/>
                </a:lnTo>
                <a:lnTo>
                  <a:pt x="11361" y="7863"/>
                </a:lnTo>
                <a:lnTo>
                  <a:pt x="11347" y="7854"/>
                </a:lnTo>
                <a:lnTo>
                  <a:pt x="11333" y="7846"/>
                </a:lnTo>
                <a:lnTo>
                  <a:pt x="11318" y="7840"/>
                </a:lnTo>
                <a:lnTo>
                  <a:pt x="11304" y="7833"/>
                </a:lnTo>
                <a:lnTo>
                  <a:pt x="11290" y="7829"/>
                </a:lnTo>
                <a:lnTo>
                  <a:pt x="11276" y="7826"/>
                </a:lnTo>
                <a:lnTo>
                  <a:pt x="11262" y="7823"/>
                </a:lnTo>
                <a:lnTo>
                  <a:pt x="11246" y="7822"/>
                </a:lnTo>
                <a:lnTo>
                  <a:pt x="11232" y="7822"/>
                </a:lnTo>
                <a:lnTo>
                  <a:pt x="11217" y="7822"/>
                </a:lnTo>
                <a:lnTo>
                  <a:pt x="11201" y="7824"/>
                </a:lnTo>
                <a:lnTo>
                  <a:pt x="11187" y="7828"/>
                </a:lnTo>
                <a:lnTo>
                  <a:pt x="11172" y="7833"/>
                </a:lnTo>
                <a:lnTo>
                  <a:pt x="11156" y="7840"/>
                </a:lnTo>
                <a:lnTo>
                  <a:pt x="11140" y="7849"/>
                </a:lnTo>
                <a:lnTo>
                  <a:pt x="11134" y="7844"/>
                </a:lnTo>
                <a:lnTo>
                  <a:pt x="11128" y="7840"/>
                </a:lnTo>
                <a:lnTo>
                  <a:pt x="11120" y="7836"/>
                </a:lnTo>
                <a:lnTo>
                  <a:pt x="11114" y="7835"/>
                </a:lnTo>
                <a:lnTo>
                  <a:pt x="11107" y="7835"/>
                </a:lnTo>
                <a:lnTo>
                  <a:pt x="11100" y="7835"/>
                </a:lnTo>
                <a:lnTo>
                  <a:pt x="11092" y="7836"/>
                </a:lnTo>
                <a:lnTo>
                  <a:pt x="11084" y="7837"/>
                </a:lnTo>
                <a:lnTo>
                  <a:pt x="11052" y="7847"/>
                </a:lnTo>
                <a:lnTo>
                  <a:pt x="11020" y="7858"/>
                </a:lnTo>
                <a:lnTo>
                  <a:pt x="11004" y="7864"/>
                </a:lnTo>
                <a:lnTo>
                  <a:pt x="10989" y="7871"/>
                </a:lnTo>
                <a:lnTo>
                  <a:pt x="10974" y="7880"/>
                </a:lnTo>
                <a:lnTo>
                  <a:pt x="10961" y="7889"/>
                </a:lnTo>
                <a:lnTo>
                  <a:pt x="10952" y="7895"/>
                </a:lnTo>
                <a:lnTo>
                  <a:pt x="10943" y="7900"/>
                </a:lnTo>
                <a:lnTo>
                  <a:pt x="10935" y="7903"/>
                </a:lnTo>
                <a:lnTo>
                  <a:pt x="10926" y="7904"/>
                </a:lnTo>
                <a:lnTo>
                  <a:pt x="10918" y="7904"/>
                </a:lnTo>
                <a:lnTo>
                  <a:pt x="10910" y="7903"/>
                </a:lnTo>
                <a:lnTo>
                  <a:pt x="10901" y="7900"/>
                </a:lnTo>
                <a:lnTo>
                  <a:pt x="10892" y="7896"/>
                </a:lnTo>
                <a:lnTo>
                  <a:pt x="10880" y="7890"/>
                </a:lnTo>
                <a:lnTo>
                  <a:pt x="10868" y="7885"/>
                </a:lnTo>
                <a:lnTo>
                  <a:pt x="10855" y="7881"/>
                </a:lnTo>
                <a:lnTo>
                  <a:pt x="10844" y="7878"/>
                </a:lnTo>
                <a:lnTo>
                  <a:pt x="10832" y="7877"/>
                </a:lnTo>
                <a:lnTo>
                  <a:pt x="10819" y="7876"/>
                </a:lnTo>
                <a:lnTo>
                  <a:pt x="10808" y="7876"/>
                </a:lnTo>
                <a:lnTo>
                  <a:pt x="10796" y="7876"/>
                </a:lnTo>
                <a:lnTo>
                  <a:pt x="10784" y="7878"/>
                </a:lnTo>
                <a:lnTo>
                  <a:pt x="10773" y="7881"/>
                </a:lnTo>
                <a:lnTo>
                  <a:pt x="10761" y="7883"/>
                </a:lnTo>
                <a:lnTo>
                  <a:pt x="10750" y="7889"/>
                </a:lnTo>
                <a:lnTo>
                  <a:pt x="10726" y="7899"/>
                </a:lnTo>
                <a:lnTo>
                  <a:pt x="10702" y="7913"/>
                </a:lnTo>
                <a:lnTo>
                  <a:pt x="10689" y="7922"/>
                </a:lnTo>
                <a:lnTo>
                  <a:pt x="10678" y="7932"/>
                </a:lnTo>
                <a:lnTo>
                  <a:pt x="10667" y="7943"/>
                </a:lnTo>
                <a:lnTo>
                  <a:pt x="10658" y="7953"/>
                </a:lnTo>
                <a:lnTo>
                  <a:pt x="10641" y="7976"/>
                </a:lnTo>
                <a:lnTo>
                  <a:pt x="10625" y="7999"/>
                </a:lnTo>
                <a:lnTo>
                  <a:pt x="10620" y="8007"/>
                </a:lnTo>
                <a:lnTo>
                  <a:pt x="10616" y="8013"/>
                </a:lnTo>
                <a:lnTo>
                  <a:pt x="10613" y="8021"/>
                </a:lnTo>
                <a:lnTo>
                  <a:pt x="10612" y="8029"/>
                </a:lnTo>
                <a:lnTo>
                  <a:pt x="10611" y="8035"/>
                </a:lnTo>
                <a:lnTo>
                  <a:pt x="10611" y="8042"/>
                </a:lnTo>
                <a:lnTo>
                  <a:pt x="10612" y="8049"/>
                </a:lnTo>
                <a:lnTo>
                  <a:pt x="10613" y="8056"/>
                </a:lnTo>
                <a:lnTo>
                  <a:pt x="10617" y="8069"/>
                </a:lnTo>
                <a:lnTo>
                  <a:pt x="10623" y="8082"/>
                </a:lnTo>
                <a:lnTo>
                  <a:pt x="10631" y="8096"/>
                </a:lnTo>
                <a:lnTo>
                  <a:pt x="10638" y="8109"/>
                </a:lnTo>
                <a:lnTo>
                  <a:pt x="10647" y="8129"/>
                </a:lnTo>
                <a:lnTo>
                  <a:pt x="10653" y="8150"/>
                </a:lnTo>
                <a:lnTo>
                  <a:pt x="10658" y="8172"/>
                </a:lnTo>
                <a:lnTo>
                  <a:pt x="10665" y="8193"/>
                </a:lnTo>
                <a:lnTo>
                  <a:pt x="10669" y="8206"/>
                </a:lnTo>
                <a:lnTo>
                  <a:pt x="10674" y="8218"/>
                </a:lnTo>
                <a:lnTo>
                  <a:pt x="10679" y="8231"/>
                </a:lnTo>
                <a:lnTo>
                  <a:pt x="10685" y="8242"/>
                </a:lnTo>
                <a:lnTo>
                  <a:pt x="10692" y="8254"/>
                </a:lnTo>
                <a:lnTo>
                  <a:pt x="10699" y="8264"/>
                </a:lnTo>
                <a:lnTo>
                  <a:pt x="10707" y="8273"/>
                </a:lnTo>
                <a:lnTo>
                  <a:pt x="10717" y="8281"/>
                </a:lnTo>
                <a:lnTo>
                  <a:pt x="10728" y="8291"/>
                </a:lnTo>
                <a:lnTo>
                  <a:pt x="10737" y="8300"/>
                </a:lnTo>
                <a:lnTo>
                  <a:pt x="10744" y="8312"/>
                </a:lnTo>
                <a:lnTo>
                  <a:pt x="10751" y="8322"/>
                </a:lnTo>
                <a:lnTo>
                  <a:pt x="10762" y="8345"/>
                </a:lnTo>
                <a:lnTo>
                  <a:pt x="10771" y="8368"/>
                </a:lnTo>
                <a:lnTo>
                  <a:pt x="10780" y="8390"/>
                </a:lnTo>
                <a:lnTo>
                  <a:pt x="10789" y="8410"/>
                </a:lnTo>
                <a:lnTo>
                  <a:pt x="10798" y="8430"/>
                </a:lnTo>
                <a:lnTo>
                  <a:pt x="10810" y="8449"/>
                </a:lnTo>
                <a:lnTo>
                  <a:pt x="10822" y="8469"/>
                </a:lnTo>
                <a:lnTo>
                  <a:pt x="10835" y="8487"/>
                </a:lnTo>
                <a:lnTo>
                  <a:pt x="10847" y="8505"/>
                </a:lnTo>
                <a:lnTo>
                  <a:pt x="10862" y="8521"/>
                </a:lnTo>
                <a:lnTo>
                  <a:pt x="10864" y="8528"/>
                </a:lnTo>
                <a:lnTo>
                  <a:pt x="10867" y="8534"/>
                </a:lnTo>
                <a:lnTo>
                  <a:pt x="10874" y="8548"/>
                </a:lnTo>
                <a:lnTo>
                  <a:pt x="10878" y="8564"/>
                </a:lnTo>
                <a:lnTo>
                  <a:pt x="10882" y="8579"/>
                </a:lnTo>
                <a:lnTo>
                  <a:pt x="10886" y="8595"/>
                </a:lnTo>
                <a:lnTo>
                  <a:pt x="10891" y="8610"/>
                </a:lnTo>
                <a:lnTo>
                  <a:pt x="10898" y="8626"/>
                </a:lnTo>
                <a:lnTo>
                  <a:pt x="10903" y="8632"/>
                </a:lnTo>
                <a:lnTo>
                  <a:pt x="10908" y="8639"/>
                </a:lnTo>
                <a:lnTo>
                  <a:pt x="10914" y="8645"/>
                </a:lnTo>
                <a:lnTo>
                  <a:pt x="10921" y="8650"/>
                </a:lnTo>
                <a:lnTo>
                  <a:pt x="10931" y="8632"/>
                </a:lnTo>
                <a:lnTo>
                  <a:pt x="10941" y="8617"/>
                </a:lnTo>
                <a:lnTo>
                  <a:pt x="10948" y="8612"/>
                </a:lnTo>
                <a:lnTo>
                  <a:pt x="10953" y="8606"/>
                </a:lnTo>
                <a:lnTo>
                  <a:pt x="10958" y="8603"/>
                </a:lnTo>
                <a:lnTo>
                  <a:pt x="10965" y="8599"/>
                </a:lnTo>
                <a:lnTo>
                  <a:pt x="10970" y="8597"/>
                </a:lnTo>
                <a:lnTo>
                  <a:pt x="10976" y="8596"/>
                </a:lnTo>
                <a:lnTo>
                  <a:pt x="10983" y="8596"/>
                </a:lnTo>
                <a:lnTo>
                  <a:pt x="10989" y="8597"/>
                </a:lnTo>
                <a:lnTo>
                  <a:pt x="10995" y="8600"/>
                </a:lnTo>
                <a:lnTo>
                  <a:pt x="11003" y="8604"/>
                </a:lnTo>
                <a:lnTo>
                  <a:pt x="11011" y="8608"/>
                </a:lnTo>
                <a:lnTo>
                  <a:pt x="11019" y="8613"/>
                </a:lnTo>
                <a:lnTo>
                  <a:pt x="11033" y="8623"/>
                </a:lnTo>
                <a:lnTo>
                  <a:pt x="11048" y="8631"/>
                </a:lnTo>
                <a:lnTo>
                  <a:pt x="11064" y="8639"/>
                </a:lnTo>
                <a:lnTo>
                  <a:pt x="11079" y="8645"/>
                </a:lnTo>
                <a:lnTo>
                  <a:pt x="11096" y="8649"/>
                </a:lnTo>
                <a:lnTo>
                  <a:pt x="11111" y="8653"/>
                </a:lnTo>
                <a:lnTo>
                  <a:pt x="11127" y="8657"/>
                </a:lnTo>
                <a:lnTo>
                  <a:pt x="11143" y="8659"/>
                </a:lnTo>
                <a:lnTo>
                  <a:pt x="11177" y="8662"/>
                </a:lnTo>
                <a:lnTo>
                  <a:pt x="11209" y="8664"/>
                </a:lnTo>
                <a:lnTo>
                  <a:pt x="11243" y="8667"/>
                </a:lnTo>
                <a:lnTo>
                  <a:pt x="11275" y="8671"/>
                </a:lnTo>
                <a:lnTo>
                  <a:pt x="11282" y="8668"/>
                </a:lnTo>
                <a:lnTo>
                  <a:pt x="11289" y="8666"/>
                </a:lnTo>
                <a:lnTo>
                  <a:pt x="11289" y="8666"/>
                </a:lnTo>
                <a:lnTo>
                  <a:pt x="11289" y="8666"/>
                </a:lnTo>
                <a:lnTo>
                  <a:pt x="11289" y="8666"/>
                </a:lnTo>
                <a:lnTo>
                  <a:pt x="11289" y="8666"/>
                </a:lnTo>
                <a:lnTo>
                  <a:pt x="11315" y="8671"/>
                </a:lnTo>
                <a:lnTo>
                  <a:pt x="11339" y="8676"/>
                </a:lnTo>
                <a:lnTo>
                  <a:pt x="11364" y="8684"/>
                </a:lnTo>
                <a:lnTo>
                  <a:pt x="11388" y="8691"/>
                </a:lnTo>
                <a:lnTo>
                  <a:pt x="11411" y="8702"/>
                </a:lnTo>
                <a:lnTo>
                  <a:pt x="11434" y="8712"/>
                </a:lnTo>
                <a:lnTo>
                  <a:pt x="11456" y="8725"/>
                </a:lnTo>
                <a:lnTo>
                  <a:pt x="11478" y="8739"/>
                </a:lnTo>
                <a:lnTo>
                  <a:pt x="11482" y="8747"/>
                </a:lnTo>
                <a:lnTo>
                  <a:pt x="11487" y="8753"/>
                </a:lnTo>
                <a:lnTo>
                  <a:pt x="11491" y="8757"/>
                </a:lnTo>
                <a:lnTo>
                  <a:pt x="11495" y="8758"/>
                </a:lnTo>
                <a:lnTo>
                  <a:pt x="11499" y="8761"/>
                </a:lnTo>
                <a:lnTo>
                  <a:pt x="11504" y="8761"/>
                </a:lnTo>
                <a:lnTo>
                  <a:pt x="11504" y="8761"/>
                </a:lnTo>
                <a:lnTo>
                  <a:pt x="11508" y="8770"/>
                </a:lnTo>
                <a:lnTo>
                  <a:pt x="11513" y="8776"/>
                </a:lnTo>
                <a:lnTo>
                  <a:pt x="11515" y="8779"/>
                </a:lnTo>
                <a:lnTo>
                  <a:pt x="11519" y="8781"/>
                </a:lnTo>
                <a:lnTo>
                  <a:pt x="11523" y="8783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41" y="8801"/>
                </a:lnTo>
                <a:lnTo>
                  <a:pt x="11555" y="8816"/>
                </a:lnTo>
                <a:lnTo>
                  <a:pt x="11571" y="8830"/>
                </a:lnTo>
                <a:lnTo>
                  <a:pt x="11586" y="8844"/>
                </a:lnTo>
                <a:lnTo>
                  <a:pt x="11602" y="8860"/>
                </a:lnTo>
                <a:lnTo>
                  <a:pt x="11615" y="8875"/>
                </a:lnTo>
                <a:lnTo>
                  <a:pt x="11621" y="8884"/>
                </a:lnTo>
                <a:lnTo>
                  <a:pt x="11626" y="8893"/>
                </a:lnTo>
                <a:lnTo>
                  <a:pt x="11630" y="8903"/>
                </a:lnTo>
                <a:lnTo>
                  <a:pt x="11634" y="8914"/>
                </a:lnTo>
                <a:lnTo>
                  <a:pt x="11635" y="8916"/>
                </a:lnTo>
                <a:lnTo>
                  <a:pt x="11638" y="8919"/>
                </a:lnTo>
                <a:lnTo>
                  <a:pt x="11642" y="8921"/>
                </a:lnTo>
                <a:lnTo>
                  <a:pt x="11645" y="8923"/>
                </a:lnTo>
                <a:lnTo>
                  <a:pt x="11661" y="8930"/>
                </a:lnTo>
                <a:lnTo>
                  <a:pt x="11675" y="8941"/>
                </a:lnTo>
                <a:lnTo>
                  <a:pt x="11689" y="8951"/>
                </a:lnTo>
                <a:lnTo>
                  <a:pt x="11702" y="8961"/>
                </a:lnTo>
                <a:lnTo>
                  <a:pt x="11729" y="8985"/>
                </a:lnTo>
                <a:lnTo>
                  <a:pt x="11757" y="9004"/>
                </a:lnTo>
                <a:lnTo>
                  <a:pt x="11761" y="9013"/>
                </a:lnTo>
                <a:lnTo>
                  <a:pt x="11766" y="9019"/>
                </a:lnTo>
                <a:lnTo>
                  <a:pt x="11773" y="9024"/>
                </a:lnTo>
                <a:lnTo>
                  <a:pt x="11779" y="9030"/>
                </a:lnTo>
                <a:lnTo>
                  <a:pt x="11795" y="9039"/>
                </a:lnTo>
                <a:lnTo>
                  <a:pt x="11808" y="9048"/>
                </a:lnTo>
                <a:lnTo>
                  <a:pt x="11814" y="9045"/>
                </a:lnTo>
                <a:lnTo>
                  <a:pt x="11819" y="9041"/>
                </a:lnTo>
                <a:lnTo>
                  <a:pt x="11823" y="9037"/>
                </a:lnTo>
                <a:lnTo>
                  <a:pt x="11826" y="9032"/>
                </a:lnTo>
                <a:lnTo>
                  <a:pt x="11827" y="9027"/>
                </a:lnTo>
                <a:lnTo>
                  <a:pt x="11828" y="9022"/>
                </a:lnTo>
                <a:lnTo>
                  <a:pt x="11827" y="9015"/>
                </a:lnTo>
                <a:lnTo>
                  <a:pt x="11826" y="9009"/>
                </a:lnTo>
                <a:lnTo>
                  <a:pt x="11809" y="8996"/>
                </a:lnTo>
                <a:lnTo>
                  <a:pt x="11791" y="8983"/>
                </a:lnTo>
                <a:lnTo>
                  <a:pt x="11773" y="8970"/>
                </a:lnTo>
                <a:lnTo>
                  <a:pt x="11755" y="8958"/>
                </a:lnTo>
                <a:lnTo>
                  <a:pt x="11755" y="8958"/>
                </a:lnTo>
                <a:lnTo>
                  <a:pt x="11745" y="8943"/>
                </a:lnTo>
                <a:lnTo>
                  <a:pt x="11734" y="8930"/>
                </a:lnTo>
                <a:lnTo>
                  <a:pt x="11728" y="8924"/>
                </a:lnTo>
                <a:lnTo>
                  <a:pt x="11723" y="8918"/>
                </a:lnTo>
                <a:lnTo>
                  <a:pt x="11716" y="8912"/>
                </a:lnTo>
                <a:lnTo>
                  <a:pt x="11710" y="8909"/>
                </a:lnTo>
                <a:lnTo>
                  <a:pt x="11699" y="8902"/>
                </a:lnTo>
                <a:lnTo>
                  <a:pt x="11689" y="8897"/>
                </a:lnTo>
                <a:lnTo>
                  <a:pt x="11681" y="8891"/>
                </a:lnTo>
                <a:lnTo>
                  <a:pt x="11672" y="8883"/>
                </a:lnTo>
                <a:lnTo>
                  <a:pt x="11658" y="8867"/>
                </a:lnTo>
                <a:lnTo>
                  <a:pt x="11645" y="8852"/>
                </a:lnTo>
                <a:lnTo>
                  <a:pt x="11634" y="8834"/>
                </a:lnTo>
                <a:lnTo>
                  <a:pt x="11624" y="8815"/>
                </a:lnTo>
                <a:lnTo>
                  <a:pt x="11615" y="8795"/>
                </a:lnTo>
                <a:lnTo>
                  <a:pt x="11607" y="8776"/>
                </a:lnTo>
                <a:lnTo>
                  <a:pt x="11598" y="8757"/>
                </a:lnTo>
                <a:lnTo>
                  <a:pt x="11591" y="8736"/>
                </a:lnTo>
                <a:lnTo>
                  <a:pt x="11589" y="8727"/>
                </a:lnTo>
                <a:lnTo>
                  <a:pt x="11590" y="8717"/>
                </a:lnTo>
                <a:lnTo>
                  <a:pt x="11591" y="8712"/>
                </a:lnTo>
                <a:lnTo>
                  <a:pt x="11594" y="8708"/>
                </a:lnTo>
                <a:lnTo>
                  <a:pt x="11598" y="8703"/>
                </a:lnTo>
                <a:lnTo>
                  <a:pt x="11602" y="8699"/>
                </a:lnTo>
                <a:lnTo>
                  <a:pt x="11607" y="8694"/>
                </a:lnTo>
                <a:lnTo>
                  <a:pt x="11612" y="8691"/>
                </a:lnTo>
                <a:lnTo>
                  <a:pt x="11617" y="8689"/>
                </a:lnTo>
                <a:lnTo>
                  <a:pt x="11624" y="8686"/>
                </a:lnTo>
                <a:lnTo>
                  <a:pt x="11635" y="8685"/>
                </a:lnTo>
                <a:lnTo>
                  <a:pt x="11647" y="8685"/>
                </a:lnTo>
                <a:lnTo>
                  <a:pt x="11658" y="8687"/>
                </a:lnTo>
                <a:lnTo>
                  <a:pt x="11670" y="8691"/>
                </a:lnTo>
                <a:lnTo>
                  <a:pt x="11681" y="8695"/>
                </a:lnTo>
                <a:lnTo>
                  <a:pt x="11693" y="8700"/>
                </a:lnTo>
                <a:lnTo>
                  <a:pt x="11701" y="8705"/>
                </a:lnTo>
                <a:lnTo>
                  <a:pt x="11707" y="8712"/>
                </a:lnTo>
                <a:lnTo>
                  <a:pt x="11714" y="8720"/>
                </a:lnTo>
                <a:lnTo>
                  <a:pt x="11717" y="8727"/>
                </a:lnTo>
                <a:lnTo>
                  <a:pt x="11712" y="8738"/>
                </a:lnTo>
                <a:lnTo>
                  <a:pt x="11708" y="8748"/>
                </a:lnTo>
                <a:lnTo>
                  <a:pt x="11706" y="8757"/>
                </a:lnTo>
                <a:lnTo>
                  <a:pt x="11705" y="8766"/>
                </a:lnTo>
                <a:lnTo>
                  <a:pt x="11703" y="8775"/>
                </a:lnTo>
                <a:lnTo>
                  <a:pt x="11705" y="8783"/>
                </a:lnTo>
                <a:lnTo>
                  <a:pt x="11706" y="8792"/>
                </a:lnTo>
                <a:lnTo>
                  <a:pt x="11707" y="8799"/>
                </a:lnTo>
                <a:lnTo>
                  <a:pt x="11711" y="8807"/>
                </a:lnTo>
                <a:lnTo>
                  <a:pt x="11715" y="8815"/>
                </a:lnTo>
                <a:lnTo>
                  <a:pt x="11719" y="8821"/>
                </a:lnTo>
                <a:lnTo>
                  <a:pt x="11724" y="8829"/>
                </a:lnTo>
                <a:lnTo>
                  <a:pt x="11737" y="8843"/>
                </a:lnTo>
                <a:lnTo>
                  <a:pt x="11751" y="8856"/>
                </a:lnTo>
                <a:lnTo>
                  <a:pt x="11760" y="8847"/>
                </a:lnTo>
                <a:lnTo>
                  <a:pt x="11769" y="8838"/>
                </a:lnTo>
                <a:lnTo>
                  <a:pt x="11774" y="8828"/>
                </a:lnTo>
                <a:lnTo>
                  <a:pt x="11779" y="8817"/>
                </a:lnTo>
                <a:lnTo>
                  <a:pt x="11782" y="8806"/>
                </a:lnTo>
                <a:lnTo>
                  <a:pt x="11783" y="8793"/>
                </a:lnTo>
                <a:lnTo>
                  <a:pt x="11783" y="8781"/>
                </a:lnTo>
                <a:lnTo>
                  <a:pt x="11783" y="8768"/>
                </a:lnTo>
                <a:lnTo>
                  <a:pt x="11792" y="8768"/>
                </a:lnTo>
                <a:lnTo>
                  <a:pt x="11801" y="8770"/>
                </a:lnTo>
                <a:lnTo>
                  <a:pt x="11818" y="8783"/>
                </a:lnTo>
                <a:lnTo>
                  <a:pt x="11836" y="8793"/>
                </a:lnTo>
                <a:lnTo>
                  <a:pt x="11854" y="8803"/>
                </a:lnTo>
                <a:lnTo>
                  <a:pt x="11873" y="8812"/>
                </a:lnTo>
                <a:lnTo>
                  <a:pt x="11912" y="8828"/>
                </a:lnTo>
                <a:lnTo>
                  <a:pt x="11952" y="8842"/>
                </a:lnTo>
                <a:lnTo>
                  <a:pt x="11961" y="8851"/>
                </a:lnTo>
                <a:lnTo>
                  <a:pt x="11970" y="8858"/>
                </a:lnTo>
                <a:lnTo>
                  <a:pt x="11981" y="8873"/>
                </a:lnTo>
                <a:lnTo>
                  <a:pt x="11993" y="8885"/>
                </a:lnTo>
                <a:lnTo>
                  <a:pt x="11999" y="8892"/>
                </a:lnTo>
                <a:lnTo>
                  <a:pt x="12007" y="8897"/>
                </a:lnTo>
                <a:lnTo>
                  <a:pt x="12016" y="8900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close/>
                <a:moveTo>
                  <a:pt x="7564" y="8641"/>
                </a:moveTo>
                <a:lnTo>
                  <a:pt x="7564" y="8645"/>
                </a:lnTo>
                <a:lnTo>
                  <a:pt x="7565" y="8648"/>
                </a:lnTo>
                <a:lnTo>
                  <a:pt x="7569" y="8649"/>
                </a:lnTo>
                <a:lnTo>
                  <a:pt x="7572" y="8649"/>
                </a:lnTo>
                <a:lnTo>
                  <a:pt x="7573" y="8646"/>
                </a:lnTo>
                <a:lnTo>
                  <a:pt x="7573" y="8642"/>
                </a:lnTo>
                <a:lnTo>
                  <a:pt x="7572" y="8640"/>
                </a:lnTo>
                <a:lnTo>
                  <a:pt x="7569" y="8639"/>
                </a:lnTo>
                <a:lnTo>
                  <a:pt x="7567" y="8640"/>
                </a:lnTo>
                <a:lnTo>
                  <a:pt x="7564" y="8641"/>
                </a:lnTo>
                <a:close/>
                <a:moveTo>
                  <a:pt x="6159" y="1770"/>
                </a:moveTo>
                <a:lnTo>
                  <a:pt x="6161" y="1766"/>
                </a:lnTo>
                <a:lnTo>
                  <a:pt x="6162" y="1764"/>
                </a:lnTo>
                <a:lnTo>
                  <a:pt x="6157" y="1760"/>
                </a:lnTo>
                <a:lnTo>
                  <a:pt x="6153" y="1755"/>
                </a:lnTo>
                <a:lnTo>
                  <a:pt x="6152" y="1758"/>
                </a:lnTo>
                <a:lnTo>
                  <a:pt x="6151" y="1761"/>
                </a:lnTo>
                <a:lnTo>
                  <a:pt x="6155" y="1766"/>
                </a:lnTo>
                <a:lnTo>
                  <a:pt x="6159" y="1770"/>
                </a:lnTo>
                <a:close/>
                <a:moveTo>
                  <a:pt x="10529" y="1708"/>
                </a:moveTo>
                <a:lnTo>
                  <a:pt x="10532" y="1706"/>
                </a:lnTo>
                <a:lnTo>
                  <a:pt x="10532" y="1703"/>
                </a:lnTo>
                <a:lnTo>
                  <a:pt x="10529" y="1702"/>
                </a:lnTo>
                <a:lnTo>
                  <a:pt x="10526" y="1700"/>
                </a:lnTo>
                <a:lnTo>
                  <a:pt x="10523" y="1703"/>
                </a:lnTo>
                <a:lnTo>
                  <a:pt x="10520" y="1706"/>
                </a:lnTo>
                <a:lnTo>
                  <a:pt x="10522" y="1708"/>
                </a:lnTo>
                <a:lnTo>
                  <a:pt x="10523" y="1709"/>
                </a:lnTo>
                <a:lnTo>
                  <a:pt x="10527" y="1709"/>
                </a:lnTo>
                <a:lnTo>
                  <a:pt x="10529" y="1708"/>
                </a:lnTo>
                <a:close/>
                <a:moveTo>
                  <a:pt x="5555" y="295"/>
                </a:moveTo>
                <a:lnTo>
                  <a:pt x="5555" y="295"/>
                </a:lnTo>
                <a:lnTo>
                  <a:pt x="5556" y="295"/>
                </a:lnTo>
                <a:lnTo>
                  <a:pt x="5556" y="295"/>
                </a:lnTo>
                <a:lnTo>
                  <a:pt x="5556" y="295"/>
                </a:lnTo>
                <a:lnTo>
                  <a:pt x="5556" y="293"/>
                </a:lnTo>
                <a:lnTo>
                  <a:pt x="5577" y="296"/>
                </a:lnTo>
                <a:lnTo>
                  <a:pt x="5597" y="300"/>
                </a:lnTo>
                <a:lnTo>
                  <a:pt x="5618" y="304"/>
                </a:lnTo>
                <a:lnTo>
                  <a:pt x="5637" y="311"/>
                </a:lnTo>
                <a:lnTo>
                  <a:pt x="5646" y="315"/>
                </a:lnTo>
                <a:lnTo>
                  <a:pt x="5654" y="320"/>
                </a:lnTo>
                <a:lnTo>
                  <a:pt x="5663" y="325"/>
                </a:lnTo>
                <a:lnTo>
                  <a:pt x="5671" y="332"/>
                </a:lnTo>
                <a:lnTo>
                  <a:pt x="5678" y="340"/>
                </a:lnTo>
                <a:lnTo>
                  <a:pt x="5685" y="349"/>
                </a:lnTo>
                <a:lnTo>
                  <a:pt x="5691" y="358"/>
                </a:lnTo>
                <a:lnTo>
                  <a:pt x="5698" y="368"/>
                </a:lnTo>
                <a:lnTo>
                  <a:pt x="5700" y="372"/>
                </a:lnTo>
                <a:lnTo>
                  <a:pt x="5706" y="374"/>
                </a:lnTo>
                <a:lnTo>
                  <a:pt x="5711" y="377"/>
                </a:lnTo>
                <a:lnTo>
                  <a:pt x="5717" y="378"/>
                </a:lnTo>
                <a:lnTo>
                  <a:pt x="5717" y="378"/>
                </a:lnTo>
                <a:lnTo>
                  <a:pt x="5717" y="378"/>
                </a:lnTo>
                <a:lnTo>
                  <a:pt x="5720" y="386"/>
                </a:lnTo>
                <a:lnTo>
                  <a:pt x="5722" y="392"/>
                </a:lnTo>
                <a:lnTo>
                  <a:pt x="5735" y="403"/>
                </a:lnTo>
                <a:lnTo>
                  <a:pt x="5747" y="414"/>
                </a:lnTo>
                <a:lnTo>
                  <a:pt x="5747" y="414"/>
                </a:lnTo>
                <a:lnTo>
                  <a:pt x="5788" y="430"/>
                </a:lnTo>
                <a:lnTo>
                  <a:pt x="5829" y="446"/>
                </a:lnTo>
                <a:lnTo>
                  <a:pt x="5839" y="448"/>
                </a:lnTo>
                <a:lnTo>
                  <a:pt x="5848" y="448"/>
                </a:lnTo>
                <a:lnTo>
                  <a:pt x="5859" y="446"/>
                </a:lnTo>
                <a:lnTo>
                  <a:pt x="5868" y="443"/>
                </a:lnTo>
                <a:lnTo>
                  <a:pt x="5878" y="437"/>
                </a:lnTo>
                <a:lnTo>
                  <a:pt x="5887" y="428"/>
                </a:lnTo>
                <a:lnTo>
                  <a:pt x="5896" y="418"/>
                </a:lnTo>
                <a:lnTo>
                  <a:pt x="5905" y="404"/>
                </a:lnTo>
                <a:lnTo>
                  <a:pt x="5910" y="389"/>
                </a:lnTo>
                <a:lnTo>
                  <a:pt x="5914" y="373"/>
                </a:lnTo>
                <a:lnTo>
                  <a:pt x="5915" y="356"/>
                </a:lnTo>
                <a:lnTo>
                  <a:pt x="5917" y="340"/>
                </a:lnTo>
                <a:lnTo>
                  <a:pt x="5915" y="322"/>
                </a:lnTo>
                <a:lnTo>
                  <a:pt x="5913" y="305"/>
                </a:lnTo>
                <a:lnTo>
                  <a:pt x="5909" y="288"/>
                </a:lnTo>
                <a:lnTo>
                  <a:pt x="5904" y="271"/>
                </a:lnTo>
                <a:lnTo>
                  <a:pt x="5896" y="256"/>
                </a:lnTo>
                <a:lnTo>
                  <a:pt x="5888" y="241"/>
                </a:lnTo>
                <a:lnTo>
                  <a:pt x="5881" y="226"/>
                </a:lnTo>
                <a:lnTo>
                  <a:pt x="5870" y="212"/>
                </a:lnTo>
                <a:lnTo>
                  <a:pt x="5859" y="201"/>
                </a:lnTo>
                <a:lnTo>
                  <a:pt x="5847" y="190"/>
                </a:lnTo>
                <a:lnTo>
                  <a:pt x="5834" y="181"/>
                </a:lnTo>
                <a:lnTo>
                  <a:pt x="5821" y="175"/>
                </a:lnTo>
                <a:lnTo>
                  <a:pt x="5797" y="163"/>
                </a:lnTo>
                <a:lnTo>
                  <a:pt x="5771" y="154"/>
                </a:lnTo>
                <a:lnTo>
                  <a:pt x="5765" y="153"/>
                </a:lnTo>
                <a:lnTo>
                  <a:pt x="5758" y="152"/>
                </a:lnTo>
                <a:lnTo>
                  <a:pt x="5752" y="152"/>
                </a:lnTo>
                <a:lnTo>
                  <a:pt x="5744" y="153"/>
                </a:lnTo>
                <a:lnTo>
                  <a:pt x="5738" y="154"/>
                </a:lnTo>
                <a:lnTo>
                  <a:pt x="5731" y="158"/>
                </a:lnTo>
                <a:lnTo>
                  <a:pt x="5725" y="162"/>
                </a:lnTo>
                <a:lnTo>
                  <a:pt x="5717" y="167"/>
                </a:lnTo>
                <a:lnTo>
                  <a:pt x="5708" y="181"/>
                </a:lnTo>
                <a:lnTo>
                  <a:pt x="5698" y="193"/>
                </a:lnTo>
                <a:lnTo>
                  <a:pt x="5695" y="197"/>
                </a:lnTo>
                <a:lnTo>
                  <a:pt x="5691" y="198"/>
                </a:lnTo>
                <a:lnTo>
                  <a:pt x="5687" y="199"/>
                </a:lnTo>
                <a:lnTo>
                  <a:pt x="5684" y="199"/>
                </a:lnTo>
                <a:lnTo>
                  <a:pt x="5676" y="199"/>
                </a:lnTo>
                <a:lnTo>
                  <a:pt x="5668" y="197"/>
                </a:lnTo>
                <a:lnTo>
                  <a:pt x="5668" y="197"/>
                </a:lnTo>
                <a:lnTo>
                  <a:pt x="5668" y="197"/>
                </a:lnTo>
                <a:lnTo>
                  <a:pt x="5668" y="194"/>
                </a:lnTo>
                <a:lnTo>
                  <a:pt x="5667" y="192"/>
                </a:lnTo>
                <a:lnTo>
                  <a:pt x="5664" y="190"/>
                </a:lnTo>
                <a:lnTo>
                  <a:pt x="5662" y="189"/>
                </a:lnTo>
                <a:lnTo>
                  <a:pt x="5650" y="183"/>
                </a:lnTo>
                <a:lnTo>
                  <a:pt x="5639" y="175"/>
                </a:lnTo>
                <a:lnTo>
                  <a:pt x="5628" y="169"/>
                </a:lnTo>
                <a:lnTo>
                  <a:pt x="5617" y="163"/>
                </a:lnTo>
                <a:lnTo>
                  <a:pt x="5608" y="161"/>
                </a:lnTo>
                <a:lnTo>
                  <a:pt x="5599" y="160"/>
                </a:lnTo>
                <a:lnTo>
                  <a:pt x="5591" y="158"/>
                </a:lnTo>
                <a:lnTo>
                  <a:pt x="5583" y="157"/>
                </a:lnTo>
                <a:lnTo>
                  <a:pt x="5577" y="158"/>
                </a:lnTo>
                <a:lnTo>
                  <a:pt x="5570" y="160"/>
                </a:lnTo>
                <a:lnTo>
                  <a:pt x="5564" y="161"/>
                </a:lnTo>
                <a:lnTo>
                  <a:pt x="5559" y="163"/>
                </a:lnTo>
                <a:lnTo>
                  <a:pt x="5555" y="167"/>
                </a:lnTo>
                <a:lnTo>
                  <a:pt x="5551" y="172"/>
                </a:lnTo>
                <a:lnTo>
                  <a:pt x="5547" y="178"/>
                </a:lnTo>
                <a:lnTo>
                  <a:pt x="5543" y="184"/>
                </a:lnTo>
                <a:lnTo>
                  <a:pt x="5541" y="190"/>
                </a:lnTo>
                <a:lnTo>
                  <a:pt x="5539" y="198"/>
                </a:lnTo>
                <a:lnTo>
                  <a:pt x="5537" y="207"/>
                </a:lnTo>
                <a:lnTo>
                  <a:pt x="5536" y="216"/>
                </a:lnTo>
                <a:lnTo>
                  <a:pt x="5536" y="226"/>
                </a:lnTo>
                <a:lnTo>
                  <a:pt x="5537" y="237"/>
                </a:lnTo>
                <a:lnTo>
                  <a:pt x="5538" y="247"/>
                </a:lnTo>
                <a:lnTo>
                  <a:pt x="5542" y="256"/>
                </a:lnTo>
                <a:lnTo>
                  <a:pt x="5548" y="275"/>
                </a:lnTo>
                <a:lnTo>
                  <a:pt x="5556" y="293"/>
                </a:lnTo>
                <a:lnTo>
                  <a:pt x="5555" y="293"/>
                </a:lnTo>
                <a:lnTo>
                  <a:pt x="5555" y="293"/>
                </a:lnTo>
                <a:lnTo>
                  <a:pt x="5555" y="295"/>
                </a:lnTo>
                <a:lnTo>
                  <a:pt x="5555" y="295"/>
                </a:lnTo>
                <a:close/>
                <a:moveTo>
                  <a:pt x="12231" y="3481"/>
                </a:moveTo>
                <a:lnTo>
                  <a:pt x="12226" y="3481"/>
                </a:lnTo>
                <a:lnTo>
                  <a:pt x="12219" y="3479"/>
                </a:lnTo>
                <a:lnTo>
                  <a:pt x="12218" y="3482"/>
                </a:lnTo>
                <a:lnTo>
                  <a:pt x="12218" y="3486"/>
                </a:lnTo>
                <a:lnTo>
                  <a:pt x="12223" y="3486"/>
                </a:lnTo>
                <a:lnTo>
                  <a:pt x="12228" y="3487"/>
                </a:lnTo>
                <a:lnTo>
                  <a:pt x="12230" y="3485"/>
                </a:lnTo>
                <a:lnTo>
                  <a:pt x="12231" y="3481"/>
                </a:lnTo>
                <a:close/>
                <a:moveTo>
                  <a:pt x="7510" y="9701"/>
                </a:moveTo>
                <a:lnTo>
                  <a:pt x="7519" y="9702"/>
                </a:lnTo>
                <a:lnTo>
                  <a:pt x="7523" y="9701"/>
                </a:lnTo>
                <a:lnTo>
                  <a:pt x="7525" y="9698"/>
                </a:lnTo>
                <a:lnTo>
                  <a:pt x="7524" y="9696"/>
                </a:lnTo>
                <a:lnTo>
                  <a:pt x="7522" y="9688"/>
                </a:lnTo>
                <a:lnTo>
                  <a:pt x="7520" y="9680"/>
                </a:lnTo>
                <a:lnTo>
                  <a:pt x="7515" y="9691"/>
                </a:lnTo>
                <a:lnTo>
                  <a:pt x="7510" y="9701"/>
                </a:lnTo>
                <a:close/>
                <a:moveTo>
                  <a:pt x="4537" y="974"/>
                </a:moveTo>
                <a:lnTo>
                  <a:pt x="4529" y="976"/>
                </a:lnTo>
                <a:lnTo>
                  <a:pt x="4523" y="978"/>
                </a:lnTo>
                <a:lnTo>
                  <a:pt x="4520" y="983"/>
                </a:lnTo>
                <a:lnTo>
                  <a:pt x="4519" y="987"/>
                </a:lnTo>
                <a:lnTo>
                  <a:pt x="4519" y="989"/>
                </a:lnTo>
                <a:lnTo>
                  <a:pt x="4520" y="993"/>
                </a:lnTo>
                <a:lnTo>
                  <a:pt x="4521" y="994"/>
                </a:lnTo>
                <a:lnTo>
                  <a:pt x="4525" y="996"/>
                </a:lnTo>
                <a:lnTo>
                  <a:pt x="4528" y="997"/>
                </a:lnTo>
                <a:lnTo>
                  <a:pt x="4532" y="997"/>
                </a:lnTo>
                <a:lnTo>
                  <a:pt x="4537" y="996"/>
                </a:lnTo>
                <a:lnTo>
                  <a:pt x="4539" y="993"/>
                </a:lnTo>
                <a:lnTo>
                  <a:pt x="4541" y="990"/>
                </a:lnTo>
                <a:lnTo>
                  <a:pt x="4541" y="987"/>
                </a:lnTo>
                <a:lnTo>
                  <a:pt x="4538" y="980"/>
                </a:lnTo>
                <a:lnTo>
                  <a:pt x="4537" y="974"/>
                </a:lnTo>
                <a:close/>
                <a:moveTo>
                  <a:pt x="10100" y="831"/>
                </a:moveTo>
                <a:lnTo>
                  <a:pt x="10103" y="827"/>
                </a:lnTo>
                <a:lnTo>
                  <a:pt x="10105" y="822"/>
                </a:lnTo>
                <a:lnTo>
                  <a:pt x="10103" y="819"/>
                </a:lnTo>
                <a:lnTo>
                  <a:pt x="10101" y="817"/>
                </a:lnTo>
                <a:lnTo>
                  <a:pt x="10098" y="816"/>
                </a:lnTo>
                <a:lnTo>
                  <a:pt x="10096" y="814"/>
                </a:lnTo>
                <a:lnTo>
                  <a:pt x="10091" y="816"/>
                </a:lnTo>
                <a:lnTo>
                  <a:pt x="10087" y="817"/>
                </a:lnTo>
                <a:lnTo>
                  <a:pt x="10087" y="819"/>
                </a:lnTo>
                <a:lnTo>
                  <a:pt x="10085" y="821"/>
                </a:lnTo>
                <a:lnTo>
                  <a:pt x="10087" y="823"/>
                </a:lnTo>
                <a:lnTo>
                  <a:pt x="10088" y="827"/>
                </a:lnTo>
                <a:lnTo>
                  <a:pt x="10093" y="830"/>
                </a:lnTo>
                <a:lnTo>
                  <a:pt x="10100" y="831"/>
                </a:lnTo>
                <a:close/>
                <a:moveTo>
                  <a:pt x="5357" y="8264"/>
                </a:moveTo>
                <a:lnTo>
                  <a:pt x="5357" y="8271"/>
                </a:lnTo>
                <a:lnTo>
                  <a:pt x="5357" y="8277"/>
                </a:lnTo>
                <a:lnTo>
                  <a:pt x="5361" y="8281"/>
                </a:lnTo>
                <a:lnTo>
                  <a:pt x="5366" y="8282"/>
                </a:lnTo>
                <a:lnTo>
                  <a:pt x="5370" y="8281"/>
                </a:lnTo>
                <a:lnTo>
                  <a:pt x="5375" y="8278"/>
                </a:lnTo>
                <a:lnTo>
                  <a:pt x="5376" y="8276"/>
                </a:lnTo>
                <a:lnTo>
                  <a:pt x="5376" y="8272"/>
                </a:lnTo>
                <a:lnTo>
                  <a:pt x="5375" y="8269"/>
                </a:lnTo>
                <a:lnTo>
                  <a:pt x="5375" y="8266"/>
                </a:lnTo>
                <a:lnTo>
                  <a:pt x="5371" y="8263"/>
                </a:lnTo>
                <a:lnTo>
                  <a:pt x="5366" y="8260"/>
                </a:lnTo>
                <a:lnTo>
                  <a:pt x="5362" y="8262"/>
                </a:lnTo>
                <a:lnTo>
                  <a:pt x="5357" y="8264"/>
                </a:lnTo>
                <a:close/>
                <a:moveTo>
                  <a:pt x="11968" y="6119"/>
                </a:moveTo>
                <a:lnTo>
                  <a:pt x="11971" y="6115"/>
                </a:lnTo>
                <a:lnTo>
                  <a:pt x="11975" y="6108"/>
                </a:lnTo>
                <a:lnTo>
                  <a:pt x="11968" y="6103"/>
                </a:lnTo>
                <a:lnTo>
                  <a:pt x="11963" y="6101"/>
                </a:lnTo>
                <a:lnTo>
                  <a:pt x="11961" y="6102"/>
                </a:lnTo>
                <a:lnTo>
                  <a:pt x="11958" y="6103"/>
                </a:lnTo>
                <a:lnTo>
                  <a:pt x="11956" y="6106"/>
                </a:lnTo>
                <a:lnTo>
                  <a:pt x="11954" y="6108"/>
                </a:lnTo>
                <a:lnTo>
                  <a:pt x="11956" y="6115"/>
                </a:lnTo>
                <a:lnTo>
                  <a:pt x="11958" y="6119"/>
                </a:lnTo>
                <a:lnTo>
                  <a:pt x="11959" y="6120"/>
                </a:lnTo>
                <a:lnTo>
                  <a:pt x="11962" y="6120"/>
                </a:lnTo>
                <a:lnTo>
                  <a:pt x="11965" y="6120"/>
                </a:lnTo>
                <a:lnTo>
                  <a:pt x="11968" y="6119"/>
                </a:lnTo>
                <a:close/>
                <a:moveTo>
                  <a:pt x="9385" y="817"/>
                </a:moveTo>
                <a:lnTo>
                  <a:pt x="9385" y="819"/>
                </a:lnTo>
                <a:lnTo>
                  <a:pt x="9387" y="823"/>
                </a:lnTo>
                <a:lnTo>
                  <a:pt x="9389" y="826"/>
                </a:lnTo>
                <a:lnTo>
                  <a:pt x="9392" y="827"/>
                </a:lnTo>
                <a:lnTo>
                  <a:pt x="9396" y="828"/>
                </a:lnTo>
                <a:lnTo>
                  <a:pt x="9398" y="827"/>
                </a:lnTo>
                <a:lnTo>
                  <a:pt x="9399" y="827"/>
                </a:lnTo>
                <a:lnTo>
                  <a:pt x="9402" y="826"/>
                </a:lnTo>
                <a:lnTo>
                  <a:pt x="9405" y="822"/>
                </a:lnTo>
                <a:lnTo>
                  <a:pt x="9405" y="816"/>
                </a:lnTo>
                <a:lnTo>
                  <a:pt x="9401" y="812"/>
                </a:lnTo>
                <a:lnTo>
                  <a:pt x="9394" y="808"/>
                </a:lnTo>
                <a:lnTo>
                  <a:pt x="9389" y="812"/>
                </a:lnTo>
                <a:lnTo>
                  <a:pt x="9385" y="817"/>
                </a:lnTo>
                <a:close/>
                <a:moveTo>
                  <a:pt x="8896" y="1672"/>
                </a:moveTo>
                <a:lnTo>
                  <a:pt x="8882" y="1679"/>
                </a:lnTo>
                <a:lnTo>
                  <a:pt x="8868" y="1684"/>
                </a:lnTo>
                <a:lnTo>
                  <a:pt x="8860" y="1685"/>
                </a:lnTo>
                <a:lnTo>
                  <a:pt x="8855" y="1690"/>
                </a:lnTo>
                <a:lnTo>
                  <a:pt x="8850" y="1702"/>
                </a:lnTo>
                <a:lnTo>
                  <a:pt x="8847" y="1713"/>
                </a:lnTo>
                <a:lnTo>
                  <a:pt x="8847" y="1724"/>
                </a:lnTo>
                <a:lnTo>
                  <a:pt x="8850" y="1734"/>
                </a:lnTo>
                <a:lnTo>
                  <a:pt x="8855" y="1744"/>
                </a:lnTo>
                <a:lnTo>
                  <a:pt x="8860" y="1752"/>
                </a:lnTo>
                <a:lnTo>
                  <a:pt x="8868" y="1760"/>
                </a:lnTo>
                <a:lnTo>
                  <a:pt x="8876" y="1767"/>
                </a:lnTo>
                <a:lnTo>
                  <a:pt x="8882" y="1770"/>
                </a:lnTo>
                <a:lnTo>
                  <a:pt x="8888" y="1771"/>
                </a:lnTo>
                <a:lnTo>
                  <a:pt x="8895" y="1770"/>
                </a:lnTo>
                <a:lnTo>
                  <a:pt x="8901" y="1767"/>
                </a:lnTo>
                <a:lnTo>
                  <a:pt x="8908" y="1764"/>
                </a:lnTo>
                <a:lnTo>
                  <a:pt x="8914" y="1758"/>
                </a:lnTo>
                <a:lnTo>
                  <a:pt x="8919" y="1752"/>
                </a:lnTo>
                <a:lnTo>
                  <a:pt x="8923" y="1746"/>
                </a:lnTo>
                <a:lnTo>
                  <a:pt x="8927" y="1733"/>
                </a:lnTo>
                <a:lnTo>
                  <a:pt x="8930" y="1722"/>
                </a:lnTo>
                <a:lnTo>
                  <a:pt x="8928" y="1712"/>
                </a:lnTo>
                <a:lnTo>
                  <a:pt x="8927" y="1703"/>
                </a:lnTo>
                <a:lnTo>
                  <a:pt x="8922" y="1694"/>
                </a:lnTo>
                <a:lnTo>
                  <a:pt x="8915" y="1686"/>
                </a:lnTo>
                <a:lnTo>
                  <a:pt x="8906" y="1679"/>
                </a:lnTo>
                <a:lnTo>
                  <a:pt x="8896" y="1672"/>
                </a:lnTo>
                <a:close/>
                <a:moveTo>
                  <a:pt x="8943" y="3065"/>
                </a:moveTo>
                <a:lnTo>
                  <a:pt x="8946" y="3064"/>
                </a:lnTo>
                <a:lnTo>
                  <a:pt x="8949" y="3061"/>
                </a:lnTo>
                <a:lnTo>
                  <a:pt x="8950" y="3059"/>
                </a:lnTo>
                <a:lnTo>
                  <a:pt x="8952" y="3057"/>
                </a:lnTo>
                <a:lnTo>
                  <a:pt x="8952" y="3052"/>
                </a:lnTo>
                <a:lnTo>
                  <a:pt x="8950" y="3047"/>
                </a:lnTo>
                <a:lnTo>
                  <a:pt x="8948" y="3042"/>
                </a:lnTo>
                <a:lnTo>
                  <a:pt x="8944" y="3039"/>
                </a:lnTo>
                <a:lnTo>
                  <a:pt x="8939" y="3038"/>
                </a:lnTo>
                <a:lnTo>
                  <a:pt x="8934" y="3038"/>
                </a:lnTo>
                <a:lnTo>
                  <a:pt x="8928" y="3042"/>
                </a:lnTo>
                <a:lnTo>
                  <a:pt x="8926" y="3046"/>
                </a:lnTo>
                <a:lnTo>
                  <a:pt x="8925" y="3051"/>
                </a:lnTo>
                <a:lnTo>
                  <a:pt x="8927" y="3056"/>
                </a:lnTo>
                <a:lnTo>
                  <a:pt x="8934" y="3061"/>
                </a:lnTo>
                <a:lnTo>
                  <a:pt x="8943" y="3065"/>
                </a:lnTo>
                <a:close/>
                <a:moveTo>
                  <a:pt x="4825" y="479"/>
                </a:moveTo>
                <a:lnTo>
                  <a:pt x="4828" y="476"/>
                </a:lnTo>
                <a:lnTo>
                  <a:pt x="4830" y="473"/>
                </a:lnTo>
                <a:lnTo>
                  <a:pt x="4821" y="467"/>
                </a:lnTo>
                <a:lnTo>
                  <a:pt x="4812" y="462"/>
                </a:lnTo>
                <a:lnTo>
                  <a:pt x="4805" y="467"/>
                </a:lnTo>
                <a:lnTo>
                  <a:pt x="4797" y="473"/>
                </a:lnTo>
                <a:lnTo>
                  <a:pt x="4794" y="476"/>
                </a:lnTo>
                <a:lnTo>
                  <a:pt x="4793" y="480"/>
                </a:lnTo>
                <a:lnTo>
                  <a:pt x="4794" y="484"/>
                </a:lnTo>
                <a:lnTo>
                  <a:pt x="4797" y="489"/>
                </a:lnTo>
                <a:lnTo>
                  <a:pt x="4801" y="493"/>
                </a:lnTo>
                <a:lnTo>
                  <a:pt x="4805" y="494"/>
                </a:lnTo>
                <a:lnTo>
                  <a:pt x="4808" y="493"/>
                </a:lnTo>
                <a:lnTo>
                  <a:pt x="4812" y="491"/>
                </a:lnTo>
                <a:lnTo>
                  <a:pt x="4819" y="485"/>
                </a:lnTo>
                <a:lnTo>
                  <a:pt x="4825" y="479"/>
                </a:lnTo>
                <a:close/>
                <a:moveTo>
                  <a:pt x="9635" y="893"/>
                </a:moveTo>
                <a:lnTo>
                  <a:pt x="9636" y="888"/>
                </a:lnTo>
                <a:lnTo>
                  <a:pt x="9638" y="882"/>
                </a:lnTo>
                <a:lnTo>
                  <a:pt x="9638" y="877"/>
                </a:lnTo>
                <a:lnTo>
                  <a:pt x="9636" y="873"/>
                </a:lnTo>
                <a:lnTo>
                  <a:pt x="9635" y="871"/>
                </a:lnTo>
                <a:lnTo>
                  <a:pt x="9634" y="868"/>
                </a:lnTo>
                <a:lnTo>
                  <a:pt x="9631" y="867"/>
                </a:lnTo>
                <a:lnTo>
                  <a:pt x="9629" y="866"/>
                </a:lnTo>
                <a:lnTo>
                  <a:pt x="9627" y="866"/>
                </a:lnTo>
                <a:lnTo>
                  <a:pt x="9625" y="867"/>
                </a:lnTo>
                <a:lnTo>
                  <a:pt x="9622" y="868"/>
                </a:lnTo>
                <a:lnTo>
                  <a:pt x="9620" y="870"/>
                </a:lnTo>
                <a:lnTo>
                  <a:pt x="9617" y="879"/>
                </a:lnTo>
                <a:lnTo>
                  <a:pt x="9617" y="888"/>
                </a:lnTo>
                <a:lnTo>
                  <a:pt x="9621" y="893"/>
                </a:lnTo>
                <a:lnTo>
                  <a:pt x="9626" y="897"/>
                </a:lnTo>
                <a:lnTo>
                  <a:pt x="9629" y="897"/>
                </a:lnTo>
                <a:lnTo>
                  <a:pt x="9630" y="897"/>
                </a:lnTo>
                <a:lnTo>
                  <a:pt x="9632" y="895"/>
                </a:lnTo>
                <a:lnTo>
                  <a:pt x="9635" y="893"/>
                </a:lnTo>
                <a:close/>
                <a:moveTo>
                  <a:pt x="9788" y="4535"/>
                </a:moveTo>
                <a:lnTo>
                  <a:pt x="9789" y="4529"/>
                </a:lnTo>
                <a:lnTo>
                  <a:pt x="9789" y="4521"/>
                </a:lnTo>
                <a:lnTo>
                  <a:pt x="9788" y="4516"/>
                </a:lnTo>
                <a:lnTo>
                  <a:pt x="9786" y="4510"/>
                </a:lnTo>
                <a:lnTo>
                  <a:pt x="9783" y="4505"/>
                </a:lnTo>
                <a:lnTo>
                  <a:pt x="9779" y="4501"/>
                </a:lnTo>
                <a:lnTo>
                  <a:pt x="9773" y="4497"/>
                </a:lnTo>
                <a:lnTo>
                  <a:pt x="9766" y="4493"/>
                </a:lnTo>
                <a:lnTo>
                  <a:pt x="9770" y="4505"/>
                </a:lnTo>
                <a:lnTo>
                  <a:pt x="9771" y="4517"/>
                </a:lnTo>
                <a:lnTo>
                  <a:pt x="9773" y="4524"/>
                </a:lnTo>
                <a:lnTo>
                  <a:pt x="9775" y="4529"/>
                </a:lnTo>
                <a:lnTo>
                  <a:pt x="9780" y="4533"/>
                </a:lnTo>
                <a:lnTo>
                  <a:pt x="9788" y="4535"/>
                </a:lnTo>
                <a:close/>
                <a:moveTo>
                  <a:pt x="11790" y="3767"/>
                </a:moveTo>
                <a:lnTo>
                  <a:pt x="11791" y="3770"/>
                </a:lnTo>
                <a:lnTo>
                  <a:pt x="11792" y="3773"/>
                </a:lnTo>
                <a:lnTo>
                  <a:pt x="11793" y="3775"/>
                </a:lnTo>
                <a:lnTo>
                  <a:pt x="11796" y="3776"/>
                </a:lnTo>
                <a:lnTo>
                  <a:pt x="11800" y="3778"/>
                </a:lnTo>
                <a:lnTo>
                  <a:pt x="11806" y="3776"/>
                </a:lnTo>
                <a:lnTo>
                  <a:pt x="11811" y="3775"/>
                </a:lnTo>
                <a:lnTo>
                  <a:pt x="11817" y="3773"/>
                </a:lnTo>
                <a:lnTo>
                  <a:pt x="11820" y="3769"/>
                </a:lnTo>
                <a:lnTo>
                  <a:pt x="11822" y="3764"/>
                </a:lnTo>
                <a:lnTo>
                  <a:pt x="11822" y="3758"/>
                </a:lnTo>
                <a:lnTo>
                  <a:pt x="11819" y="3753"/>
                </a:lnTo>
                <a:lnTo>
                  <a:pt x="11815" y="3751"/>
                </a:lnTo>
                <a:lnTo>
                  <a:pt x="11809" y="3749"/>
                </a:lnTo>
                <a:lnTo>
                  <a:pt x="11805" y="3749"/>
                </a:lnTo>
                <a:lnTo>
                  <a:pt x="11802" y="3751"/>
                </a:lnTo>
                <a:lnTo>
                  <a:pt x="11799" y="3752"/>
                </a:lnTo>
                <a:lnTo>
                  <a:pt x="11796" y="3755"/>
                </a:lnTo>
                <a:lnTo>
                  <a:pt x="11793" y="3756"/>
                </a:lnTo>
                <a:lnTo>
                  <a:pt x="11792" y="3760"/>
                </a:lnTo>
                <a:lnTo>
                  <a:pt x="11791" y="3764"/>
                </a:lnTo>
                <a:lnTo>
                  <a:pt x="11790" y="3767"/>
                </a:lnTo>
                <a:close/>
                <a:moveTo>
                  <a:pt x="10802" y="5146"/>
                </a:moveTo>
                <a:lnTo>
                  <a:pt x="10809" y="5137"/>
                </a:lnTo>
                <a:lnTo>
                  <a:pt x="10813" y="5128"/>
                </a:lnTo>
                <a:lnTo>
                  <a:pt x="10811" y="5128"/>
                </a:lnTo>
                <a:lnTo>
                  <a:pt x="10814" y="5123"/>
                </a:lnTo>
                <a:lnTo>
                  <a:pt x="10814" y="5119"/>
                </a:lnTo>
                <a:lnTo>
                  <a:pt x="10814" y="5115"/>
                </a:lnTo>
                <a:lnTo>
                  <a:pt x="10814" y="5112"/>
                </a:lnTo>
                <a:lnTo>
                  <a:pt x="10811" y="5109"/>
                </a:lnTo>
                <a:lnTo>
                  <a:pt x="10809" y="5105"/>
                </a:lnTo>
                <a:lnTo>
                  <a:pt x="10806" y="5103"/>
                </a:lnTo>
                <a:lnTo>
                  <a:pt x="10802" y="5100"/>
                </a:lnTo>
                <a:lnTo>
                  <a:pt x="10802" y="5101"/>
                </a:lnTo>
                <a:lnTo>
                  <a:pt x="10784" y="5115"/>
                </a:lnTo>
                <a:lnTo>
                  <a:pt x="10766" y="5131"/>
                </a:lnTo>
                <a:lnTo>
                  <a:pt x="10769" y="5137"/>
                </a:lnTo>
                <a:lnTo>
                  <a:pt x="10773" y="5142"/>
                </a:lnTo>
                <a:lnTo>
                  <a:pt x="10777" y="5146"/>
                </a:lnTo>
                <a:lnTo>
                  <a:pt x="10780" y="5149"/>
                </a:lnTo>
                <a:lnTo>
                  <a:pt x="10786" y="5150"/>
                </a:lnTo>
                <a:lnTo>
                  <a:pt x="10791" y="5150"/>
                </a:lnTo>
                <a:lnTo>
                  <a:pt x="10796" y="5149"/>
                </a:lnTo>
                <a:lnTo>
                  <a:pt x="10802" y="5146"/>
                </a:lnTo>
                <a:close/>
                <a:moveTo>
                  <a:pt x="11127" y="313"/>
                </a:moveTo>
                <a:lnTo>
                  <a:pt x="11132" y="310"/>
                </a:lnTo>
                <a:lnTo>
                  <a:pt x="11134" y="305"/>
                </a:lnTo>
                <a:lnTo>
                  <a:pt x="11136" y="300"/>
                </a:lnTo>
                <a:lnTo>
                  <a:pt x="11134" y="295"/>
                </a:lnTo>
                <a:lnTo>
                  <a:pt x="11132" y="288"/>
                </a:lnTo>
                <a:lnTo>
                  <a:pt x="11127" y="283"/>
                </a:lnTo>
                <a:lnTo>
                  <a:pt x="11124" y="282"/>
                </a:lnTo>
                <a:lnTo>
                  <a:pt x="11120" y="280"/>
                </a:lnTo>
                <a:lnTo>
                  <a:pt x="11116" y="282"/>
                </a:lnTo>
                <a:lnTo>
                  <a:pt x="11113" y="284"/>
                </a:lnTo>
                <a:lnTo>
                  <a:pt x="11109" y="288"/>
                </a:lnTo>
                <a:lnTo>
                  <a:pt x="11107" y="292"/>
                </a:lnTo>
                <a:lnTo>
                  <a:pt x="11107" y="298"/>
                </a:lnTo>
                <a:lnTo>
                  <a:pt x="11109" y="304"/>
                </a:lnTo>
                <a:lnTo>
                  <a:pt x="11113" y="309"/>
                </a:lnTo>
                <a:lnTo>
                  <a:pt x="11116" y="311"/>
                </a:lnTo>
                <a:lnTo>
                  <a:pt x="11122" y="314"/>
                </a:lnTo>
                <a:lnTo>
                  <a:pt x="11127" y="313"/>
                </a:lnTo>
                <a:close/>
                <a:moveTo>
                  <a:pt x="7634" y="81"/>
                </a:moveTo>
                <a:lnTo>
                  <a:pt x="7635" y="75"/>
                </a:lnTo>
                <a:lnTo>
                  <a:pt x="7635" y="68"/>
                </a:lnTo>
                <a:lnTo>
                  <a:pt x="7635" y="62"/>
                </a:lnTo>
                <a:lnTo>
                  <a:pt x="7632" y="57"/>
                </a:lnTo>
                <a:lnTo>
                  <a:pt x="7630" y="53"/>
                </a:lnTo>
                <a:lnTo>
                  <a:pt x="7625" y="49"/>
                </a:lnTo>
                <a:lnTo>
                  <a:pt x="7619" y="46"/>
                </a:lnTo>
                <a:lnTo>
                  <a:pt x="7612" y="44"/>
                </a:lnTo>
                <a:lnTo>
                  <a:pt x="7596" y="52"/>
                </a:lnTo>
                <a:lnTo>
                  <a:pt x="7586" y="57"/>
                </a:lnTo>
                <a:lnTo>
                  <a:pt x="7582" y="59"/>
                </a:lnTo>
                <a:lnTo>
                  <a:pt x="7578" y="62"/>
                </a:lnTo>
                <a:lnTo>
                  <a:pt x="7577" y="64"/>
                </a:lnTo>
                <a:lnTo>
                  <a:pt x="7576" y="67"/>
                </a:lnTo>
                <a:lnTo>
                  <a:pt x="7574" y="70"/>
                </a:lnTo>
                <a:lnTo>
                  <a:pt x="7576" y="72"/>
                </a:lnTo>
                <a:lnTo>
                  <a:pt x="7577" y="76"/>
                </a:lnTo>
                <a:lnTo>
                  <a:pt x="7580" y="80"/>
                </a:lnTo>
                <a:lnTo>
                  <a:pt x="7586" y="89"/>
                </a:lnTo>
                <a:lnTo>
                  <a:pt x="7596" y="99"/>
                </a:lnTo>
                <a:lnTo>
                  <a:pt x="7604" y="103"/>
                </a:lnTo>
                <a:lnTo>
                  <a:pt x="7610" y="104"/>
                </a:lnTo>
                <a:lnTo>
                  <a:pt x="7616" y="104"/>
                </a:lnTo>
                <a:lnTo>
                  <a:pt x="7621" y="102"/>
                </a:lnTo>
                <a:lnTo>
                  <a:pt x="7625" y="99"/>
                </a:lnTo>
                <a:lnTo>
                  <a:pt x="7628" y="94"/>
                </a:lnTo>
                <a:lnTo>
                  <a:pt x="7631" y="88"/>
                </a:lnTo>
                <a:lnTo>
                  <a:pt x="7634" y="81"/>
                </a:lnTo>
                <a:close/>
                <a:moveTo>
                  <a:pt x="6677" y="103"/>
                </a:moveTo>
                <a:lnTo>
                  <a:pt x="6681" y="100"/>
                </a:lnTo>
                <a:lnTo>
                  <a:pt x="6684" y="98"/>
                </a:lnTo>
                <a:lnTo>
                  <a:pt x="6685" y="95"/>
                </a:lnTo>
                <a:lnTo>
                  <a:pt x="6686" y="93"/>
                </a:lnTo>
                <a:lnTo>
                  <a:pt x="6686" y="86"/>
                </a:lnTo>
                <a:lnTo>
                  <a:pt x="6684" y="79"/>
                </a:lnTo>
                <a:lnTo>
                  <a:pt x="6682" y="76"/>
                </a:lnTo>
                <a:lnTo>
                  <a:pt x="6680" y="73"/>
                </a:lnTo>
                <a:lnTo>
                  <a:pt x="6677" y="71"/>
                </a:lnTo>
                <a:lnTo>
                  <a:pt x="6675" y="71"/>
                </a:lnTo>
                <a:lnTo>
                  <a:pt x="6668" y="70"/>
                </a:lnTo>
                <a:lnTo>
                  <a:pt x="6661" y="72"/>
                </a:lnTo>
                <a:lnTo>
                  <a:pt x="6655" y="77"/>
                </a:lnTo>
                <a:lnTo>
                  <a:pt x="6652" y="82"/>
                </a:lnTo>
                <a:lnTo>
                  <a:pt x="6650" y="86"/>
                </a:lnTo>
                <a:lnTo>
                  <a:pt x="6650" y="89"/>
                </a:lnTo>
                <a:lnTo>
                  <a:pt x="6650" y="93"/>
                </a:lnTo>
                <a:lnTo>
                  <a:pt x="6652" y="95"/>
                </a:lnTo>
                <a:lnTo>
                  <a:pt x="6654" y="99"/>
                </a:lnTo>
                <a:lnTo>
                  <a:pt x="6657" y="102"/>
                </a:lnTo>
                <a:lnTo>
                  <a:pt x="6659" y="103"/>
                </a:lnTo>
                <a:lnTo>
                  <a:pt x="6663" y="104"/>
                </a:lnTo>
                <a:lnTo>
                  <a:pt x="6670" y="104"/>
                </a:lnTo>
                <a:lnTo>
                  <a:pt x="6677" y="103"/>
                </a:lnTo>
                <a:close/>
                <a:moveTo>
                  <a:pt x="11060" y="3374"/>
                </a:moveTo>
                <a:lnTo>
                  <a:pt x="11053" y="3379"/>
                </a:lnTo>
                <a:lnTo>
                  <a:pt x="11051" y="3385"/>
                </a:lnTo>
                <a:lnTo>
                  <a:pt x="11048" y="3393"/>
                </a:lnTo>
                <a:lnTo>
                  <a:pt x="11049" y="3401"/>
                </a:lnTo>
                <a:lnTo>
                  <a:pt x="11049" y="3403"/>
                </a:lnTo>
                <a:lnTo>
                  <a:pt x="11051" y="3406"/>
                </a:lnTo>
                <a:lnTo>
                  <a:pt x="11053" y="3409"/>
                </a:lnTo>
                <a:lnTo>
                  <a:pt x="11055" y="3410"/>
                </a:lnTo>
                <a:lnTo>
                  <a:pt x="11060" y="3411"/>
                </a:lnTo>
                <a:lnTo>
                  <a:pt x="11065" y="3410"/>
                </a:lnTo>
                <a:lnTo>
                  <a:pt x="11070" y="3407"/>
                </a:lnTo>
                <a:lnTo>
                  <a:pt x="11074" y="3403"/>
                </a:lnTo>
                <a:lnTo>
                  <a:pt x="11077" y="3401"/>
                </a:lnTo>
                <a:lnTo>
                  <a:pt x="11078" y="3397"/>
                </a:lnTo>
                <a:lnTo>
                  <a:pt x="11080" y="3393"/>
                </a:lnTo>
                <a:lnTo>
                  <a:pt x="11080" y="3389"/>
                </a:lnTo>
                <a:lnTo>
                  <a:pt x="11080" y="3385"/>
                </a:lnTo>
                <a:lnTo>
                  <a:pt x="11079" y="3382"/>
                </a:lnTo>
                <a:lnTo>
                  <a:pt x="11074" y="3375"/>
                </a:lnTo>
                <a:lnTo>
                  <a:pt x="11069" y="3373"/>
                </a:lnTo>
                <a:lnTo>
                  <a:pt x="11064" y="3373"/>
                </a:lnTo>
                <a:lnTo>
                  <a:pt x="11060" y="3374"/>
                </a:lnTo>
                <a:close/>
                <a:moveTo>
                  <a:pt x="3028" y="8945"/>
                </a:moveTo>
                <a:lnTo>
                  <a:pt x="3036" y="8945"/>
                </a:lnTo>
                <a:lnTo>
                  <a:pt x="3043" y="8943"/>
                </a:lnTo>
                <a:lnTo>
                  <a:pt x="3046" y="8939"/>
                </a:lnTo>
                <a:lnTo>
                  <a:pt x="3049" y="8934"/>
                </a:lnTo>
                <a:lnTo>
                  <a:pt x="3052" y="8923"/>
                </a:lnTo>
                <a:lnTo>
                  <a:pt x="3054" y="8910"/>
                </a:lnTo>
                <a:lnTo>
                  <a:pt x="3059" y="8893"/>
                </a:lnTo>
                <a:lnTo>
                  <a:pt x="3063" y="8876"/>
                </a:lnTo>
                <a:lnTo>
                  <a:pt x="3066" y="8860"/>
                </a:lnTo>
                <a:lnTo>
                  <a:pt x="3067" y="8843"/>
                </a:lnTo>
                <a:lnTo>
                  <a:pt x="3066" y="8834"/>
                </a:lnTo>
                <a:lnTo>
                  <a:pt x="3066" y="8825"/>
                </a:lnTo>
                <a:lnTo>
                  <a:pt x="3063" y="8817"/>
                </a:lnTo>
                <a:lnTo>
                  <a:pt x="3061" y="8808"/>
                </a:lnTo>
                <a:lnTo>
                  <a:pt x="3058" y="8799"/>
                </a:lnTo>
                <a:lnTo>
                  <a:pt x="3054" y="8790"/>
                </a:lnTo>
                <a:lnTo>
                  <a:pt x="3049" y="8781"/>
                </a:lnTo>
                <a:lnTo>
                  <a:pt x="3043" y="8772"/>
                </a:lnTo>
                <a:lnTo>
                  <a:pt x="3031" y="8789"/>
                </a:lnTo>
                <a:lnTo>
                  <a:pt x="3022" y="8806"/>
                </a:lnTo>
                <a:lnTo>
                  <a:pt x="3016" y="8822"/>
                </a:lnTo>
                <a:lnTo>
                  <a:pt x="3012" y="8839"/>
                </a:lnTo>
                <a:lnTo>
                  <a:pt x="3010" y="8856"/>
                </a:lnTo>
                <a:lnTo>
                  <a:pt x="3012" y="8873"/>
                </a:lnTo>
                <a:lnTo>
                  <a:pt x="3014" y="8891"/>
                </a:lnTo>
                <a:lnTo>
                  <a:pt x="3018" y="8907"/>
                </a:lnTo>
                <a:lnTo>
                  <a:pt x="3017" y="8919"/>
                </a:lnTo>
                <a:lnTo>
                  <a:pt x="3016" y="8929"/>
                </a:lnTo>
                <a:lnTo>
                  <a:pt x="3017" y="8934"/>
                </a:lnTo>
                <a:lnTo>
                  <a:pt x="3019" y="8939"/>
                </a:lnTo>
                <a:lnTo>
                  <a:pt x="3022" y="8942"/>
                </a:lnTo>
                <a:lnTo>
                  <a:pt x="3028" y="8945"/>
                </a:lnTo>
                <a:close/>
                <a:moveTo>
                  <a:pt x="11317" y="2823"/>
                </a:moveTo>
                <a:lnTo>
                  <a:pt x="11325" y="2826"/>
                </a:lnTo>
                <a:lnTo>
                  <a:pt x="11331" y="2827"/>
                </a:lnTo>
                <a:lnTo>
                  <a:pt x="11338" y="2827"/>
                </a:lnTo>
                <a:lnTo>
                  <a:pt x="11344" y="2825"/>
                </a:lnTo>
                <a:lnTo>
                  <a:pt x="11351" y="2821"/>
                </a:lnTo>
                <a:lnTo>
                  <a:pt x="11356" y="2817"/>
                </a:lnTo>
                <a:lnTo>
                  <a:pt x="11361" y="2811"/>
                </a:lnTo>
                <a:lnTo>
                  <a:pt x="11365" y="2804"/>
                </a:lnTo>
                <a:lnTo>
                  <a:pt x="11371" y="2799"/>
                </a:lnTo>
                <a:lnTo>
                  <a:pt x="11378" y="2793"/>
                </a:lnTo>
                <a:lnTo>
                  <a:pt x="11387" y="2786"/>
                </a:lnTo>
                <a:lnTo>
                  <a:pt x="11397" y="2780"/>
                </a:lnTo>
                <a:lnTo>
                  <a:pt x="11406" y="2776"/>
                </a:lnTo>
                <a:lnTo>
                  <a:pt x="11416" y="2772"/>
                </a:lnTo>
                <a:lnTo>
                  <a:pt x="11425" y="2769"/>
                </a:lnTo>
                <a:lnTo>
                  <a:pt x="11436" y="2767"/>
                </a:lnTo>
                <a:lnTo>
                  <a:pt x="11446" y="2765"/>
                </a:lnTo>
                <a:lnTo>
                  <a:pt x="11456" y="2765"/>
                </a:lnTo>
                <a:lnTo>
                  <a:pt x="11476" y="2765"/>
                </a:lnTo>
                <a:lnTo>
                  <a:pt x="11497" y="2769"/>
                </a:lnTo>
                <a:lnTo>
                  <a:pt x="11518" y="2775"/>
                </a:lnTo>
                <a:lnTo>
                  <a:pt x="11539" y="2781"/>
                </a:lnTo>
                <a:lnTo>
                  <a:pt x="11531" y="2756"/>
                </a:lnTo>
                <a:lnTo>
                  <a:pt x="11524" y="2738"/>
                </a:lnTo>
                <a:lnTo>
                  <a:pt x="11521" y="2732"/>
                </a:lnTo>
                <a:lnTo>
                  <a:pt x="11518" y="2726"/>
                </a:lnTo>
                <a:lnTo>
                  <a:pt x="11514" y="2722"/>
                </a:lnTo>
                <a:lnTo>
                  <a:pt x="11510" y="2718"/>
                </a:lnTo>
                <a:lnTo>
                  <a:pt x="11505" y="2715"/>
                </a:lnTo>
                <a:lnTo>
                  <a:pt x="11500" y="2714"/>
                </a:lnTo>
                <a:lnTo>
                  <a:pt x="11495" y="2713"/>
                </a:lnTo>
                <a:lnTo>
                  <a:pt x="11488" y="2713"/>
                </a:lnTo>
                <a:lnTo>
                  <a:pt x="11472" y="2713"/>
                </a:lnTo>
                <a:lnTo>
                  <a:pt x="11450" y="2715"/>
                </a:lnTo>
                <a:lnTo>
                  <a:pt x="11420" y="2720"/>
                </a:lnTo>
                <a:lnTo>
                  <a:pt x="11392" y="2727"/>
                </a:lnTo>
                <a:lnTo>
                  <a:pt x="11378" y="2731"/>
                </a:lnTo>
                <a:lnTo>
                  <a:pt x="11364" y="2735"/>
                </a:lnTo>
                <a:lnTo>
                  <a:pt x="11349" y="2737"/>
                </a:lnTo>
                <a:lnTo>
                  <a:pt x="11334" y="2738"/>
                </a:lnTo>
                <a:lnTo>
                  <a:pt x="11327" y="2740"/>
                </a:lnTo>
                <a:lnTo>
                  <a:pt x="11321" y="2741"/>
                </a:lnTo>
                <a:lnTo>
                  <a:pt x="11316" y="2745"/>
                </a:lnTo>
                <a:lnTo>
                  <a:pt x="11312" y="2749"/>
                </a:lnTo>
                <a:lnTo>
                  <a:pt x="11309" y="2755"/>
                </a:lnTo>
                <a:lnTo>
                  <a:pt x="11307" y="2760"/>
                </a:lnTo>
                <a:lnTo>
                  <a:pt x="11307" y="2768"/>
                </a:lnTo>
                <a:lnTo>
                  <a:pt x="11307" y="2775"/>
                </a:lnTo>
                <a:lnTo>
                  <a:pt x="11307" y="2775"/>
                </a:lnTo>
                <a:lnTo>
                  <a:pt x="11303" y="2782"/>
                </a:lnTo>
                <a:lnTo>
                  <a:pt x="11299" y="2789"/>
                </a:lnTo>
                <a:lnTo>
                  <a:pt x="11299" y="2796"/>
                </a:lnTo>
                <a:lnTo>
                  <a:pt x="11299" y="2803"/>
                </a:lnTo>
                <a:lnTo>
                  <a:pt x="11302" y="2809"/>
                </a:lnTo>
                <a:lnTo>
                  <a:pt x="11306" y="2814"/>
                </a:lnTo>
                <a:lnTo>
                  <a:pt x="11311" y="2820"/>
                </a:lnTo>
                <a:lnTo>
                  <a:pt x="11317" y="2823"/>
                </a:lnTo>
                <a:close/>
                <a:moveTo>
                  <a:pt x="8796" y="2726"/>
                </a:moveTo>
                <a:lnTo>
                  <a:pt x="8800" y="2723"/>
                </a:lnTo>
                <a:lnTo>
                  <a:pt x="8802" y="2720"/>
                </a:lnTo>
                <a:lnTo>
                  <a:pt x="8804" y="2718"/>
                </a:lnTo>
                <a:lnTo>
                  <a:pt x="8805" y="2714"/>
                </a:lnTo>
                <a:lnTo>
                  <a:pt x="8804" y="2708"/>
                </a:lnTo>
                <a:lnTo>
                  <a:pt x="8801" y="2701"/>
                </a:lnTo>
                <a:lnTo>
                  <a:pt x="8800" y="2697"/>
                </a:lnTo>
                <a:lnTo>
                  <a:pt x="8797" y="2693"/>
                </a:lnTo>
                <a:lnTo>
                  <a:pt x="8795" y="2692"/>
                </a:lnTo>
                <a:lnTo>
                  <a:pt x="8792" y="2691"/>
                </a:lnTo>
                <a:lnTo>
                  <a:pt x="8789" y="2690"/>
                </a:lnTo>
                <a:lnTo>
                  <a:pt x="8785" y="2690"/>
                </a:lnTo>
                <a:lnTo>
                  <a:pt x="8782" y="2691"/>
                </a:lnTo>
                <a:lnTo>
                  <a:pt x="8779" y="2692"/>
                </a:lnTo>
                <a:lnTo>
                  <a:pt x="8775" y="2695"/>
                </a:lnTo>
                <a:lnTo>
                  <a:pt x="8773" y="2697"/>
                </a:lnTo>
                <a:lnTo>
                  <a:pt x="8771" y="2700"/>
                </a:lnTo>
                <a:lnTo>
                  <a:pt x="8770" y="2702"/>
                </a:lnTo>
                <a:lnTo>
                  <a:pt x="8769" y="2710"/>
                </a:lnTo>
                <a:lnTo>
                  <a:pt x="8770" y="2718"/>
                </a:lnTo>
                <a:lnTo>
                  <a:pt x="8776" y="2723"/>
                </a:lnTo>
                <a:lnTo>
                  <a:pt x="8782" y="2726"/>
                </a:lnTo>
                <a:lnTo>
                  <a:pt x="8788" y="2727"/>
                </a:lnTo>
                <a:lnTo>
                  <a:pt x="8796" y="2726"/>
                </a:lnTo>
                <a:close/>
                <a:moveTo>
                  <a:pt x="12622" y="6033"/>
                </a:moveTo>
                <a:lnTo>
                  <a:pt x="12626" y="6029"/>
                </a:lnTo>
                <a:lnTo>
                  <a:pt x="12630" y="6025"/>
                </a:lnTo>
                <a:lnTo>
                  <a:pt x="12630" y="6020"/>
                </a:lnTo>
                <a:lnTo>
                  <a:pt x="12629" y="6013"/>
                </a:lnTo>
                <a:lnTo>
                  <a:pt x="12626" y="6009"/>
                </a:lnTo>
                <a:lnTo>
                  <a:pt x="12624" y="6006"/>
                </a:lnTo>
                <a:lnTo>
                  <a:pt x="12621" y="6003"/>
                </a:lnTo>
                <a:lnTo>
                  <a:pt x="12617" y="6002"/>
                </a:lnTo>
                <a:lnTo>
                  <a:pt x="12613" y="6000"/>
                </a:lnTo>
                <a:lnTo>
                  <a:pt x="12609" y="6000"/>
                </a:lnTo>
                <a:lnTo>
                  <a:pt x="12604" y="6002"/>
                </a:lnTo>
                <a:lnTo>
                  <a:pt x="12600" y="6003"/>
                </a:lnTo>
                <a:lnTo>
                  <a:pt x="12594" y="6007"/>
                </a:lnTo>
                <a:lnTo>
                  <a:pt x="12590" y="6012"/>
                </a:lnTo>
                <a:lnTo>
                  <a:pt x="12588" y="6018"/>
                </a:lnTo>
                <a:lnTo>
                  <a:pt x="12589" y="6026"/>
                </a:lnTo>
                <a:lnTo>
                  <a:pt x="12597" y="6031"/>
                </a:lnTo>
                <a:lnTo>
                  <a:pt x="12604" y="6034"/>
                </a:lnTo>
                <a:lnTo>
                  <a:pt x="12613" y="6034"/>
                </a:lnTo>
                <a:lnTo>
                  <a:pt x="12622" y="6033"/>
                </a:lnTo>
                <a:close/>
                <a:moveTo>
                  <a:pt x="4017" y="198"/>
                </a:moveTo>
                <a:lnTo>
                  <a:pt x="4022" y="198"/>
                </a:lnTo>
                <a:lnTo>
                  <a:pt x="4027" y="197"/>
                </a:lnTo>
                <a:lnTo>
                  <a:pt x="4031" y="194"/>
                </a:lnTo>
                <a:lnTo>
                  <a:pt x="4035" y="192"/>
                </a:lnTo>
                <a:lnTo>
                  <a:pt x="4037" y="189"/>
                </a:lnTo>
                <a:lnTo>
                  <a:pt x="4040" y="185"/>
                </a:lnTo>
                <a:lnTo>
                  <a:pt x="4041" y="180"/>
                </a:lnTo>
                <a:lnTo>
                  <a:pt x="4041" y="175"/>
                </a:lnTo>
                <a:lnTo>
                  <a:pt x="4041" y="171"/>
                </a:lnTo>
                <a:lnTo>
                  <a:pt x="4041" y="169"/>
                </a:lnTo>
                <a:lnTo>
                  <a:pt x="4039" y="167"/>
                </a:lnTo>
                <a:lnTo>
                  <a:pt x="4037" y="166"/>
                </a:lnTo>
                <a:lnTo>
                  <a:pt x="4032" y="165"/>
                </a:lnTo>
                <a:lnTo>
                  <a:pt x="4027" y="165"/>
                </a:lnTo>
                <a:lnTo>
                  <a:pt x="4017" y="167"/>
                </a:lnTo>
                <a:lnTo>
                  <a:pt x="4009" y="171"/>
                </a:lnTo>
                <a:lnTo>
                  <a:pt x="4007" y="174"/>
                </a:lnTo>
                <a:lnTo>
                  <a:pt x="4004" y="176"/>
                </a:lnTo>
                <a:lnTo>
                  <a:pt x="4003" y="180"/>
                </a:lnTo>
                <a:lnTo>
                  <a:pt x="4001" y="184"/>
                </a:lnTo>
                <a:lnTo>
                  <a:pt x="4001" y="188"/>
                </a:lnTo>
                <a:lnTo>
                  <a:pt x="4003" y="192"/>
                </a:lnTo>
                <a:lnTo>
                  <a:pt x="4004" y="194"/>
                </a:lnTo>
                <a:lnTo>
                  <a:pt x="4007" y="197"/>
                </a:lnTo>
                <a:lnTo>
                  <a:pt x="4012" y="198"/>
                </a:lnTo>
                <a:lnTo>
                  <a:pt x="4017" y="198"/>
                </a:lnTo>
                <a:close/>
                <a:moveTo>
                  <a:pt x="11371" y="3672"/>
                </a:moveTo>
                <a:lnTo>
                  <a:pt x="11361" y="3675"/>
                </a:lnTo>
                <a:lnTo>
                  <a:pt x="11351" y="3679"/>
                </a:lnTo>
                <a:lnTo>
                  <a:pt x="11340" y="3683"/>
                </a:lnTo>
                <a:lnTo>
                  <a:pt x="11330" y="3686"/>
                </a:lnTo>
                <a:lnTo>
                  <a:pt x="11329" y="3693"/>
                </a:lnTo>
                <a:lnTo>
                  <a:pt x="11329" y="3699"/>
                </a:lnTo>
                <a:lnTo>
                  <a:pt x="11330" y="3704"/>
                </a:lnTo>
                <a:lnTo>
                  <a:pt x="11331" y="3710"/>
                </a:lnTo>
                <a:lnTo>
                  <a:pt x="11334" y="3715"/>
                </a:lnTo>
                <a:lnTo>
                  <a:pt x="11337" y="3720"/>
                </a:lnTo>
                <a:lnTo>
                  <a:pt x="11342" y="3724"/>
                </a:lnTo>
                <a:lnTo>
                  <a:pt x="11348" y="3728"/>
                </a:lnTo>
                <a:lnTo>
                  <a:pt x="11361" y="3722"/>
                </a:lnTo>
                <a:lnTo>
                  <a:pt x="11374" y="3717"/>
                </a:lnTo>
                <a:lnTo>
                  <a:pt x="11375" y="3706"/>
                </a:lnTo>
                <a:lnTo>
                  <a:pt x="11376" y="3694"/>
                </a:lnTo>
                <a:lnTo>
                  <a:pt x="11376" y="3689"/>
                </a:lnTo>
                <a:lnTo>
                  <a:pt x="11375" y="3683"/>
                </a:lnTo>
                <a:lnTo>
                  <a:pt x="11374" y="3677"/>
                </a:lnTo>
                <a:lnTo>
                  <a:pt x="11371" y="3672"/>
                </a:lnTo>
                <a:close/>
                <a:moveTo>
                  <a:pt x="11784" y="1874"/>
                </a:moveTo>
                <a:lnTo>
                  <a:pt x="11791" y="1870"/>
                </a:lnTo>
                <a:lnTo>
                  <a:pt x="11796" y="1868"/>
                </a:lnTo>
                <a:lnTo>
                  <a:pt x="11801" y="1864"/>
                </a:lnTo>
                <a:lnTo>
                  <a:pt x="11804" y="1859"/>
                </a:lnTo>
                <a:lnTo>
                  <a:pt x="11806" y="1854"/>
                </a:lnTo>
                <a:lnTo>
                  <a:pt x="11809" y="1847"/>
                </a:lnTo>
                <a:lnTo>
                  <a:pt x="11809" y="1841"/>
                </a:lnTo>
                <a:lnTo>
                  <a:pt x="11810" y="1834"/>
                </a:lnTo>
                <a:lnTo>
                  <a:pt x="11809" y="1832"/>
                </a:lnTo>
                <a:lnTo>
                  <a:pt x="11805" y="1829"/>
                </a:lnTo>
                <a:lnTo>
                  <a:pt x="11797" y="1830"/>
                </a:lnTo>
                <a:lnTo>
                  <a:pt x="11791" y="1832"/>
                </a:lnTo>
                <a:lnTo>
                  <a:pt x="11784" y="1836"/>
                </a:lnTo>
                <a:lnTo>
                  <a:pt x="11781" y="1839"/>
                </a:lnTo>
                <a:lnTo>
                  <a:pt x="11777" y="1845"/>
                </a:lnTo>
                <a:lnTo>
                  <a:pt x="11775" y="1851"/>
                </a:lnTo>
                <a:lnTo>
                  <a:pt x="11774" y="1857"/>
                </a:lnTo>
                <a:lnTo>
                  <a:pt x="11774" y="1866"/>
                </a:lnTo>
                <a:lnTo>
                  <a:pt x="11777" y="1869"/>
                </a:lnTo>
                <a:lnTo>
                  <a:pt x="11779" y="1872"/>
                </a:lnTo>
                <a:lnTo>
                  <a:pt x="11782" y="1873"/>
                </a:lnTo>
                <a:lnTo>
                  <a:pt x="11784" y="1874"/>
                </a:lnTo>
                <a:close/>
                <a:moveTo>
                  <a:pt x="7867" y="835"/>
                </a:moveTo>
                <a:lnTo>
                  <a:pt x="7855" y="834"/>
                </a:lnTo>
                <a:lnTo>
                  <a:pt x="7846" y="834"/>
                </a:lnTo>
                <a:lnTo>
                  <a:pt x="7842" y="835"/>
                </a:lnTo>
                <a:lnTo>
                  <a:pt x="7839" y="836"/>
                </a:lnTo>
                <a:lnTo>
                  <a:pt x="7837" y="837"/>
                </a:lnTo>
                <a:lnTo>
                  <a:pt x="7836" y="840"/>
                </a:lnTo>
                <a:lnTo>
                  <a:pt x="7833" y="845"/>
                </a:lnTo>
                <a:lnTo>
                  <a:pt x="7832" y="854"/>
                </a:lnTo>
                <a:lnTo>
                  <a:pt x="7832" y="866"/>
                </a:lnTo>
                <a:lnTo>
                  <a:pt x="7834" y="880"/>
                </a:lnTo>
                <a:lnTo>
                  <a:pt x="7842" y="877"/>
                </a:lnTo>
                <a:lnTo>
                  <a:pt x="7850" y="873"/>
                </a:lnTo>
                <a:lnTo>
                  <a:pt x="7856" y="870"/>
                </a:lnTo>
                <a:lnTo>
                  <a:pt x="7861" y="866"/>
                </a:lnTo>
                <a:lnTo>
                  <a:pt x="7865" y="859"/>
                </a:lnTo>
                <a:lnTo>
                  <a:pt x="7868" y="853"/>
                </a:lnTo>
                <a:lnTo>
                  <a:pt x="7868" y="845"/>
                </a:lnTo>
                <a:lnTo>
                  <a:pt x="7867" y="835"/>
                </a:lnTo>
                <a:close/>
                <a:moveTo>
                  <a:pt x="9656" y="8028"/>
                </a:moveTo>
                <a:lnTo>
                  <a:pt x="9656" y="8028"/>
                </a:lnTo>
                <a:lnTo>
                  <a:pt x="9656" y="8028"/>
                </a:lnTo>
                <a:lnTo>
                  <a:pt x="9661" y="8040"/>
                </a:lnTo>
                <a:lnTo>
                  <a:pt x="9667" y="8053"/>
                </a:lnTo>
                <a:lnTo>
                  <a:pt x="9671" y="8058"/>
                </a:lnTo>
                <a:lnTo>
                  <a:pt x="9675" y="8062"/>
                </a:lnTo>
                <a:lnTo>
                  <a:pt x="9680" y="8066"/>
                </a:lnTo>
                <a:lnTo>
                  <a:pt x="9684" y="8069"/>
                </a:lnTo>
                <a:lnTo>
                  <a:pt x="9689" y="8070"/>
                </a:lnTo>
                <a:lnTo>
                  <a:pt x="9694" y="8070"/>
                </a:lnTo>
                <a:lnTo>
                  <a:pt x="9699" y="8069"/>
                </a:lnTo>
                <a:lnTo>
                  <a:pt x="9703" y="8065"/>
                </a:lnTo>
                <a:lnTo>
                  <a:pt x="9707" y="8060"/>
                </a:lnTo>
                <a:lnTo>
                  <a:pt x="9708" y="8055"/>
                </a:lnTo>
                <a:lnTo>
                  <a:pt x="9707" y="8049"/>
                </a:lnTo>
                <a:lnTo>
                  <a:pt x="9704" y="8046"/>
                </a:lnTo>
                <a:lnTo>
                  <a:pt x="9695" y="8038"/>
                </a:lnTo>
                <a:lnTo>
                  <a:pt x="9688" y="8030"/>
                </a:lnTo>
                <a:lnTo>
                  <a:pt x="9677" y="8026"/>
                </a:lnTo>
                <a:lnTo>
                  <a:pt x="9668" y="8022"/>
                </a:lnTo>
                <a:lnTo>
                  <a:pt x="9662" y="8025"/>
                </a:lnTo>
                <a:lnTo>
                  <a:pt x="9656" y="8028"/>
                </a:lnTo>
                <a:lnTo>
                  <a:pt x="9656" y="8028"/>
                </a:lnTo>
                <a:lnTo>
                  <a:pt x="9656" y="8028"/>
                </a:lnTo>
                <a:lnTo>
                  <a:pt x="9656" y="8028"/>
                </a:lnTo>
                <a:close/>
                <a:moveTo>
                  <a:pt x="9070" y="3355"/>
                </a:moveTo>
                <a:lnTo>
                  <a:pt x="9075" y="3353"/>
                </a:lnTo>
                <a:lnTo>
                  <a:pt x="9078" y="3351"/>
                </a:lnTo>
                <a:lnTo>
                  <a:pt x="9079" y="3348"/>
                </a:lnTo>
                <a:lnTo>
                  <a:pt x="9080" y="3346"/>
                </a:lnTo>
                <a:lnTo>
                  <a:pt x="9078" y="3338"/>
                </a:lnTo>
                <a:lnTo>
                  <a:pt x="9076" y="3331"/>
                </a:lnTo>
                <a:lnTo>
                  <a:pt x="9074" y="3326"/>
                </a:lnTo>
                <a:lnTo>
                  <a:pt x="9073" y="3322"/>
                </a:lnTo>
                <a:lnTo>
                  <a:pt x="9070" y="3319"/>
                </a:lnTo>
                <a:lnTo>
                  <a:pt x="9067" y="3316"/>
                </a:lnTo>
                <a:lnTo>
                  <a:pt x="9064" y="3313"/>
                </a:lnTo>
                <a:lnTo>
                  <a:pt x="9060" y="3313"/>
                </a:lnTo>
                <a:lnTo>
                  <a:pt x="9055" y="3313"/>
                </a:lnTo>
                <a:lnTo>
                  <a:pt x="9049" y="3315"/>
                </a:lnTo>
                <a:lnTo>
                  <a:pt x="9045" y="3316"/>
                </a:lnTo>
                <a:lnTo>
                  <a:pt x="9043" y="3319"/>
                </a:lnTo>
                <a:lnTo>
                  <a:pt x="9040" y="3321"/>
                </a:lnTo>
                <a:lnTo>
                  <a:pt x="9039" y="3325"/>
                </a:lnTo>
                <a:lnTo>
                  <a:pt x="9039" y="3331"/>
                </a:lnTo>
                <a:lnTo>
                  <a:pt x="9040" y="3339"/>
                </a:lnTo>
                <a:lnTo>
                  <a:pt x="9043" y="3343"/>
                </a:lnTo>
                <a:lnTo>
                  <a:pt x="9045" y="3347"/>
                </a:lnTo>
                <a:lnTo>
                  <a:pt x="9049" y="3351"/>
                </a:lnTo>
                <a:lnTo>
                  <a:pt x="9053" y="3352"/>
                </a:lnTo>
                <a:lnTo>
                  <a:pt x="9057" y="3355"/>
                </a:lnTo>
                <a:lnTo>
                  <a:pt x="9061" y="3356"/>
                </a:lnTo>
                <a:lnTo>
                  <a:pt x="9066" y="3356"/>
                </a:lnTo>
                <a:lnTo>
                  <a:pt x="9070" y="3355"/>
                </a:lnTo>
                <a:close/>
                <a:moveTo>
                  <a:pt x="11286" y="8883"/>
                </a:moveTo>
                <a:lnTo>
                  <a:pt x="11290" y="8876"/>
                </a:lnTo>
                <a:lnTo>
                  <a:pt x="11293" y="8870"/>
                </a:lnTo>
                <a:lnTo>
                  <a:pt x="11293" y="8867"/>
                </a:lnTo>
                <a:lnTo>
                  <a:pt x="11291" y="8864"/>
                </a:lnTo>
                <a:lnTo>
                  <a:pt x="11290" y="8861"/>
                </a:lnTo>
                <a:lnTo>
                  <a:pt x="11288" y="8857"/>
                </a:lnTo>
                <a:lnTo>
                  <a:pt x="11281" y="8851"/>
                </a:lnTo>
                <a:lnTo>
                  <a:pt x="11275" y="8846"/>
                </a:lnTo>
                <a:lnTo>
                  <a:pt x="11271" y="8844"/>
                </a:lnTo>
                <a:lnTo>
                  <a:pt x="11267" y="8843"/>
                </a:lnTo>
                <a:lnTo>
                  <a:pt x="11262" y="8843"/>
                </a:lnTo>
                <a:lnTo>
                  <a:pt x="11258" y="8846"/>
                </a:lnTo>
                <a:lnTo>
                  <a:pt x="11254" y="8848"/>
                </a:lnTo>
                <a:lnTo>
                  <a:pt x="11253" y="8851"/>
                </a:lnTo>
                <a:lnTo>
                  <a:pt x="11252" y="8855"/>
                </a:lnTo>
                <a:lnTo>
                  <a:pt x="11252" y="8857"/>
                </a:lnTo>
                <a:lnTo>
                  <a:pt x="11253" y="8865"/>
                </a:lnTo>
                <a:lnTo>
                  <a:pt x="11257" y="8871"/>
                </a:lnTo>
                <a:lnTo>
                  <a:pt x="11262" y="8878"/>
                </a:lnTo>
                <a:lnTo>
                  <a:pt x="11268" y="8883"/>
                </a:lnTo>
                <a:lnTo>
                  <a:pt x="11272" y="8884"/>
                </a:lnTo>
                <a:lnTo>
                  <a:pt x="11276" y="8885"/>
                </a:lnTo>
                <a:lnTo>
                  <a:pt x="11281" y="8884"/>
                </a:lnTo>
                <a:lnTo>
                  <a:pt x="11286" y="8883"/>
                </a:lnTo>
                <a:close/>
                <a:moveTo>
                  <a:pt x="7912" y="1088"/>
                </a:moveTo>
                <a:lnTo>
                  <a:pt x="7917" y="1086"/>
                </a:lnTo>
                <a:lnTo>
                  <a:pt x="7922" y="1082"/>
                </a:lnTo>
                <a:lnTo>
                  <a:pt x="7924" y="1078"/>
                </a:lnTo>
                <a:lnTo>
                  <a:pt x="7927" y="1074"/>
                </a:lnTo>
                <a:lnTo>
                  <a:pt x="7930" y="1064"/>
                </a:lnTo>
                <a:lnTo>
                  <a:pt x="7932" y="1054"/>
                </a:lnTo>
                <a:lnTo>
                  <a:pt x="7922" y="1048"/>
                </a:lnTo>
                <a:lnTo>
                  <a:pt x="7912" y="1044"/>
                </a:lnTo>
                <a:lnTo>
                  <a:pt x="7901" y="1050"/>
                </a:lnTo>
                <a:lnTo>
                  <a:pt x="7895" y="1057"/>
                </a:lnTo>
                <a:lnTo>
                  <a:pt x="7892" y="1061"/>
                </a:lnTo>
                <a:lnTo>
                  <a:pt x="7891" y="1066"/>
                </a:lnTo>
                <a:lnTo>
                  <a:pt x="7892" y="1072"/>
                </a:lnTo>
                <a:lnTo>
                  <a:pt x="7894" y="1078"/>
                </a:lnTo>
                <a:lnTo>
                  <a:pt x="7897" y="1083"/>
                </a:lnTo>
                <a:lnTo>
                  <a:pt x="7901" y="1087"/>
                </a:lnTo>
                <a:lnTo>
                  <a:pt x="7905" y="1088"/>
                </a:lnTo>
                <a:lnTo>
                  <a:pt x="7912" y="1088"/>
                </a:lnTo>
                <a:close/>
                <a:moveTo>
                  <a:pt x="8667" y="9693"/>
                </a:moveTo>
                <a:lnTo>
                  <a:pt x="8674" y="9687"/>
                </a:lnTo>
                <a:lnTo>
                  <a:pt x="8679" y="9680"/>
                </a:lnTo>
                <a:lnTo>
                  <a:pt x="8680" y="9674"/>
                </a:lnTo>
                <a:lnTo>
                  <a:pt x="8679" y="9668"/>
                </a:lnTo>
                <a:lnTo>
                  <a:pt x="8677" y="9661"/>
                </a:lnTo>
                <a:lnTo>
                  <a:pt x="8674" y="9655"/>
                </a:lnTo>
                <a:lnTo>
                  <a:pt x="8668" y="9648"/>
                </a:lnTo>
                <a:lnTo>
                  <a:pt x="8662" y="9642"/>
                </a:lnTo>
                <a:lnTo>
                  <a:pt x="8657" y="9650"/>
                </a:lnTo>
                <a:lnTo>
                  <a:pt x="8653" y="9656"/>
                </a:lnTo>
                <a:lnTo>
                  <a:pt x="8649" y="9664"/>
                </a:lnTo>
                <a:lnTo>
                  <a:pt x="8648" y="9670"/>
                </a:lnTo>
                <a:lnTo>
                  <a:pt x="8648" y="9677"/>
                </a:lnTo>
                <a:lnTo>
                  <a:pt x="8649" y="9683"/>
                </a:lnTo>
                <a:lnTo>
                  <a:pt x="8650" y="9688"/>
                </a:lnTo>
                <a:lnTo>
                  <a:pt x="8654" y="9695"/>
                </a:lnTo>
                <a:lnTo>
                  <a:pt x="8657" y="9696"/>
                </a:lnTo>
                <a:lnTo>
                  <a:pt x="8661" y="9696"/>
                </a:lnTo>
                <a:lnTo>
                  <a:pt x="8665" y="9696"/>
                </a:lnTo>
                <a:lnTo>
                  <a:pt x="8667" y="9693"/>
                </a:lnTo>
                <a:close/>
                <a:moveTo>
                  <a:pt x="10190" y="8662"/>
                </a:moveTo>
                <a:lnTo>
                  <a:pt x="10190" y="8662"/>
                </a:lnTo>
                <a:lnTo>
                  <a:pt x="10190" y="8662"/>
                </a:lnTo>
                <a:lnTo>
                  <a:pt x="10205" y="8673"/>
                </a:lnTo>
                <a:lnTo>
                  <a:pt x="10221" y="8684"/>
                </a:lnTo>
                <a:lnTo>
                  <a:pt x="10236" y="8695"/>
                </a:lnTo>
                <a:lnTo>
                  <a:pt x="10251" y="8707"/>
                </a:lnTo>
                <a:lnTo>
                  <a:pt x="10260" y="8718"/>
                </a:lnTo>
                <a:lnTo>
                  <a:pt x="10271" y="8729"/>
                </a:lnTo>
                <a:lnTo>
                  <a:pt x="10276" y="8735"/>
                </a:lnTo>
                <a:lnTo>
                  <a:pt x="10284" y="8740"/>
                </a:lnTo>
                <a:lnTo>
                  <a:pt x="10288" y="8743"/>
                </a:lnTo>
                <a:lnTo>
                  <a:pt x="10291" y="8743"/>
                </a:lnTo>
                <a:lnTo>
                  <a:pt x="10295" y="8740"/>
                </a:lnTo>
                <a:lnTo>
                  <a:pt x="10299" y="8736"/>
                </a:lnTo>
                <a:lnTo>
                  <a:pt x="10303" y="8732"/>
                </a:lnTo>
                <a:lnTo>
                  <a:pt x="10304" y="8727"/>
                </a:lnTo>
                <a:lnTo>
                  <a:pt x="10304" y="8723"/>
                </a:lnTo>
                <a:lnTo>
                  <a:pt x="10303" y="8720"/>
                </a:lnTo>
                <a:lnTo>
                  <a:pt x="10298" y="8712"/>
                </a:lnTo>
                <a:lnTo>
                  <a:pt x="10291" y="8704"/>
                </a:lnTo>
                <a:lnTo>
                  <a:pt x="10286" y="8699"/>
                </a:lnTo>
                <a:lnTo>
                  <a:pt x="10281" y="8694"/>
                </a:lnTo>
                <a:lnTo>
                  <a:pt x="10276" y="8680"/>
                </a:lnTo>
                <a:lnTo>
                  <a:pt x="10270" y="8666"/>
                </a:lnTo>
                <a:lnTo>
                  <a:pt x="10264" y="8662"/>
                </a:lnTo>
                <a:lnTo>
                  <a:pt x="10260" y="8658"/>
                </a:lnTo>
                <a:lnTo>
                  <a:pt x="10257" y="8653"/>
                </a:lnTo>
                <a:lnTo>
                  <a:pt x="10254" y="8648"/>
                </a:lnTo>
                <a:lnTo>
                  <a:pt x="10251" y="8641"/>
                </a:lnTo>
                <a:lnTo>
                  <a:pt x="10249" y="8636"/>
                </a:lnTo>
                <a:lnTo>
                  <a:pt x="10245" y="8632"/>
                </a:lnTo>
                <a:lnTo>
                  <a:pt x="10240" y="8628"/>
                </a:lnTo>
                <a:lnTo>
                  <a:pt x="10240" y="8628"/>
                </a:lnTo>
                <a:lnTo>
                  <a:pt x="10230" y="8622"/>
                </a:lnTo>
                <a:lnTo>
                  <a:pt x="10219" y="8615"/>
                </a:lnTo>
                <a:lnTo>
                  <a:pt x="10214" y="8612"/>
                </a:lnTo>
                <a:lnTo>
                  <a:pt x="10208" y="8609"/>
                </a:lnTo>
                <a:lnTo>
                  <a:pt x="10203" y="8608"/>
                </a:lnTo>
                <a:lnTo>
                  <a:pt x="10196" y="8606"/>
                </a:lnTo>
                <a:lnTo>
                  <a:pt x="10188" y="8606"/>
                </a:lnTo>
                <a:lnTo>
                  <a:pt x="10182" y="8609"/>
                </a:lnTo>
                <a:lnTo>
                  <a:pt x="10176" y="8613"/>
                </a:lnTo>
                <a:lnTo>
                  <a:pt x="10170" y="8618"/>
                </a:lnTo>
                <a:lnTo>
                  <a:pt x="10170" y="8619"/>
                </a:lnTo>
                <a:lnTo>
                  <a:pt x="10170" y="8619"/>
                </a:lnTo>
                <a:lnTo>
                  <a:pt x="10168" y="8612"/>
                </a:lnTo>
                <a:lnTo>
                  <a:pt x="10163" y="8605"/>
                </a:lnTo>
                <a:lnTo>
                  <a:pt x="10158" y="8600"/>
                </a:lnTo>
                <a:lnTo>
                  <a:pt x="10150" y="8596"/>
                </a:lnTo>
                <a:lnTo>
                  <a:pt x="10149" y="8596"/>
                </a:lnTo>
                <a:lnTo>
                  <a:pt x="10147" y="8596"/>
                </a:lnTo>
                <a:lnTo>
                  <a:pt x="10152" y="8587"/>
                </a:lnTo>
                <a:lnTo>
                  <a:pt x="10156" y="8578"/>
                </a:lnTo>
                <a:lnTo>
                  <a:pt x="10154" y="8573"/>
                </a:lnTo>
                <a:lnTo>
                  <a:pt x="10150" y="8566"/>
                </a:lnTo>
                <a:lnTo>
                  <a:pt x="10134" y="8564"/>
                </a:lnTo>
                <a:lnTo>
                  <a:pt x="10118" y="8560"/>
                </a:lnTo>
                <a:lnTo>
                  <a:pt x="10118" y="8561"/>
                </a:lnTo>
                <a:lnTo>
                  <a:pt x="10111" y="8548"/>
                </a:lnTo>
                <a:lnTo>
                  <a:pt x="10105" y="8537"/>
                </a:lnTo>
                <a:lnTo>
                  <a:pt x="10091" y="8537"/>
                </a:lnTo>
                <a:lnTo>
                  <a:pt x="10076" y="8538"/>
                </a:lnTo>
                <a:lnTo>
                  <a:pt x="10062" y="8539"/>
                </a:lnTo>
                <a:lnTo>
                  <a:pt x="10047" y="8539"/>
                </a:lnTo>
                <a:lnTo>
                  <a:pt x="10047" y="8536"/>
                </a:lnTo>
                <a:lnTo>
                  <a:pt x="10044" y="8532"/>
                </a:lnTo>
                <a:lnTo>
                  <a:pt x="10043" y="8528"/>
                </a:lnTo>
                <a:lnTo>
                  <a:pt x="10039" y="8525"/>
                </a:lnTo>
                <a:lnTo>
                  <a:pt x="10029" y="8525"/>
                </a:lnTo>
                <a:lnTo>
                  <a:pt x="10019" y="8528"/>
                </a:lnTo>
                <a:lnTo>
                  <a:pt x="10013" y="8529"/>
                </a:lnTo>
                <a:lnTo>
                  <a:pt x="10010" y="8533"/>
                </a:lnTo>
                <a:lnTo>
                  <a:pt x="10006" y="8537"/>
                </a:lnTo>
                <a:lnTo>
                  <a:pt x="10002" y="8543"/>
                </a:lnTo>
                <a:lnTo>
                  <a:pt x="9999" y="8547"/>
                </a:lnTo>
                <a:lnTo>
                  <a:pt x="9997" y="8551"/>
                </a:lnTo>
                <a:lnTo>
                  <a:pt x="9993" y="8552"/>
                </a:lnTo>
                <a:lnTo>
                  <a:pt x="9988" y="8554"/>
                </a:lnTo>
                <a:lnTo>
                  <a:pt x="9979" y="8554"/>
                </a:lnTo>
                <a:lnTo>
                  <a:pt x="9970" y="8552"/>
                </a:lnTo>
                <a:lnTo>
                  <a:pt x="9959" y="8550"/>
                </a:lnTo>
                <a:lnTo>
                  <a:pt x="9949" y="8545"/>
                </a:lnTo>
                <a:lnTo>
                  <a:pt x="9949" y="8545"/>
                </a:lnTo>
                <a:lnTo>
                  <a:pt x="9937" y="8537"/>
                </a:lnTo>
                <a:lnTo>
                  <a:pt x="9927" y="8529"/>
                </a:lnTo>
                <a:lnTo>
                  <a:pt x="9916" y="8521"/>
                </a:lnTo>
                <a:lnTo>
                  <a:pt x="9904" y="8514"/>
                </a:lnTo>
                <a:lnTo>
                  <a:pt x="9894" y="8524"/>
                </a:lnTo>
                <a:lnTo>
                  <a:pt x="9887" y="8533"/>
                </a:lnTo>
                <a:lnTo>
                  <a:pt x="9886" y="8537"/>
                </a:lnTo>
                <a:lnTo>
                  <a:pt x="9885" y="8541"/>
                </a:lnTo>
                <a:lnTo>
                  <a:pt x="9883" y="8543"/>
                </a:lnTo>
                <a:lnTo>
                  <a:pt x="9885" y="8547"/>
                </a:lnTo>
                <a:lnTo>
                  <a:pt x="9886" y="8550"/>
                </a:lnTo>
                <a:lnTo>
                  <a:pt x="9889" y="8552"/>
                </a:lnTo>
                <a:lnTo>
                  <a:pt x="9892" y="8556"/>
                </a:lnTo>
                <a:lnTo>
                  <a:pt x="9898" y="8559"/>
                </a:lnTo>
                <a:lnTo>
                  <a:pt x="9909" y="8564"/>
                </a:lnTo>
                <a:lnTo>
                  <a:pt x="9926" y="8570"/>
                </a:lnTo>
                <a:lnTo>
                  <a:pt x="9926" y="8570"/>
                </a:lnTo>
                <a:lnTo>
                  <a:pt x="9926" y="8570"/>
                </a:lnTo>
                <a:lnTo>
                  <a:pt x="9936" y="8574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55" y="8583"/>
                </a:lnTo>
                <a:lnTo>
                  <a:pt x="9966" y="8587"/>
                </a:lnTo>
                <a:lnTo>
                  <a:pt x="9984" y="8599"/>
                </a:lnTo>
                <a:lnTo>
                  <a:pt x="10002" y="8609"/>
                </a:lnTo>
                <a:lnTo>
                  <a:pt x="10015" y="8619"/>
                </a:lnTo>
                <a:lnTo>
                  <a:pt x="10029" y="8628"/>
                </a:lnTo>
                <a:lnTo>
                  <a:pt x="10038" y="8636"/>
                </a:lnTo>
                <a:lnTo>
                  <a:pt x="10047" y="8641"/>
                </a:lnTo>
                <a:lnTo>
                  <a:pt x="10057" y="8644"/>
                </a:lnTo>
                <a:lnTo>
                  <a:pt x="10069" y="8645"/>
                </a:lnTo>
                <a:lnTo>
                  <a:pt x="10076" y="8649"/>
                </a:lnTo>
                <a:lnTo>
                  <a:pt x="10084" y="8650"/>
                </a:lnTo>
                <a:lnTo>
                  <a:pt x="10092" y="8650"/>
                </a:lnTo>
                <a:lnTo>
                  <a:pt x="10100" y="8649"/>
                </a:lnTo>
                <a:lnTo>
                  <a:pt x="10114" y="8645"/>
                </a:lnTo>
                <a:lnTo>
                  <a:pt x="10129" y="8641"/>
                </a:lnTo>
                <a:lnTo>
                  <a:pt x="10140" y="8644"/>
                </a:lnTo>
                <a:lnTo>
                  <a:pt x="10150" y="8646"/>
                </a:lnTo>
                <a:lnTo>
                  <a:pt x="10159" y="8650"/>
                </a:lnTo>
                <a:lnTo>
                  <a:pt x="10169" y="8654"/>
                </a:lnTo>
                <a:lnTo>
                  <a:pt x="10170" y="8654"/>
                </a:lnTo>
                <a:lnTo>
                  <a:pt x="10174" y="8658"/>
                </a:lnTo>
                <a:lnTo>
                  <a:pt x="10178" y="8660"/>
                </a:lnTo>
                <a:lnTo>
                  <a:pt x="10183" y="8662"/>
                </a:lnTo>
                <a:lnTo>
                  <a:pt x="10188" y="8662"/>
                </a:lnTo>
                <a:lnTo>
                  <a:pt x="10190" y="8662"/>
                </a:lnTo>
                <a:close/>
                <a:moveTo>
                  <a:pt x="9188" y="5068"/>
                </a:moveTo>
                <a:lnTo>
                  <a:pt x="9184" y="5067"/>
                </a:lnTo>
                <a:lnTo>
                  <a:pt x="9181" y="5067"/>
                </a:lnTo>
                <a:lnTo>
                  <a:pt x="9175" y="5067"/>
                </a:lnTo>
                <a:lnTo>
                  <a:pt x="9173" y="5068"/>
                </a:lnTo>
                <a:lnTo>
                  <a:pt x="9169" y="5069"/>
                </a:lnTo>
                <a:lnTo>
                  <a:pt x="9165" y="5072"/>
                </a:lnTo>
                <a:lnTo>
                  <a:pt x="9163" y="5076"/>
                </a:lnTo>
                <a:lnTo>
                  <a:pt x="9160" y="5079"/>
                </a:lnTo>
                <a:lnTo>
                  <a:pt x="9173" y="5091"/>
                </a:lnTo>
                <a:lnTo>
                  <a:pt x="9186" y="5101"/>
                </a:lnTo>
                <a:lnTo>
                  <a:pt x="9194" y="5105"/>
                </a:lnTo>
                <a:lnTo>
                  <a:pt x="9201" y="5108"/>
                </a:lnTo>
                <a:lnTo>
                  <a:pt x="9210" y="5108"/>
                </a:lnTo>
                <a:lnTo>
                  <a:pt x="9219" y="5105"/>
                </a:lnTo>
                <a:lnTo>
                  <a:pt x="9219" y="5105"/>
                </a:lnTo>
                <a:lnTo>
                  <a:pt x="9223" y="5096"/>
                </a:lnTo>
                <a:lnTo>
                  <a:pt x="9227" y="5086"/>
                </a:lnTo>
                <a:lnTo>
                  <a:pt x="9224" y="5079"/>
                </a:lnTo>
                <a:lnTo>
                  <a:pt x="9221" y="5074"/>
                </a:lnTo>
                <a:lnTo>
                  <a:pt x="9217" y="5070"/>
                </a:lnTo>
                <a:lnTo>
                  <a:pt x="9213" y="5068"/>
                </a:lnTo>
                <a:lnTo>
                  <a:pt x="9208" y="5067"/>
                </a:lnTo>
                <a:lnTo>
                  <a:pt x="9201" y="5065"/>
                </a:lnTo>
                <a:lnTo>
                  <a:pt x="9196" y="5067"/>
                </a:lnTo>
                <a:lnTo>
                  <a:pt x="9188" y="5068"/>
                </a:lnTo>
                <a:close/>
                <a:moveTo>
                  <a:pt x="11245" y="6047"/>
                </a:moveTo>
                <a:lnTo>
                  <a:pt x="11249" y="6038"/>
                </a:lnTo>
                <a:lnTo>
                  <a:pt x="11253" y="6027"/>
                </a:lnTo>
                <a:lnTo>
                  <a:pt x="11250" y="6021"/>
                </a:lnTo>
                <a:lnTo>
                  <a:pt x="11248" y="6013"/>
                </a:lnTo>
                <a:lnTo>
                  <a:pt x="11237" y="6009"/>
                </a:lnTo>
                <a:lnTo>
                  <a:pt x="11228" y="6004"/>
                </a:lnTo>
                <a:lnTo>
                  <a:pt x="11223" y="6003"/>
                </a:lnTo>
                <a:lnTo>
                  <a:pt x="11219" y="6002"/>
                </a:lnTo>
                <a:lnTo>
                  <a:pt x="11216" y="6000"/>
                </a:lnTo>
                <a:lnTo>
                  <a:pt x="11212" y="6000"/>
                </a:lnTo>
                <a:lnTo>
                  <a:pt x="11208" y="6002"/>
                </a:lnTo>
                <a:lnTo>
                  <a:pt x="11205" y="6006"/>
                </a:lnTo>
                <a:lnTo>
                  <a:pt x="11204" y="6009"/>
                </a:lnTo>
                <a:lnTo>
                  <a:pt x="11204" y="6015"/>
                </a:lnTo>
                <a:lnTo>
                  <a:pt x="11204" y="6024"/>
                </a:lnTo>
                <a:lnTo>
                  <a:pt x="11207" y="6031"/>
                </a:lnTo>
                <a:lnTo>
                  <a:pt x="11209" y="6038"/>
                </a:lnTo>
                <a:lnTo>
                  <a:pt x="11213" y="6043"/>
                </a:lnTo>
                <a:lnTo>
                  <a:pt x="11219" y="6047"/>
                </a:lnTo>
                <a:lnTo>
                  <a:pt x="11226" y="6049"/>
                </a:lnTo>
                <a:lnTo>
                  <a:pt x="11235" y="6049"/>
                </a:lnTo>
                <a:lnTo>
                  <a:pt x="11245" y="6047"/>
                </a:lnTo>
                <a:close/>
                <a:moveTo>
                  <a:pt x="4667" y="8424"/>
                </a:moveTo>
                <a:lnTo>
                  <a:pt x="4660" y="8426"/>
                </a:lnTo>
                <a:lnTo>
                  <a:pt x="4655" y="8429"/>
                </a:lnTo>
                <a:lnTo>
                  <a:pt x="4651" y="8431"/>
                </a:lnTo>
                <a:lnTo>
                  <a:pt x="4648" y="8435"/>
                </a:lnTo>
                <a:lnTo>
                  <a:pt x="4645" y="8439"/>
                </a:lnTo>
                <a:lnTo>
                  <a:pt x="4644" y="8444"/>
                </a:lnTo>
                <a:lnTo>
                  <a:pt x="4642" y="8449"/>
                </a:lnTo>
                <a:lnTo>
                  <a:pt x="4644" y="8456"/>
                </a:lnTo>
                <a:lnTo>
                  <a:pt x="4646" y="8462"/>
                </a:lnTo>
                <a:lnTo>
                  <a:pt x="4650" y="8466"/>
                </a:lnTo>
                <a:lnTo>
                  <a:pt x="4654" y="8469"/>
                </a:lnTo>
                <a:lnTo>
                  <a:pt x="4659" y="8469"/>
                </a:lnTo>
                <a:lnTo>
                  <a:pt x="4667" y="8466"/>
                </a:lnTo>
                <a:lnTo>
                  <a:pt x="4672" y="8464"/>
                </a:lnTo>
                <a:lnTo>
                  <a:pt x="4677" y="8460"/>
                </a:lnTo>
                <a:lnTo>
                  <a:pt x="4680" y="8455"/>
                </a:lnTo>
                <a:lnTo>
                  <a:pt x="4682" y="8449"/>
                </a:lnTo>
                <a:lnTo>
                  <a:pt x="4684" y="8443"/>
                </a:lnTo>
                <a:lnTo>
                  <a:pt x="4685" y="8437"/>
                </a:lnTo>
                <a:lnTo>
                  <a:pt x="4684" y="8430"/>
                </a:lnTo>
                <a:lnTo>
                  <a:pt x="4684" y="8426"/>
                </a:lnTo>
                <a:lnTo>
                  <a:pt x="4682" y="8425"/>
                </a:lnTo>
                <a:lnTo>
                  <a:pt x="4680" y="8424"/>
                </a:lnTo>
                <a:lnTo>
                  <a:pt x="4677" y="8422"/>
                </a:lnTo>
                <a:lnTo>
                  <a:pt x="4672" y="8422"/>
                </a:lnTo>
                <a:lnTo>
                  <a:pt x="4667" y="8424"/>
                </a:lnTo>
                <a:close/>
                <a:moveTo>
                  <a:pt x="10378" y="1657"/>
                </a:moveTo>
                <a:lnTo>
                  <a:pt x="10389" y="1652"/>
                </a:lnTo>
                <a:lnTo>
                  <a:pt x="10396" y="1646"/>
                </a:lnTo>
                <a:lnTo>
                  <a:pt x="10398" y="1644"/>
                </a:lnTo>
                <a:lnTo>
                  <a:pt x="10401" y="1641"/>
                </a:lnTo>
                <a:lnTo>
                  <a:pt x="10401" y="1639"/>
                </a:lnTo>
                <a:lnTo>
                  <a:pt x="10402" y="1635"/>
                </a:lnTo>
                <a:lnTo>
                  <a:pt x="10401" y="1628"/>
                </a:lnTo>
                <a:lnTo>
                  <a:pt x="10397" y="1621"/>
                </a:lnTo>
                <a:lnTo>
                  <a:pt x="10393" y="1613"/>
                </a:lnTo>
                <a:lnTo>
                  <a:pt x="10388" y="1605"/>
                </a:lnTo>
                <a:lnTo>
                  <a:pt x="10380" y="1600"/>
                </a:lnTo>
                <a:lnTo>
                  <a:pt x="10372" y="1598"/>
                </a:lnTo>
                <a:lnTo>
                  <a:pt x="10365" y="1598"/>
                </a:lnTo>
                <a:lnTo>
                  <a:pt x="10360" y="1600"/>
                </a:lnTo>
                <a:lnTo>
                  <a:pt x="10354" y="1603"/>
                </a:lnTo>
                <a:lnTo>
                  <a:pt x="10349" y="1608"/>
                </a:lnTo>
                <a:lnTo>
                  <a:pt x="10347" y="1614"/>
                </a:lnTo>
                <a:lnTo>
                  <a:pt x="10343" y="1622"/>
                </a:lnTo>
                <a:lnTo>
                  <a:pt x="10342" y="1631"/>
                </a:lnTo>
                <a:lnTo>
                  <a:pt x="10343" y="1639"/>
                </a:lnTo>
                <a:lnTo>
                  <a:pt x="10345" y="1645"/>
                </a:lnTo>
                <a:lnTo>
                  <a:pt x="10349" y="1649"/>
                </a:lnTo>
                <a:lnTo>
                  <a:pt x="10354" y="1653"/>
                </a:lnTo>
                <a:lnTo>
                  <a:pt x="10362" y="1654"/>
                </a:lnTo>
                <a:lnTo>
                  <a:pt x="10370" y="1655"/>
                </a:lnTo>
                <a:lnTo>
                  <a:pt x="10378" y="1657"/>
                </a:lnTo>
                <a:close/>
                <a:moveTo>
                  <a:pt x="7475" y="9650"/>
                </a:moveTo>
                <a:lnTo>
                  <a:pt x="7492" y="9656"/>
                </a:lnTo>
                <a:lnTo>
                  <a:pt x="7509" y="9664"/>
                </a:lnTo>
                <a:lnTo>
                  <a:pt x="7513" y="9665"/>
                </a:lnTo>
                <a:lnTo>
                  <a:pt x="7516" y="9665"/>
                </a:lnTo>
                <a:lnTo>
                  <a:pt x="7520" y="9664"/>
                </a:lnTo>
                <a:lnTo>
                  <a:pt x="7524" y="9662"/>
                </a:lnTo>
                <a:lnTo>
                  <a:pt x="7528" y="9660"/>
                </a:lnTo>
                <a:lnTo>
                  <a:pt x="7531" y="9655"/>
                </a:lnTo>
                <a:lnTo>
                  <a:pt x="7534" y="9650"/>
                </a:lnTo>
                <a:lnTo>
                  <a:pt x="7537" y="9642"/>
                </a:lnTo>
                <a:lnTo>
                  <a:pt x="7523" y="9635"/>
                </a:lnTo>
                <a:lnTo>
                  <a:pt x="7507" y="9629"/>
                </a:lnTo>
                <a:lnTo>
                  <a:pt x="7501" y="9625"/>
                </a:lnTo>
                <a:lnTo>
                  <a:pt x="7493" y="9624"/>
                </a:lnTo>
                <a:lnTo>
                  <a:pt x="7486" y="9622"/>
                </a:lnTo>
                <a:lnTo>
                  <a:pt x="7477" y="9622"/>
                </a:lnTo>
                <a:lnTo>
                  <a:pt x="7468" y="9625"/>
                </a:lnTo>
                <a:lnTo>
                  <a:pt x="7464" y="9628"/>
                </a:lnTo>
                <a:lnTo>
                  <a:pt x="7462" y="9632"/>
                </a:lnTo>
                <a:lnTo>
                  <a:pt x="7462" y="9634"/>
                </a:lnTo>
                <a:lnTo>
                  <a:pt x="7469" y="9642"/>
                </a:lnTo>
                <a:lnTo>
                  <a:pt x="7475" y="9650"/>
                </a:lnTo>
                <a:close/>
                <a:moveTo>
                  <a:pt x="11781" y="6008"/>
                </a:moveTo>
                <a:lnTo>
                  <a:pt x="11786" y="6006"/>
                </a:lnTo>
                <a:lnTo>
                  <a:pt x="11790" y="6002"/>
                </a:lnTo>
                <a:lnTo>
                  <a:pt x="11793" y="5997"/>
                </a:lnTo>
                <a:lnTo>
                  <a:pt x="11796" y="5993"/>
                </a:lnTo>
                <a:lnTo>
                  <a:pt x="11797" y="5989"/>
                </a:lnTo>
                <a:lnTo>
                  <a:pt x="11799" y="5984"/>
                </a:lnTo>
                <a:lnTo>
                  <a:pt x="11797" y="5979"/>
                </a:lnTo>
                <a:lnTo>
                  <a:pt x="11796" y="5972"/>
                </a:lnTo>
                <a:lnTo>
                  <a:pt x="11792" y="5966"/>
                </a:lnTo>
                <a:lnTo>
                  <a:pt x="11787" y="5962"/>
                </a:lnTo>
                <a:lnTo>
                  <a:pt x="11783" y="5961"/>
                </a:lnTo>
                <a:lnTo>
                  <a:pt x="11779" y="5961"/>
                </a:lnTo>
                <a:lnTo>
                  <a:pt x="11777" y="5961"/>
                </a:lnTo>
                <a:lnTo>
                  <a:pt x="11773" y="5962"/>
                </a:lnTo>
                <a:lnTo>
                  <a:pt x="11766" y="5964"/>
                </a:lnTo>
                <a:lnTo>
                  <a:pt x="11763" y="5968"/>
                </a:lnTo>
                <a:lnTo>
                  <a:pt x="11759" y="5972"/>
                </a:lnTo>
                <a:lnTo>
                  <a:pt x="11757" y="5977"/>
                </a:lnTo>
                <a:lnTo>
                  <a:pt x="11757" y="5981"/>
                </a:lnTo>
                <a:lnTo>
                  <a:pt x="11757" y="5986"/>
                </a:lnTo>
                <a:lnTo>
                  <a:pt x="11759" y="5991"/>
                </a:lnTo>
                <a:lnTo>
                  <a:pt x="11760" y="5998"/>
                </a:lnTo>
                <a:lnTo>
                  <a:pt x="11763" y="6003"/>
                </a:lnTo>
                <a:lnTo>
                  <a:pt x="11768" y="6008"/>
                </a:lnTo>
                <a:lnTo>
                  <a:pt x="11770" y="6009"/>
                </a:lnTo>
                <a:lnTo>
                  <a:pt x="11773" y="6011"/>
                </a:lnTo>
                <a:lnTo>
                  <a:pt x="11777" y="6009"/>
                </a:lnTo>
                <a:lnTo>
                  <a:pt x="11781" y="6008"/>
                </a:lnTo>
                <a:close/>
                <a:moveTo>
                  <a:pt x="10311" y="8021"/>
                </a:moveTo>
                <a:lnTo>
                  <a:pt x="10306" y="8022"/>
                </a:lnTo>
                <a:lnTo>
                  <a:pt x="10302" y="8025"/>
                </a:lnTo>
                <a:lnTo>
                  <a:pt x="10299" y="8029"/>
                </a:lnTo>
                <a:lnTo>
                  <a:pt x="10297" y="8031"/>
                </a:lnTo>
                <a:lnTo>
                  <a:pt x="10295" y="8035"/>
                </a:lnTo>
                <a:lnTo>
                  <a:pt x="10294" y="8040"/>
                </a:lnTo>
                <a:lnTo>
                  <a:pt x="10295" y="8044"/>
                </a:lnTo>
                <a:lnTo>
                  <a:pt x="10297" y="8049"/>
                </a:lnTo>
                <a:lnTo>
                  <a:pt x="10298" y="8055"/>
                </a:lnTo>
                <a:lnTo>
                  <a:pt x="10300" y="8058"/>
                </a:lnTo>
                <a:lnTo>
                  <a:pt x="10303" y="8061"/>
                </a:lnTo>
                <a:lnTo>
                  <a:pt x="10307" y="8064"/>
                </a:lnTo>
                <a:lnTo>
                  <a:pt x="10311" y="8066"/>
                </a:lnTo>
                <a:lnTo>
                  <a:pt x="10315" y="8067"/>
                </a:lnTo>
                <a:lnTo>
                  <a:pt x="10320" y="8069"/>
                </a:lnTo>
                <a:lnTo>
                  <a:pt x="10325" y="8070"/>
                </a:lnTo>
                <a:lnTo>
                  <a:pt x="10329" y="8066"/>
                </a:lnTo>
                <a:lnTo>
                  <a:pt x="10333" y="8064"/>
                </a:lnTo>
                <a:lnTo>
                  <a:pt x="10334" y="8060"/>
                </a:lnTo>
                <a:lnTo>
                  <a:pt x="10336" y="8056"/>
                </a:lnTo>
                <a:lnTo>
                  <a:pt x="10338" y="8048"/>
                </a:lnTo>
                <a:lnTo>
                  <a:pt x="10336" y="8039"/>
                </a:lnTo>
                <a:lnTo>
                  <a:pt x="10335" y="8034"/>
                </a:lnTo>
                <a:lnTo>
                  <a:pt x="10334" y="8029"/>
                </a:lnTo>
                <a:lnTo>
                  <a:pt x="10331" y="8026"/>
                </a:lnTo>
                <a:lnTo>
                  <a:pt x="10327" y="8022"/>
                </a:lnTo>
                <a:lnTo>
                  <a:pt x="10325" y="8021"/>
                </a:lnTo>
                <a:lnTo>
                  <a:pt x="10321" y="8020"/>
                </a:lnTo>
                <a:lnTo>
                  <a:pt x="10316" y="8020"/>
                </a:lnTo>
                <a:lnTo>
                  <a:pt x="10311" y="8021"/>
                </a:lnTo>
                <a:close/>
                <a:moveTo>
                  <a:pt x="9721" y="7145"/>
                </a:moveTo>
                <a:lnTo>
                  <a:pt x="9712" y="7149"/>
                </a:lnTo>
                <a:lnTo>
                  <a:pt x="9704" y="7153"/>
                </a:lnTo>
                <a:lnTo>
                  <a:pt x="9695" y="7157"/>
                </a:lnTo>
                <a:lnTo>
                  <a:pt x="9689" y="7163"/>
                </a:lnTo>
                <a:lnTo>
                  <a:pt x="9683" y="7172"/>
                </a:lnTo>
                <a:lnTo>
                  <a:pt x="9679" y="7180"/>
                </a:lnTo>
                <a:lnTo>
                  <a:pt x="9677" y="7184"/>
                </a:lnTo>
                <a:lnTo>
                  <a:pt x="9677" y="7186"/>
                </a:lnTo>
                <a:lnTo>
                  <a:pt x="9679" y="7190"/>
                </a:lnTo>
                <a:lnTo>
                  <a:pt x="9679" y="7193"/>
                </a:lnTo>
                <a:lnTo>
                  <a:pt x="9684" y="7197"/>
                </a:lnTo>
                <a:lnTo>
                  <a:pt x="9690" y="7198"/>
                </a:lnTo>
                <a:lnTo>
                  <a:pt x="9699" y="7199"/>
                </a:lnTo>
                <a:lnTo>
                  <a:pt x="9711" y="7199"/>
                </a:lnTo>
                <a:lnTo>
                  <a:pt x="9715" y="7193"/>
                </a:lnTo>
                <a:lnTo>
                  <a:pt x="9720" y="7186"/>
                </a:lnTo>
                <a:lnTo>
                  <a:pt x="9722" y="7180"/>
                </a:lnTo>
                <a:lnTo>
                  <a:pt x="9725" y="7173"/>
                </a:lnTo>
                <a:lnTo>
                  <a:pt x="9725" y="7167"/>
                </a:lnTo>
                <a:lnTo>
                  <a:pt x="9725" y="7159"/>
                </a:lnTo>
                <a:lnTo>
                  <a:pt x="9724" y="7153"/>
                </a:lnTo>
                <a:lnTo>
                  <a:pt x="9721" y="7145"/>
                </a:lnTo>
                <a:close/>
                <a:moveTo>
                  <a:pt x="9231" y="2117"/>
                </a:moveTo>
                <a:lnTo>
                  <a:pt x="9226" y="2119"/>
                </a:lnTo>
                <a:lnTo>
                  <a:pt x="9223" y="2122"/>
                </a:lnTo>
                <a:lnTo>
                  <a:pt x="9221" y="2126"/>
                </a:lnTo>
                <a:lnTo>
                  <a:pt x="9219" y="2130"/>
                </a:lnTo>
                <a:lnTo>
                  <a:pt x="9221" y="2139"/>
                </a:lnTo>
                <a:lnTo>
                  <a:pt x="9223" y="2148"/>
                </a:lnTo>
                <a:lnTo>
                  <a:pt x="9227" y="2155"/>
                </a:lnTo>
                <a:lnTo>
                  <a:pt x="9232" y="2160"/>
                </a:lnTo>
                <a:lnTo>
                  <a:pt x="9235" y="2162"/>
                </a:lnTo>
                <a:lnTo>
                  <a:pt x="9237" y="2164"/>
                </a:lnTo>
                <a:lnTo>
                  <a:pt x="9241" y="2164"/>
                </a:lnTo>
                <a:lnTo>
                  <a:pt x="9246" y="2162"/>
                </a:lnTo>
                <a:lnTo>
                  <a:pt x="9250" y="2160"/>
                </a:lnTo>
                <a:lnTo>
                  <a:pt x="9254" y="2157"/>
                </a:lnTo>
                <a:lnTo>
                  <a:pt x="9258" y="2155"/>
                </a:lnTo>
                <a:lnTo>
                  <a:pt x="9259" y="2151"/>
                </a:lnTo>
                <a:lnTo>
                  <a:pt x="9262" y="2147"/>
                </a:lnTo>
                <a:lnTo>
                  <a:pt x="9262" y="2142"/>
                </a:lnTo>
                <a:lnTo>
                  <a:pt x="9262" y="2138"/>
                </a:lnTo>
                <a:lnTo>
                  <a:pt x="9260" y="2133"/>
                </a:lnTo>
                <a:lnTo>
                  <a:pt x="9258" y="2128"/>
                </a:lnTo>
                <a:lnTo>
                  <a:pt x="9255" y="2124"/>
                </a:lnTo>
                <a:lnTo>
                  <a:pt x="9253" y="2120"/>
                </a:lnTo>
                <a:lnTo>
                  <a:pt x="9249" y="2117"/>
                </a:lnTo>
                <a:lnTo>
                  <a:pt x="9245" y="2116"/>
                </a:lnTo>
                <a:lnTo>
                  <a:pt x="9240" y="2116"/>
                </a:lnTo>
                <a:lnTo>
                  <a:pt x="9236" y="2116"/>
                </a:lnTo>
                <a:lnTo>
                  <a:pt x="9231" y="2117"/>
                </a:lnTo>
                <a:close/>
                <a:moveTo>
                  <a:pt x="7798" y="913"/>
                </a:moveTo>
                <a:lnTo>
                  <a:pt x="7802" y="913"/>
                </a:lnTo>
                <a:lnTo>
                  <a:pt x="7806" y="912"/>
                </a:lnTo>
                <a:lnTo>
                  <a:pt x="7809" y="909"/>
                </a:lnTo>
                <a:lnTo>
                  <a:pt x="7811" y="906"/>
                </a:lnTo>
                <a:lnTo>
                  <a:pt x="7811" y="906"/>
                </a:lnTo>
                <a:lnTo>
                  <a:pt x="7815" y="895"/>
                </a:lnTo>
                <a:lnTo>
                  <a:pt x="7819" y="886"/>
                </a:lnTo>
                <a:lnTo>
                  <a:pt x="7816" y="881"/>
                </a:lnTo>
                <a:lnTo>
                  <a:pt x="7814" y="876"/>
                </a:lnTo>
                <a:lnTo>
                  <a:pt x="7810" y="872"/>
                </a:lnTo>
                <a:lnTo>
                  <a:pt x="7807" y="868"/>
                </a:lnTo>
                <a:lnTo>
                  <a:pt x="7802" y="866"/>
                </a:lnTo>
                <a:lnTo>
                  <a:pt x="7798" y="866"/>
                </a:lnTo>
                <a:lnTo>
                  <a:pt x="7792" y="866"/>
                </a:lnTo>
                <a:lnTo>
                  <a:pt x="7785" y="867"/>
                </a:lnTo>
                <a:lnTo>
                  <a:pt x="7780" y="870"/>
                </a:lnTo>
                <a:lnTo>
                  <a:pt x="7776" y="873"/>
                </a:lnTo>
                <a:lnTo>
                  <a:pt x="7773" y="877"/>
                </a:lnTo>
                <a:lnTo>
                  <a:pt x="7770" y="881"/>
                </a:lnTo>
                <a:lnTo>
                  <a:pt x="7767" y="886"/>
                </a:lnTo>
                <a:lnTo>
                  <a:pt x="7767" y="891"/>
                </a:lnTo>
                <a:lnTo>
                  <a:pt x="7767" y="897"/>
                </a:lnTo>
                <a:lnTo>
                  <a:pt x="7767" y="903"/>
                </a:lnTo>
                <a:lnTo>
                  <a:pt x="7770" y="907"/>
                </a:lnTo>
                <a:lnTo>
                  <a:pt x="7773" y="911"/>
                </a:lnTo>
                <a:lnTo>
                  <a:pt x="7776" y="913"/>
                </a:lnTo>
                <a:lnTo>
                  <a:pt x="7780" y="915"/>
                </a:lnTo>
                <a:lnTo>
                  <a:pt x="7789" y="915"/>
                </a:lnTo>
                <a:lnTo>
                  <a:pt x="7798" y="913"/>
                </a:lnTo>
                <a:close/>
                <a:moveTo>
                  <a:pt x="7152" y="9114"/>
                </a:moveTo>
                <a:lnTo>
                  <a:pt x="7155" y="9132"/>
                </a:lnTo>
                <a:lnTo>
                  <a:pt x="7159" y="9145"/>
                </a:lnTo>
                <a:lnTo>
                  <a:pt x="7161" y="9156"/>
                </a:lnTo>
                <a:lnTo>
                  <a:pt x="7165" y="9163"/>
                </a:lnTo>
                <a:lnTo>
                  <a:pt x="7171" y="9170"/>
                </a:lnTo>
                <a:lnTo>
                  <a:pt x="7178" y="9175"/>
                </a:lnTo>
                <a:lnTo>
                  <a:pt x="7188" y="9181"/>
                </a:lnTo>
                <a:lnTo>
                  <a:pt x="7200" y="9189"/>
                </a:lnTo>
                <a:lnTo>
                  <a:pt x="7195" y="9168"/>
                </a:lnTo>
                <a:lnTo>
                  <a:pt x="7187" y="9149"/>
                </a:lnTo>
                <a:lnTo>
                  <a:pt x="7182" y="9140"/>
                </a:lnTo>
                <a:lnTo>
                  <a:pt x="7174" y="9131"/>
                </a:lnTo>
                <a:lnTo>
                  <a:pt x="7164" y="9122"/>
                </a:lnTo>
                <a:lnTo>
                  <a:pt x="7152" y="9114"/>
                </a:lnTo>
                <a:close/>
                <a:moveTo>
                  <a:pt x="10780" y="6545"/>
                </a:moveTo>
                <a:lnTo>
                  <a:pt x="10784" y="6542"/>
                </a:lnTo>
                <a:lnTo>
                  <a:pt x="10788" y="6539"/>
                </a:lnTo>
                <a:lnTo>
                  <a:pt x="10791" y="6535"/>
                </a:lnTo>
                <a:lnTo>
                  <a:pt x="10792" y="6532"/>
                </a:lnTo>
                <a:lnTo>
                  <a:pt x="10793" y="6528"/>
                </a:lnTo>
                <a:lnTo>
                  <a:pt x="10793" y="6524"/>
                </a:lnTo>
                <a:lnTo>
                  <a:pt x="10792" y="6519"/>
                </a:lnTo>
                <a:lnTo>
                  <a:pt x="10791" y="6515"/>
                </a:lnTo>
                <a:lnTo>
                  <a:pt x="10787" y="6506"/>
                </a:lnTo>
                <a:lnTo>
                  <a:pt x="10783" y="6498"/>
                </a:lnTo>
                <a:lnTo>
                  <a:pt x="10780" y="6496"/>
                </a:lnTo>
                <a:lnTo>
                  <a:pt x="10777" y="6494"/>
                </a:lnTo>
                <a:lnTo>
                  <a:pt x="10771" y="6494"/>
                </a:lnTo>
                <a:lnTo>
                  <a:pt x="10766" y="6496"/>
                </a:lnTo>
                <a:lnTo>
                  <a:pt x="10761" y="6497"/>
                </a:lnTo>
                <a:lnTo>
                  <a:pt x="10757" y="6501"/>
                </a:lnTo>
                <a:lnTo>
                  <a:pt x="10753" y="6505"/>
                </a:lnTo>
                <a:lnTo>
                  <a:pt x="10752" y="6508"/>
                </a:lnTo>
                <a:lnTo>
                  <a:pt x="10751" y="6514"/>
                </a:lnTo>
                <a:lnTo>
                  <a:pt x="10750" y="6517"/>
                </a:lnTo>
                <a:lnTo>
                  <a:pt x="10750" y="6523"/>
                </a:lnTo>
                <a:lnTo>
                  <a:pt x="10751" y="6528"/>
                </a:lnTo>
                <a:lnTo>
                  <a:pt x="10753" y="6533"/>
                </a:lnTo>
                <a:lnTo>
                  <a:pt x="10756" y="6538"/>
                </a:lnTo>
                <a:lnTo>
                  <a:pt x="10759" y="6542"/>
                </a:lnTo>
                <a:lnTo>
                  <a:pt x="10762" y="6545"/>
                </a:lnTo>
                <a:lnTo>
                  <a:pt x="10766" y="6546"/>
                </a:lnTo>
                <a:lnTo>
                  <a:pt x="10771" y="6546"/>
                </a:lnTo>
                <a:lnTo>
                  <a:pt x="10775" y="6546"/>
                </a:lnTo>
                <a:lnTo>
                  <a:pt x="10780" y="6545"/>
                </a:lnTo>
                <a:close/>
                <a:moveTo>
                  <a:pt x="12627" y="6440"/>
                </a:moveTo>
                <a:lnTo>
                  <a:pt x="12633" y="6447"/>
                </a:lnTo>
                <a:lnTo>
                  <a:pt x="12638" y="6452"/>
                </a:lnTo>
                <a:lnTo>
                  <a:pt x="12640" y="6454"/>
                </a:lnTo>
                <a:lnTo>
                  <a:pt x="12644" y="6454"/>
                </a:lnTo>
                <a:lnTo>
                  <a:pt x="12647" y="6454"/>
                </a:lnTo>
                <a:lnTo>
                  <a:pt x="12651" y="6454"/>
                </a:lnTo>
                <a:lnTo>
                  <a:pt x="12658" y="6451"/>
                </a:lnTo>
                <a:lnTo>
                  <a:pt x="12663" y="6447"/>
                </a:lnTo>
                <a:lnTo>
                  <a:pt x="12666" y="6442"/>
                </a:lnTo>
                <a:lnTo>
                  <a:pt x="12667" y="6436"/>
                </a:lnTo>
                <a:lnTo>
                  <a:pt x="12666" y="6424"/>
                </a:lnTo>
                <a:lnTo>
                  <a:pt x="12662" y="6412"/>
                </a:lnTo>
                <a:lnTo>
                  <a:pt x="12658" y="6404"/>
                </a:lnTo>
                <a:lnTo>
                  <a:pt x="12654" y="6399"/>
                </a:lnTo>
                <a:lnTo>
                  <a:pt x="12652" y="6397"/>
                </a:lnTo>
                <a:lnTo>
                  <a:pt x="12648" y="6395"/>
                </a:lnTo>
                <a:lnTo>
                  <a:pt x="12644" y="6395"/>
                </a:lnTo>
                <a:lnTo>
                  <a:pt x="12640" y="6397"/>
                </a:lnTo>
                <a:lnTo>
                  <a:pt x="12634" y="6400"/>
                </a:lnTo>
                <a:lnTo>
                  <a:pt x="12630" y="6406"/>
                </a:lnTo>
                <a:lnTo>
                  <a:pt x="12627" y="6411"/>
                </a:lnTo>
                <a:lnTo>
                  <a:pt x="12626" y="6416"/>
                </a:lnTo>
                <a:lnTo>
                  <a:pt x="12626" y="6427"/>
                </a:lnTo>
                <a:lnTo>
                  <a:pt x="12627" y="6440"/>
                </a:lnTo>
                <a:close/>
                <a:moveTo>
                  <a:pt x="10813" y="7028"/>
                </a:moveTo>
                <a:lnTo>
                  <a:pt x="10817" y="7035"/>
                </a:lnTo>
                <a:lnTo>
                  <a:pt x="10822" y="7038"/>
                </a:lnTo>
                <a:lnTo>
                  <a:pt x="10824" y="7041"/>
                </a:lnTo>
                <a:lnTo>
                  <a:pt x="10828" y="7041"/>
                </a:lnTo>
                <a:lnTo>
                  <a:pt x="10832" y="7041"/>
                </a:lnTo>
                <a:lnTo>
                  <a:pt x="10836" y="7041"/>
                </a:lnTo>
                <a:lnTo>
                  <a:pt x="10842" y="7038"/>
                </a:lnTo>
                <a:lnTo>
                  <a:pt x="10846" y="7035"/>
                </a:lnTo>
                <a:lnTo>
                  <a:pt x="10850" y="7031"/>
                </a:lnTo>
                <a:lnTo>
                  <a:pt x="10851" y="7027"/>
                </a:lnTo>
                <a:lnTo>
                  <a:pt x="10853" y="7018"/>
                </a:lnTo>
                <a:lnTo>
                  <a:pt x="10851" y="7010"/>
                </a:lnTo>
                <a:lnTo>
                  <a:pt x="10849" y="7004"/>
                </a:lnTo>
                <a:lnTo>
                  <a:pt x="10846" y="6999"/>
                </a:lnTo>
                <a:lnTo>
                  <a:pt x="10842" y="6995"/>
                </a:lnTo>
                <a:lnTo>
                  <a:pt x="10838" y="6991"/>
                </a:lnTo>
                <a:lnTo>
                  <a:pt x="10835" y="6988"/>
                </a:lnTo>
                <a:lnTo>
                  <a:pt x="10831" y="6987"/>
                </a:lnTo>
                <a:lnTo>
                  <a:pt x="10827" y="6988"/>
                </a:lnTo>
                <a:lnTo>
                  <a:pt x="10823" y="6990"/>
                </a:lnTo>
                <a:lnTo>
                  <a:pt x="10818" y="6992"/>
                </a:lnTo>
                <a:lnTo>
                  <a:pt x="10814" y="6997"/>
                </a:lnTo>
                <a:lnTo>
                  <a:pt x="10811" y="7001"/>
                </a:lnTo>
                <a:lnTo>
                  <a:pt x="10810" y="7006"/>
                </a:lnTo>
                <a:lnTo>
                  <a:pt x="10810" y="7011"/>
                </a:lnTo>
                <a:lnTo>
                  <a:pt x="10810" y="7017"/>
                </a:lnTo>
                <a:lnTo>
                  <a:pt x="10811" y="7023"/>
                </a:lnTo>
                <a:lnTo>
                  <a:pt x="10813" y="7028"/>
                </a:lnTo>
                <a:close/>
                <a:moveTo>
                  <a:pt x="6242" y="9292"/>
                </a:moveTo>
                <a:lnTo>
                  <a:pt x="6245" y="9295"/>
                </a:lnTo>
                <a:lnTo>
                  <a:pt x="6254" y="9298"/>
                </a:lnTo>
                <a:lnTo>
                  <a:pt x="6258" y="9288"/>
                </a:lnTo>
                <a:lnTo>
                  <a:pt x="6260" y="9278"/>
                </a:lnTo>
                <a:lnTo>
                  <a:pt x="6260" y="9270"/>
                </a:lnTo>
                <a:lnTo>
                  <a:pt x="6260" y="9262"/>
                </a:lnTo>
                <a:lnTo>
                  <a:pt x="6258" y="9255"/>
                </a:lnTo>
                <a:lnTo>
                  <a:pt x="6253" y="9248"/>
                </a:lnTo>
                <a:lnTo>
                  <a:pt x="6247" y="9242"/>
                </a:lnTo>
                <a:lnTo>
                  <a:pt x="6238" y="9237"/>
                </a:lnTo>
                <a:lnTo>
                  <a:pt x="6234" y="9237"/>
                </a:lnTo>
                <a:lnTo>
                  <a:pt x="6228" y="9238"/>
                </a:lnTo>
                <a:lnTo>
                  <a:pt x="6223" y="9240"/>
                </a:lnTo>
                <a:lnTo>
                  <a:pt x="6219" y="9243"/>
                </a:lnTo>
                <a:lnTo>
                  <a:pt x="6216" y="9248"/>
                </a:lnTo>
                <a:lnTo>
                  <a:pt x="6215" y="9252"/>
                </a:lnTo>
                <a:lnTo>
                  <a:pt x="6215" y="9256"/>
                </a:lnTo>
                <a:lnTo>
                  <a:pt x="6215" y="9260"/>
                </a:lnTo>
                <a:lnTo>
                  <a:pt x="6218" y="9265"/>
                </a:lnTo>
                <a:lnTo>
                  <a:pt x="6223" y="9271"/>
                </a:lnTo>
                <a:lnTo>
                  <a:pt x="6233" y="9282"/>
                </a:lnTo>
                <a:lnTo>
                  <a:pt x="6242" y="9292"/>
                </a:lnTo>
                <a:close/>
                <a:moveTo>
                  <a:pt x="9922" y="3771"/>
                </a:moveTo>
                <a:lnTo>
                  <a:pt x="9934" y="3779"/>
                </a:lnTo>
                <a:lnTo>
                  <a:pt x="9945" y="3787"/>
                </a:lnTo>
                <a:lnTo>
                  <a:pt x="9955" y="3794"/>
                </a:lnTo>
                <a:lnTo>
                  <a:pt x="9967" y="3802"/>
                </a:lnTo>
                <a:lnTo>
                  <a:pt x="9977" y="3811"/>
                </a:lnTo>
                <a:lnTo>
                  <a:pt x="9988" y="3818"/>
                </a:lnTo>
                <a:lnTo>
                  <a:pt x="9994" y="3819"/>
                </a:lnTo>
                <a:lnTo>
                  <a:pt x="9999" y="3818"/>
                </a:lnTo>
                <a:lnTo>
                  <a:pt x="10004" y="3815"/>
                </a:lnTo>
                <a:lnTo>
                  <a:pt x="10010" y="3809"/>
                </a:lnTo>
                <a:lnTo>
                  <a:pt x="10012" y="3804"/>
                </a:lnTo>
                <a:lnTo>
                  <a:pt x="10013" y="3798"/>
                </a:lnTo>
                <a:lnTo>
                  <a:pt x="10012" y="3793"/>
                </a:lnTo>
                <a:lnTo>
                  <a:pt x="10010" y="3789"/>
                </a:lnTo>
                <a:lnTo>
                  <a:pt x="10006" y="3785"/>
                </a:lnTo>
                <a:lnTo>
                  <a:pt x="10002" y="3782"/>
                </a:lnTo>
                <a:lnTo>
                  <a:pt x="9995" y="3779"/>
                </a:lnTo>
                <a:lnTo>
                  <a:pt x="9990" y="3776"/>
                </a:lnTo>
                <a:lnTo>
                  <a:pt x="9990" y="3776"/>
                </a:lnTo>
                <a:lnTo>
                  <a:pt x="9986" y="3769"/>
                </a:lnTo>
                <a:lnTo>
                  <a:pt x="9981" y="3762"/>
                </a:lnTo>
                <a:lnTo>
                  <a:pt x="9975" y="3756"/>
                </a:lnTo>
                <a:lnTo>
                  <a:pt x="9966" y="3753"/>
                </a:lnTo>
                <a:lnTo>
                  <a:pt x="9954" y="3746"/>
                </a:lnTo>
                <a:lnTo>
                  <a:pt x="9943" y="3739"/>
                </a:lnTo>
                <a:lnTo>
                  <a:pt x="9931" y="3731"/>
                </a:lnTo>
                <a:lnTo>
                  <a:pt x="9921" y="3724"/>
                </a:lnTo>
                <a:lnTo>
                  <a:pt x="9918" y="3717"/>
                </a:lnTo>
                <a:lnTo>
                  <a:pt x="9916" y="3710"/>
                </a:lnTo>
                <a:lnTo>
                  <a:pt x="9912" y="3704"/>
                </a:lnTo>
                <a:lnTo>
                  <a:pt x="9909" y="3699"/>
                </a:lnTo>
                <a:lnTo>
                  <a:pt x="9907" y="3695"/>
                </a:lnTo>
                <a:lnTo>
                  <a:pt x="9903" y="3692"/>
                </a:lnTo>
                <a:lnTo>
                  <a:pt x="9898" y="3689"/>
                </a:lnTo>
                <a:lnTo>
                  <a:pt x="9894" y="3689"/>
                </a:lnTo>
                <a:lnTo>
                  <a:pt x="9887" y="3689"/>
                </a:lnTo>
                <a:lnTo>
                  <a:pt x="9881" y="3693"/>
                </a:lnTo>
                <a:lnTo>
                  <a:pt x="9876" y="3697"/>
                </a:lnTo>
                <a:lnTo>
                  <a:pt x="9872" y="3701"/>
                </a:lnTo>
                <a:lnTo>
                  <a:pt x="9871" y="3706"/>
                </a:lnTo>
                <a:lnTo>
                  <a:pt x="9869" y="3711"/>
                </a:lnTo>
                <a:lnTo>
                  <a:pt x="9871" y="3716"/>
                </a:lnTo>
                <a:lnTo>
                  <a:pt x="9873" y="3721"/>
                </a:lnTo>
                <a:lnTo>
                  <a:pt x="9876" y="3725"/>
                </a:lnTo>
                <a:lnTo>
                  <a:pt x="9880" y="3730"/>
                </a:lnTo>
                <a:lnTo>
                  <a:pt x="9890" y="3740"/>
                </a:lnTo>
                <a:lnTo>
                  <a:pt x="9899" y="3753"/>
                </a:lnTo>
                <a:lnTo>
                  <a:pt x="9903" y="3758"/>
                </a:lnTo>
                <a:lnTo>
                  <a:pt x="9908" y="3764"/>
                </a:lnTo>
                <a:lnTo>
                  <a:pt x="9914" y="3767"/>
                </a:lnTo>
                <a:lnTo>
                  <a:pt x="9922" y="3771"/>
                </a:lnTo>
                <a:close/>
                <a:moveTo>
                  <a:pt x="7460" y="169"/>
                </a:moveTo>
                <a:lnTo>
                  <a:pt x="7455" y="171"/>
                </a:lnTo>
                <a:lnTo>
                  <a:pt x="7450" y="175"/>
                </a:lnTo>
                <a:lnTo>
                  <a:pt x="7446" y="179"/>
                </a:lnTo>
                <a:lnTo>
                  <a:pt x="7444" y="183"/>
                </a:lnTo>
                <a:lnTo>
                  <a:pt x="7443" y="188"/>
                </a:lnTo>
                <a:lnTo>
                  <a:pt x="7443" y="193"/>
                </a:lnTo>
                <a:lnTo>
                  <a:pt x="7443" y="198"/>
                </a:lnTo>
                <a:lnTo>
                  <a:pt x="7446" y="203"/>
                </a:lnTo>
                <a:lnTo>
                  <a:pt x="7450" y="212"/>
                </a:lnTo>
                <a:lnTo>
                  <a:pt x="7455" y="219"/>
                </a:lnTo>
                <a:lnTo>
                  <a:pt x="7459" y="221"/>
                </a:lnTo>
                <a:lnTo>
                  <a:pt x="7462" y="223"/>
                </a:lnTo>
                <a:lnTo>
                  <a:pt x="7468" y="223"/>
                </a:lnTo>
                <a:lnTo>
                  <a:pt x="7474" y="221"/>
                </a:lnTo>
                <a:lnTo>
                  <a:pt x="7482" y="212"/>
                </a:lnTo>
                <a:lnTo>
                  <a:pt x="7489" y="202"/>
                </a:lnTo>
                <a:lnTo>
                  <a:pt x="7492" y="197"/>
                </a:lnTo>
                <a:lnTo>
                  <a:pt x="7493" y="192"/>
                </a:lnTo>
                <a:lnTo>
                  <a:pt x="7493" y="185"/>
                </a:lnTo>
                <a:lnTo>
                  <a:pt x="7492" y="179"/>
                </a:lnTo>
                <a:lnTo>
                  <a:pt x="7489" y="175"/>
                </a:lnTo>
                <a:lnTo>
                  <a:pt x="7487" y="171"/>
                </a:lnTo>
                <a:lnTo>
                  <a:pt x="7483" y="169"/>
                </a:lnTo>
                <a:lnTo>
                  <a:pt x="7479" y="167"/>
                </a:lnTo>
                <a:lnTo>
                  <a:pt x="7470" y="167"/>
                </a:lnTo>
                <a:lnTo>
                  <a:pt x="7460" y="169"/>
                </a:lnTo>
                <a:close/>
                <a:moveTo>
                  <a:pt x="4814" y="131"/>
                </a:moveTo>
                <a:lnTo>
                  <a:pt x="4811" y="127"/>
                </a:lnTo>
                <a:lnTo>
                  <a:pt x="4808" y="124"/>
                </a:lnTo>
                <a:lnTo>
                  <a:pt x="4806" y="121"/>
                </a:lnTo>
                <a:lnTo>
                  <a:pt x="4802" y="118"/>
                </a:lnTo>
                <a:lnTo>
                  <a:pt x="4798" y="117"/>
                </a:lnTo>
                <a:lnTo>
                  <a:pt x="4794" y="117"/>
                </a:lnTo>
                <a:lnTo>
                  <a:pt x="4789" y="118"/>
                </a:lnTo>
                <a:lnTo>
                  <a:pt x="4784" y="121"/>
                </a:lnTo>
                <a:lnTo>
                  <a:pt x="4779" y="125"/>
                </a:lnTo>
                <a:lnTo>
                  <a:pt x="4774" y="129"/>
                </a:lnTo>
                <a:lnTo>
                  <a:pt x="4770" y="133"/>
                </a:lnTo>
                <a:lnTo>
                  <a:pt x="4767" y="138"/>
                </a:lnTo>
                <a:lnTo>
                  <a:pt x="4765" y="144"/>
                </a:lnTo>
                <a:lnTo>
                  <a:pt x="4765" y="149"/>
                </a:lnTo>
                <a:lnTo>
                  <a:pt x="4765" y="156"/>
                </a:lnTo>
                <a:lnTo>
                  <a:pt x="4766" y="162"/>
                </a:lnTo>
                <a:lnTo>
                  <a:pt x="4772" y="170"/>
                </a:lnTo>
                <a:lnTo>
                  <a:pt x="4780" y="174"/>
                </a:lnTo>
                <a:lnTo>
                  <a:pt x="4784" y="175"/>
                </a:lnTo>
                <a:lnTo>
                  <a:pt x="4789" y="175"/>
                </a:lnTo>
                <a:lnTo>
                  <a:pt x="4793" y="175"/>
                </a:lnTo>
                <a:lnTo>
                  <a:pt x="4798" y="174"/>
                </a:lnTo>
                <a:lnTo>
                  <a:pt x="4805" y="170"/>
                </a:lnTo>
                <a:lnTo>
                  <a:pt x="4810" y="166"/>
                </a:lnTo>
                <a:lnTo>
                  <a:pt x="4814" y="161"/>
                </a:lnTo>
                <a:lnTo>
                  <a:pt x="4816" y="156"/>
                </a:lnTo>
                <a:lnTo>
                  <a:pt x="4816" y="151"/>
                </a:lnTo>
                <a:lnTo>
                  <a:pt x="4817" y="144"/>
                </a:lnTo>
                <a:lnTo>
                  <a:pt x="4816" y="138"/>
                </a:lnTo>
                <a:lnTo>
                  <a:pt x="4814" y="131"/>
                </a:lnTo>
                <a:close/>
                <a:moveTo>
                  <a:pt x="10910" y="2700"/>
                </a:moveTo>
                <a:lnTo>
                  <a:pt x="10913" y="2679"/>
                </a:lnTo>
                <a:lnTo>
                  <a:pt x="10917" y="2660"/>
                </a:lnTo>
                <a:lnTo>
                  <a:pt x="10917" y="2652"/>
                </a:lnTo>
                <a:lnTo>
                  <a:pt x="10914" y="2643"/>
                </a:lnTo>
                <a:lnTo>
                  <a:pt x="10912" y="2641"/>
                </a:lnTo>
                <a:lnTo>
                  <a:pt x="10908" y="2637"/>
                </a:lnTo>
                <a:lnTo>
                  <a:pt x="10904" y="2633"/>
                </a:lnTo>
                <a:lnTo>
                  <a:pt x="10899" y="2630"/>
                </a:lnTo>
                <a:lnTo>
                  <a:pt x="10895" y="2629"/>
                </a:lnTo>
                <a:lnTo>
                  <a:pt x="10889" y="2630"/>
                </a:lnTo>
                <a:lnTo>
                  <a:pt x="10883" y="2632"/>
                </a:lnTo>
                <a:lnTo>
                  <a:pt x="10880" y="2634"/>
                </a:lnTo>
                <a:lnTo>
                  <a:pt x="10877" y="2645"/>
                </a:lnTo>
                <a:lnTo>
                  <a:pt x="10874" y="2652"/>
                </a:lnTo>
                <a:lnTo>
                  <a:pt x="10874" y="2661"/>
                </a:lnTo>
                <a:lnTo>
                  <a:pt x="10877" y="2669"/>
                </a:lnTo>
                <a:lnTo>
                  <a:pt x="10881" y="2677"/>
                </a:lnTo>
                <a:lnTo>
                  <a:pt x="10889" y="2684"/>
                </a:lnTo>
                <a:lnTo>
                  <a:pt x="10898" y="2692"/>
                </a:lnTo>
                <a:lnTo>
                  <a:pt x="10910" y="2700"/>
                </a:lnTo>
                <a:close/>
                <a:moveTo>
                  <a:pt x="10241" y="7365"/>
                </a:moveTo>
                <a:lnTo>
                  <a:pt x="10245" y="7361"/>
                </a:lnTo>
                <a:lnTo>
                  <a:pt x="10250" y="7357"/>
                </a:lnTo>
                <a:lnTo>
                  <a:pt x="10253" y="7352"/>
                </a:lnTo>
                <a:lnTo>
                  <a:pt x="10257" y="7347"/>
                </a:lnTo>
                <a:lnTo>
                  <a:pt x="10258" y="7342"/>
                </a:lnTo>
                <a:lnTo>
                  <a:pt x="10259" y="7336"/>
                </a:lnTo>
                <a:lnTo>
                  <a:pt x="10259" y="7329"/>
                </a:lnTo>
                <a:lnTo>
                  <a:pt x="10257" y="7321"/>
                </a:lnTo>
                <a:lnTo>
                  <a:pt x="10254" y="7318"/>
                </a:lnTo>
                <a:lnTo>
                  <a:pt x="10251" y="7314"/>
                </a:lnTo>
                <a:lnTo>
                  <a:pt x="10249" y="7311"/>
                </a:lnTo>
                <a:lnTo>
                  <a:pt x="10245" y="7309"/>
                </a:lnTo>
                <a:lnTo>
                  <a:pt x="10241" y="7307"/>
                </a:lnTo>
                <a:lnTo>
                  <a:pt x="10236" y="7307"/>
                </a:lnTo>
                <a:lnTo>
                  <a:pt x="10232" y="7309"/>
                </a:lnTo>
                <a:lnTo>
                  <a:pt x="10227" y="7311"/>
                </a:lnTo>
                <a:lnTo>
                  <a:pt x="10221" y="7315"/>
                </a:lnTo>
                <a:lnTo>
                  <a:pt x="10217" y="7320"/>
                </a:lnTo>
                <a:lnTo>
                  <a:pt x="10214" y="7325"/>
                </a:lnTo>
                <a:lnTo>
                  <a:pt x="10213" y="7332"/>
                </a:lnTo>
                <a:lnTo>
                  <a:pt x="10212" y="7345"/>
                </a:lnTo>
                <a:lnTo>
                  <a:pt x="10214" y="7357"/>
                </a:lnTo>
                <a:lnTo>
                  <a:pt x="10215" y="7361"/>
                </a:lnTo>
                <a:lnTo>
                  <a:pt x="10218" y="7364"/>
                </a:lnTo>
                <a:lnTo>
                  <a:pt x="10221" y="7366"/>
                </a:lnTo>
                <a:lnTo>
                  <a:pt x="10224" y="7366"/>
                </a:lnTo>
                <a:lnTo>
                  <a:pt x="10232" y="7366"/>
                </a:lnTo>
                <a:lnTo>
                  <a:pt x="10241" y="7365"/>
                </a:lnTo>
                <a:close/>
                <a:moveTo>
                  <a:pt x="5941" y="1374"/>
                </a:moveTo>
                <a:lnTo>
                  <a:pt x="5951" y="1371"/>
                </a:lnTo>
                <a:lnTo>
                  <a:pt x="5962" y="1366"/>
                </a:lnTo>
                <a:lnTo>
                  <a:pt x="5965" y="1362"/>
                </a:lnTo>
                <a:lnTo>
                  <a:pt x="5967" y="1358"/>
                </a:lnTo>
                <a:lnTo>
                  <a:pt x="5968" y="1353"/>
                </a:lnTo>
                <a:lnTo>
                  <a:pt x="5965" y="1345"/>
                </a:lnTo>
                <a:lnTo>
                  <a:pt x="5963" y="1340"/>
                </a:lnTo>
                <a:lnTo>
                  <a:pt x="5959" y="1336"/>
                </a:lnTo>
                <a:lnTo>
                  <a:pt x="5954" y="1334"/>
                </a:lnTo>
                <a:lnTo>
                  <a:pt x="5949" y="1333"/>
                </a:lnTo>
                <a:lnTo>
                  <a:pt x="5944" y="1331"/>
                </a:lnTo>
                <a:lnTo>
                  <a:pt x="5937" y="1333"/>
                </a:lnTo>
                <a:lnTo>
                  <a:pt x="5932" y="1333"/>
                </a:lnTo>
                <a:lnTo>
                  <a:pt x="5926" y="1334"/>
                </a:lnTo>
                <a:lnTo>
                  <a:pt x="5917" y="1336"/>
                </a:lnTo>
                <a:lnTo>
                  <a:pt x="5909" y="1342"/>
                </a:lnTo>
                <a:lnTo>
                  <a:pt x="5906" y="1344"/>
                </a:lnTo>
                <a:lnTo>
                  <a:pt x="5905" y="1349"/>
                </a:lnTo>
                <a:lnTo>
                  <a:pt x="5904" y="1353"/>
                </a:lnTo>
                <a:lnTo>
                  <a:pt x="5904" y="1360"/>
                </a:lnTo>
                <a:lnTo>
                  <a:pt x="5906" y="1365"/>
                </a:lnTo>
                <a:lnTo>
                  <a:pt x="5910" y="1370"/>
                </a:lnTo>
                <a:lnTo>
                  <a:pt x="5914" y="1372"/>
                </a:lnTo>
                <a:lnTo>
                  <a:pt x="5919" y="1375"/>
                </a:lnTo>
                <a:lnTo>
                  <a:pt x="5924" y="1376"/>
                </a:lnTo>
                <a:lnTo>
                  <a:pt x="5929" y="1376"/>
                </a:lnTo>
                <a:lnTo>
                  <a:pt x="5935" y="1375"/>
                </a:lnTo>
                <a:lnTo>
                  <a:pt x="5941" y="1374"/>
                </a:lnTo>
                <a:close/>
                <a:moveTo>
                  <a:pt x="10101" y="4742"/>
                </a:moveTo>
                <a:lnTo>
                  <a:pt x="10105" y="4748"/>
                </a:lnTo>
                <a:lnTo>
                  <a:pt x="10110" y="4753"/>
                </a:lnTo>
                <a:lnTo>
                  <a:pt x="10112" y="4754"/>
                </a:lnTo>
                <a:lnTo>
                  <a:pt x="10115" y="4755"/>
                </a:lnTo>
                <a:lnTo>
                  <a:pt x="10119" y="4755"/>
                </a:lnTo>
                <a:lnTo>
                  <a:pt x="10123" y="4754"/>
                </a:lnTo>
                <a:lnTo>
                  <a:pt x="10129" y="4749"/>
                </a:lnTo>
                <a:lnTo>
                  <a:pt x="10134" y="4744"/>
                </a:lnTo>
                <a:lnTo>
                  <a:pt x="10138" y="4737"/>
                </a:lnTo>
                <a:lnTo>
                  <a:pt x="10140" y="4731"/>
                </a:lnTo>
                <a:lnTo>
                  <a:pt x="10140" y="4724"/>
                </a:lnTo>
                <a:lnTo>
                  <a:pt x="10138" y="4718"/>
                </a:lnTo>
                <a:lnTo>
                  <a:pt x="10136" y="4710"/>
                </a:lnTo>
                <a:lnTo>
                  <a:pt x="10133" y="4704"/>
                </a:lnTo>
                <a:lnTo>
                  <a:pt x="10129" y="4697"/>
                </a:lnTo>
                <a:lnTo>
                  <a:pt x="10125" y="4692"/>
                </a:lnTo>
                <a:lnTo>
                  <a:pt x="10123" y="4690"/>
                </a:lnTo>
                <a:lnTo>
                  <a:pt x="10119" y="4688"/>
                </a:lnTo>
                <a:lnTo>
                  <a:pt x="10115" y="4688"/>
                </a:lnTo>
                <a:lnTo>
                  <a:pt x="10111" y="4691"/>
                </a:lnTo>
                <a:lnTo>
                  <a:pt x="10103" y="4695"/>
                </a:lnTo>
                <a:lnTo>
                  <a:pt x="10100" y="4701"/>
                </a:lnTo>
                <a:lnTo>
                  <a:pt x="10096" y="4706"/>
                </a:lnTo>
                <a:lnTo>
                  <a:pt x="10096" y="4713"/>
                </a:lnTo>
                <a:lnTo>
                  <a:pt x="10097" y="4727"/>
                </a:lnTo>
                <a:lnTo>
                  <a:pt x="10101" y="4742"/>
                </a:lnTo>
                <a:close/>
                <a:moveTo>
                  <a:pt x="10306" y="9188"/>
                </a:moveTo>
                <a:lnTo>
                  <a:pt x="10298" y="9190"/>
                </a:lnTo>
                <a:lnTo>
                  <a:pt x="10293" y="9194"/>
                </a:lnTo>
                <a:lnTo>
                  <a:pt x="10289" y="9199"/>
                </a:lnTo>
                <a:lnTo>
                  <a:pt x="10286" y="9204"/>
                </a:lnTo>
                <a:lnTo>
                  <a:pt x="10284" y="9216"/>
                </a:lnTo>
                <a:lnTo>
                  <a:pt x="10284" y="9230"/>
                </a:lnTo>
                <a:lnTo>
                  <a:pt x="10289" y="9238"/>
                </a:lnTo>
                <a:lnTo>
                  <a:pt x="10295" y="9244"/>
                </a:lnTo>
                <a:lnTo>
                  <a:pt x="10299" y="9247"/>
                </a:lnTo>
                <a:lnTo>
                  <a:pt x="10303" y="9249"/>
                </a:lnTo>
                <a:lnTo>
                  <a:pt x="10308" y="9249"/>
                </a:lnTo>
                <a:lnTo>
                  <a:pt x="10312" y="9249"/>
                </a:lnTo>
                <a:lnTo>
                  <a:pt x="10321" y="9247"/>
                </a:lnTo>
                <a:lnTo>
                  <a:pt x="10326" y="9243"/>
                </a:lnTo>
                <a:lnTo>
                  <a:pt x="10330" y="9239"/>
                </a:lnTo>
                <a:lnTo>
                  <a:pt x="10331" y="9233"/>
                </a:lnTo>
                <a:lnTo>
                  <a:pt x="10331" y="9221"/>
                </a:lnTo>
                <a:lnTo>
                  <a:pt x="10330" y="9208"/>
                </a:lnTo>
                <a:lnTo>
                  <a:pt x="10330" y="9203"/>
                </a:lnTo>
                <a:lnTo>
                  <a:pt x="10329" y="9199"/>
                </a:lnTo>
                <a:lnTo>
                  <a:pt x="10326" y="9195"/>
                </a:lnTo>
                <a:lnTo>
                  <a:pt x="10324" y="9192"/>
                </a:lnTo>
                <a:lnTo>
                  <a:pt x="10320" y="9189"/>
                </a:lnTo>
                <a:lnTo>
                  <a:pt x="10316" y="9188"/>
                </a:lnTo>
                <a:lnTo>
                  <a:pt x="10311" y="9186"/>
                </a:lnTo>
                <a:lnTo>
                  <a:pt x="10306" y="9188"/>
                </a:lnTo>
                <a:close/>
                <a:moveTo>
                  <a:pt x="9871" y="6920"/>
                </a:moveTo>
                <a:lnTo>
                  <a:pt x="9864" y="6924"/>
                </a:lnTo>
                <a:lnTo>
                  <a:pt x="9860" y="6928"/>
                </a:lnTo>
                <a:lnTo>
                  <a:pt x="9856" y="6934"/>
                </a:lnTo>
                <a:lnTo>
                  <a:pt x="9854" y="6939"/>
                </a:lnTo>
                <a:lnTo>
                  <a:pt x="9852" y="6946"/>
                </a:lnTo>
                <a:lnTo>
                  <a:pt x="9851" y="6952"/>
                </a:lnTo>
                <a:lnTo>
                  <a:pt x="9851" y="6959"/>
                </a:lnTo>
                <a:lnTo>
                  <a:pt x="9852" y="6965"/>
                </a:lnTo>
                <a:lnTo>
                  <a:pt x="9855" y="6970"/>
                </a:lnTo>
                <a:lnTo>
                  <a:pt x="9859" y="6974"/>
                </a:lnTo>
                <a:lnTo>
                  <a:pt x="9862" y="6978"/>
                </a:lnTo>
                <a:lnTo>
                  <a:pt x="9865" y="6981"/>
                </a:lnTo>
                <a:lnTo>
                  <a:pt x="9871" y="6982"/>
                </a:lnTo>
                <a:lnTo>
                  <a:pt x="9874" y="6983"/>
                </a:lnTo>
                <a:lnTo>
                  <a:pt x="9878" y="6982"/>
                </a:lnTo>
                <a:lnTo>
                  <a:pt x="9883" y="6981"/>
                </a:lnTo>
                <a:lnTo>
                  <a:pt x="9890" y="6977"/>
                </a:lnTo>
                <a:lnTo>
                  <a:pt x="9894" y="6973"/>
                </a:lnTo>
                <a:lnTo>
                  <a:pt x="9898" y="6966"/>
                </a:lnTo>
                <a:lnTo>
                  <a:pt x="9899" y="6961"/>
                </a:lnTo>
                <a:lnTo>
                  <a:pt x="9900" y="6948"/>
                </a:lnTo>
                <a:lnTo>
                  <a:pt x="9899" y="6934"/>
                </a:lnTo>
                <a:lnTo>
                  <a:pt x="9896" y="6929"/>
                </a:lnTo>
                <a:lnTo>
                  <a:pt x="9895" y="6925"/>
                </a:lnTo>
                <a:lnTo>
                  <a:pt x="9891" y="6921"/>
                </a:lnTo>
                <a:lnTo>
                  <a:pt x="9887" y="6919"/>
                </a:lnTo>
                <a:lnTo>
                  <a:pt x="9883" y="6918"/>
                </a:lnTo>
                <a:lnTo>
                  <a:pt x="9880" y="6918"/>
                </a:lnTo>
                <a:lnTo>
                  <a:pt x="9874" y="6918"/>
                </a:lnTo>
                <a:lnTo>
                  <a:pt x="9871" y="6920"/>
                </a:lnTo>
                <a:close/>
                <a:moveTo>
                  <a:pt x="11657" y="5369"/>
                </a:moveTo>
                <a:lnTo>
                  <a:pt x="11675" y="5384"/>
                </a:lnTo>
                <a:lnTo>
                  <a:pt x="11696" y="5400"/>
                </a:lnTo>
                <a:lnTo>
                  <a:pt x="11706" y="5407"/>
                </a:lnTo>
                <a:lnTo>
                  <a:pt x="11719" y="5413"/>
                </a:lnTo>
                <a:lnTo>
                  <a:pt x="11733" y="5418"/>
                </a:lnTo>
                <a:lnTo>
                  <a:pt x="11750" y="5420"/>
                </a:lnTo>
                <a:lnTo>
                  <a:pt x="11739" y="5406"/>
                </a:lnTo>
                <a:lnTo>
                  <a:pt x="11729" y="5393"/>
                </a:lnTo>
                <a:lnTo>
                  <a:pt x="11719" y="5383"/>
                </a:lnTo>
                <a:lnTo>
                  <a:pt x="11708" y="5374"/>
                </a:lnTo>
                <a:lnTo>
                  <a:pt x="11703" y="5371"/>
                </a:lnTo>
                <a:lnTo>
                  <a:pt x="11697" y="5369"/>
                </a:lnTo>
                <a:lnTo>
                  <a:pt x="11692" y="5368"/>
                </a:lnTo>
                <a:lnTo>
                  <a:pt x="11685" y="5366"/>
                </a:lnTo>
                <a:lnTo>
                  <a:pt x="11679" y="5365"/>
                </a:lnTo>
                <a:lnTo>
                  <a:pt x="11672" y="5365"/>
                </a:lnTo>
                <a:lnTo>
                  <a:pt x="11665" y="5366"/>
                </a:lnTo>
                <a:lnTo>
                  <a:pt x="11657" y="5369"/>
                </a:lnTo>
                <a:close/>
                <a:moveTo>
                  <a:pt x="4756" y="199"/>
                </a:moveTo>
                <a:lnTo>
                  <a:pt x="4750" y="189"/>
                </a:lnTo>
                <a:lnTo>
                  <a:pt x="4744" y="180"/>
                </a:lnTo>
                <a:lnTo>
                  <a:pt x="4736" y="171"/>
                </a:lnTo>
                <a:lnTo>
                  <a:pt x="4727" y="165"/>
                </a:lnTo>
                <a:lnTo>
                  <a:pt x="4717" y="160"/>
                </a:lnTo>
                <a:lnTo>
                  <a:pt x="4705" y="156"/>
                </a:lnTo>
                <a:lnTo>
                  <a:pt x="4699" y="156"/>
                </a:lnTo>
                <a:lnTo>
                  <a:pt x="4693" y="156"/>
                </a:lnTo>
                <a:lnTo>
                  <a:pt x="4686" y="157"/>
                </a:lnTo>
                <a:lnTo>
                  <a:pt x="4678" y="158"/>
                </a:lnTo>
                <a:lnTo>
                  <a:pt x="4666" y="148"/>
                </a:lnTo>
                <a:lnTo>
                  <a:pt x="4650" y="140"/>
                </a:lnTo>
                <a:lnTo>
                  <a:pt x="4644" y="135"/>
                </a:lnTo>
                <a:lnTo>
                  <a:pt x="4637" y="130"/>
                </a:lnTo>
                <a:lnTo>
                  <a:pt x="4636" y="126"/>
                </a:lnTo>
                <a:lnTo>
                  <a:pt x="4633" y="122"/>
                </a:lnTo>
                <a:lnTo>
                  <a:pt x="4632" y="118"/>
                </a:lnTo>
                <a:lnTo>
                  <a:pt x="4632" y="113"/>
                </a:lnTo>
                <a:lnTo>
                  <a:pt x="4631" y="102"/>
                </a:lnTo>
                <a:lnTo>
                  <a:pt x="4628" y="90"/>
                </a:lnTo>
                <a:lnTo>
                  <a:pt x="4624" y="81"/>
                </a:lnTo>
                <a:lnTo>
                  <a:pt x="4620" y="73"/>
                </a:lnTo>
                <a:lnTo>
                  <a:pt x="4614" y="66"/>
                </a:lnTo>
                <a:lnTo>
                  <a:pt x="4608" y="61"/>
                </a:lnTo>
                <a:lnTo>
                  <a:pt x="4601" y="55"/>
                </a:lnTo>
                <a:lnTo>
                  <a:pt x="4592" y="52"/>
                </a:lnTo>
                <a:lnTo>
                  <a:pt x="4559" y="41"/>
                </a:lnTo>
                <a:lnTo>
                  <a:pt x="4524" y="31"/>
                </a:lnTo>
                <a:lnTo>
                  <a:pt x="4519" y="30"/>
                </a:lnTo>
                <a:lnTo>
                  <a:pt x="4514" y="30"/>
                </a:lnTo>
                <a:lnTo>
                  <a:pt x="4510" y="28"/>
                </a:lnTo>
                <a:lnTo>
                  <a:pt x="4505" y="30"/>
                </a:lnTo>
                <a:lnTo>
                  <a:pt x="4496" y="34"/>
                </a:lnTo>
                <a:lnTo>
                  <a:pt x="4488" y="39"/>
                </a:lnTo>
                <a:lnTo>
                  <a:pt x="4481" y="46"/>
                </a:lnTo>
                <a:lnTo>
                  <a:pt x="4476" y="55"/>
                </a:lnTo>
                <a:lnTo>
                  <a:pt x="4474" y="67"/>
                </a:lnTo>
                <a:lnTo>
                  <a:pt x="4472" y="79"/>
                </a:lnTo>
                <a:lnTo>
                  <a:pt x="4474" y="97"/>
                </a:lnTo>
                <a:lnTo>
                  <a:pt x="4475" y="113"/>
                </a:lnTo>
                <a:lnTo>
                  <a:pt x="4478" y="121"/>
                </a:lnTo>
                <a:lnTo>
                  <a:pt x="4480" y="129"/>
                </a:lnTo>
                <a:lnTo>
                  <a:pt x="4483" y="135"/>
                </a:lnTo>
                <a:lnTo>
                  <a:pt x="4487" y="142"/>
                </a:lnTo>
                <a:lnTo>
                  <a:pt x="4492" y="148"/>
                </a:lnTo>
                <a:lnTo>
                  <a:pt x="4496" y="154"/>
                </a:lnTo>
                <a:lnTo>
                  <a:pt x="4502" y="160"/>
                </a:lnTo>
                <a:lnTo>
                  <a:pt x="4509" y="165"/>
                </a:lnTo>
                <a:lnTo>
                  <a:pt x="4515" y="170"/>
                </a:lnTo>
                <a:lnTo>
                  <a:pt x="4523" y="174"/>
                </a:lnTo>
                <a:lnTo>
                  <a:pt x="4532" y="176"/>
                </a:lnTo>
                <a:lnTo>
                  <a:pt x="4541" y="179"/>
                </a:lnTo>
                <a:lnTo>
                  <a:pt x="4559" y="183"/>
                </a:lnTo>
                <a:lnTo>
                  <a:pt x="4573" y="189"/>
                </a:lnTo>
                <a:lnTo>
                  <a:pt x="4579" y="193"/>
                </a:lnTo>
                <a:lnTo>
                  <a:pt x="4586" y="197"/>
                </a:lnTo>
                <a:lnTo>
                  <a:pt x="4591" y="201"/>
                </a:lnTo>
                <a:lnTo>
                  <a:pt x="4596" y="206"/>
                </a:lnTo>
                <a:lnTo>
                  <a:pt x="4600" y="211"/>
                </a:lnTo>
                <a:lnTo>
                  <a:pt x="4604" y="217"/>
                </a:lnTo>
                <a:lnTo>
                  <a:pt x="4606" y="224"/>
                </a:lnTo>
                <a:lnTo>
                  <a:pt x="4609" y="230"/>
                </a:lnTo>
                <a:lnTo>
                  <a:pt x="4611" y="244"/>
                </a:lnTo>
                <a:lnTo>
                  <a:pt x="4613" y="261"/>
                </a:lnTo>
                <a:lnTo>
                  <a:pt x="4609" y="264"/>
                </a:lnTo>
                <a:lnTo>
                  <a:pt x="4608" y="268"/>
                </a:lnTo>
                <a:lnTo>
                  <a:pt x="4604" y="275"/>
                </a:lnTo>
                <a:lnTo>
                  <a:pt x="4601" y="282"/>
                </a:lnTo>
                <a:lnTo>
                  <a:pt x="4601" y="289"/>
                </a:lnTo>
                <a:lnTo>
                  <a:pt x="4602" y="297"/>
                </a:lnTo>
                <a:lnTo>
                  <a:pt x="4608" y="310"/>
                </a:lnTo>
                <a:lnTo>
                  <a:pt x="4613" y="324"/>
                </a:lnTo>
                <a:lnTo>
                  <a:pt x="4619" y="337"/>
                </a:lnTo>
                <a:lnTo>
                  <a:pt x="4626" y="347"/>
                </a:lnTo>
                <a:lnTo>
                  <a:pt x="4635" y="356"/>
                </a:lnTo>
                <a:lnTo>
                  <a:pt x="4645" y="363"/>
                </a:lnTo>
                <a:lnTo>
                  <a:pt x="4655" y="368"/>
                </a:lnTo>
                <a:lnTo>
                  <a:pt x="4667" y="372"/>
                </a:lnTo>
                <a:lnTo>
                  <a:pt x="4678" y="373"/>
                </a:lnTo>
                <a:lnTo>
                  <a:pt x="4690" y="373"/>
                </a:lnTo>
                <a:lnTo>
                  <a:pt x="4695" y="373"/>
                </a:lnTo>
                <a:lnTo>
                  <a:pt x="4700" y="371"/>
                </a:lnTo>
                <a:lnTo>
                  <a:pt x="4704" y="369"/>
                </a:lnTo>
                <a:lnTo>
                  <a:pt x="4708" y="365"/>
                </a:lnTo>
                <a:lnTo>
                  <a:pt x="4714" y="359"/>
                </a:lnTo>
                <a:lnTo>
                  <a:pt x="4720" y="350"/>
                </a:lnTo>
                <a:lnTo>
                  <a:pt x="4726" y="329"/>
                </a:lnTo>
                <a:lnTo>
                  <a:pt x="4730" y="309"/>
                </a:lnTo>
                <a:lnTo>
                  <a:pt x="4730" y="300"/>
                </a:lnTo>
                <a:lnTo>
                  <a:pt x="4729" y="291"/>
                </a:lnTo>
                <a:lnTo>
                  <a:pt x="4725" y="282"/>
                </a:lnTo>
                <a:lnTo>
                  <a:pt x="4722" y="273"/>
                </a:lnTo>
                <a:lnTo>
                  <a:pt x="4734" y="266"/>
                </a:lnTo>
                <a:lnTo>
                  <a:pt x="4743" y="259"/>
                </a:lnTo>
                <a:lnTo>
                  <a:pt x="4749" y="251"/>
                </a:lnTo>
                <a:lnTo>
                  <a:pt x="4756" y="242"/>
                </a:lnTo>
                <a:lnTo>
                  <a:pt x="4758" y="232"/>
                </a:lnTo>
                <a:lnTo>
                  <a:pt x="4761" y="221"/>
                </a:lnTo>
                <a:lnTo>
                  <a:pt x="4759" y="211"/>
                </a:lnTo>
                <a:lnTo>
                  <a:pt x="4756" y="199"/>
                </a:lnTo>
                <a:close/>
                <a:moveTo>
                  <a:pt x="4382" y="8365"/>
                </a:moveTo>
                <a:lnTo>
                  <a:pt x="4373" y="8389"/>
                </a:lnTo>
                <a:lnTo>
                  <a:pt x="4367" y="8407"/>
                </a:lnTo>
                <a:lnTo>
                  <a:pt x="4364" y="8415"/>
                </a:lnTo>
                <a:lnTo>
                  <a:pt x="4363" y="8421"/>
                </a:lnTo>
                <a:lnTo>
                  <a:pt x="4363" y="8428"/>
                </a:lnTo>
                <a:lnTo>
                  <a:pt x="4364" y="8433"/>
                </a:lnTo>
                <a:lnTo>
                  <a:pt x="4366" y="8437"/>
                </a:lnTo>
                <a:lnTo>
                  <a:pt x="4368" y="8439"/>
                </a:lnTo>
                <a:lnTo>
                  <a:pt x="4372" y="8443"/>
                </a:lnTo>
                <a:lnTo>
                  <a:pt x="4377" y="8446"/>
                </a:lnTo>
                <a:lnTo>
                  <a:pt x="4390" y="8451"/>
                </a:lnTo>
                <a:lnTo>
                  <a:pt x="4407" y="8456"/>
                </a:lnTo>
                <a:lnTo>
                  <a:pt x="4402" y="8444"/>
                </a:lnTo>
                <a:lnTo>
                  <a:pt x="4399" y="8433"/>
                </a:lnTo>
                <a:lnTo>
                  <a:pt x="4398" y="8421"/>
                </a:lnTo>
                <a:lnTo>
                  <a:pt x="4398" y="8410"/>
                </a:lnTo>
                <a:lnTo>
                  <a:pt x="4397" y="8398"/>
                </a:lnTo>
                <a:lnTo>
                  <a:pt x="4394" y="8386"/>
                </a:lnTo>
                <a:lnTo>
                  <a:pt x="4393" y="8380"/>
                </a:lnTo>
                <a:lnTo>
                  <a:pt x="4390" y="8375"/>
                </a:lnTo>
                <a:lnTo>
                  <a:pt x="4386" y="8370"/>
                </a:lnTo>
                <a:lnTo>
                  <a:pt x="4382" y="8365"/>
                </a:lnTo>
                <a:close/>
                <a:moveTo>
                  <a:pt x="10306" y="5108"/>
                </a:moveTo>
                <a:lnTo>
                  <a:pt x="10312" y="5106"/>
                </a:lnTo>
                <a:lnTo>
                  <a:pt x="10316" y="5103"/>
                </a:lnTo>
                <a:lnTo>
                  <a:pt x="10320" y="5100"/>
                </a:lnTo>
                <a:lnTo>
                  <a:pt x="10322" y="5095"/>
                </a:lnTo>
                <a:lnTo>
                  <a:pt x="10324" y="5091"/>
                </a:lnTo>
                <a:lnTo>
                  <a:pt x="10324" y="5086"/>
                </a:lnTo>
                <a:lnTo>
                  <a:pt x="10322" y="5081"/>
                </a:lnTo>
                <a:lnTo>
                  <a:pt x="10321" y="5074"/>
                </a:lnTo>
                <a:lnTo>
                  <a:pt x="10318" y="5065"/>
                </a:lnTo>
                <a:lnTo>
                  <a:pt x="10313" y="5059"/>
                </a:lnTo>
                <a:lnTo>
                  <a:pt x="10309" y="5056"/>
                </a:lnTo>
                <a:lnTo>
                  <a:pt x="10306" y="5054"/>
                </a:lnTo>
                <a:lnTo>
                  <a:pt x="10302" y="5052"/>
                </a:lnTo>
                <a:lnTo>
                  <a:pt x="10297" y="5054"/>
                </a:lnTo>
                <a:lnTo>
                  <a:pt x="10290" y="5055"/>
                </a:lnTo>
                <a:lnTo>
                  <a:pt x="10284" y="5058"/>
                </a:lnTo>
                <a:lnTo>
                  <a:pt x="10280" y="5061"/>
                </a:lnTo>
                <a:lnTo>
                  <a:pt x="10276" y="5067"/>
                </a:lnTo>
                <a:lnTo>
                  <a:pt x="10273" y="5072"/>
                </a:lnTo>
                <a:lnTo>
                  <a:pt x="10272" y="5077"/>
                </a:lnTo>
                <a:lnTo>
                  <a:pt x="10271" y="5083"/>
                </a:lnTo>
                <a:lnTo>
                  <a:pt x="10271" y="5091"/>
                </a:lnTo>
                <a:lnTo>
                  <a:pt x="10273" y="5096"/>
                </a:lnTo>
                <a:lnTo>
                  <a:pt x="10276" y="5101"/>
                </a:lnTo>
                <a:lnTo>
                  <a:pt x="10280" y="5105"/>
                </a:lnTo>
                <a:lnTo>
                  <a:pt x="10285" y="5106"/>
                </a:lnTo>
                <a:lnTo>
                  <a:pt x="10289" y="5109"/>
                </a:lnTo>
                <a:lnTo>
                  <a:pt x="10294" y="5109"/>
                </a:lnTo>
                <a:lnTo>
                  <a:pt x="10299" y="5109"/>
                </a:lnTo>
                <a:lnTo>
                  <a:pt x="10306" y="5108"/>
                </a:lnTo>
                <a:close/>
                <a:moveTo>
                  <a:pt x="11993" y="3864"/>
                </a:moveTo>
                <a:lnTo>
                  <a:pt x="11998" y="3864"/>
                </a:lnTo>
                <a:lnTo>
                  <a:pt x="12003" y="3864"/>
                </a:lnTo>
                <a:lnTo>
                  <a:pt x="12010" y="3861"/>
                </a:lnTo>
                <a:lnTo>
                  <a:pt x="12014" y="3859"/>
                </a:lnTo>
                <a:lnTo>
                  <a:pt x="12017" y="3852"/>
                </a:lnTo>
                <a:lnTo>
                  <a:pt x="12020" y="3846"/>
                </a:lnTo>
                <a:lnTo>
                  <a:pt x="12020" y="3840"/>
                </a:lnTo>
                <a:lnTo>
                  <a:pt x="12019" y="3834"/>
                </a:lnTo>
                <a:lnTo>
                  <a:pt x="12014" y="3822"/>
                </a:lnTo>
                <a:lnTo>
                  <a:pt x="12008" y="3810"/>
                </a:lnTo>
                <a:lnTo>
                  <a:pt x="12002" y="3797"/>
                </a:lnTo>
                <a:lnTo>
                  <a:pt x="11994" y="3784"/>
                </a:lnTo>
                <a:lnTo>
                  <a:pt x="11984" y="3792"/>
                </a:lnTo>
                <a:lnTo>
                  <a:pt x="11977" y="3800"/>
                </a:lnTo>
                <a:lnTo>
                  <a:pt x="11974" y="3806"/>
                </a:lnTo>
                <a:lnTo>
                  <a:pt x="11972" y="3814"/>
                </a:lnTo>
                <a:lnTo>
                  <a:pt x="11971" y="3822"/>
                </a:lnTo>
                <a:lnTo>
                  <a:pt x="11971" y="3829"/>
                </a:lnTo>
                <a:lnTo>
                  <a:pt x="11971" y="3837"/>
                </a:lnTo>
                <a:lnTo>
                  <a:pt x="11974" y="3843"/>
                </a:lnTo>
                <a:lnTo>
                  <a:pt x="11976" y="3850"/>
                </a:lnTo>
                <a:lnTo>
                  <a:pt x="11980" y="3855"/>
                </a:lnTo>
                <a:lnTo>
                  <a:pt x="11986" y="3860"/>
                </a:lnTo>
                <a:lnTo>
                  <a:pt x="11993" y="3864"/>
                </a:lnTo>
                <a:close/>
                <a:moveTo>
                  <a:pt x="9488" y="7718"/>
                </a:moveTo>
                <a:lnTo>
                  <a:pt x="9481" y="7721"/>
                </a:lnTo>
                <a:lnTo>
                  <a:pt x="9475" y="7725"/>
                </a:lnTo>
                <a:lnTo>
                  <a:pt x="9473" y="7729"/>
                </a:lnTo>
                <a:lnTo>
                  <a:pt x="9472" y="7733"/>
                </a:lnTo>
                <a:lnTo>
                  <a:pt x="9473" y="7738"/>
                </a:lnTo>
                <a:lnTo>
                  <a:pt x="9475" y="7742"/>
                </a:lnTo>
                <a:lnTo>
                  <a:pt x="9479" y="7747"/>
                </a:lnTo>
                <a:lnTo>
                  <a:pt x="9484" y="7752"/>
                </a:lnTo>
                <a:lnTo>
                  <a:pt x="9501" y="7761"/>
                </a:lnTo>
                <a:lnTo>
                  <a:pt x="9518" y="7772"/>
                </a:lnTo>
                <a:lnTo>
                  <a:pt x="9533" y="7782"/>
                </a:lnTo>
                <a:lnTo>
                  <a:pt x="9550" y="7791"/>
                </a:lnTo>
                <a:lnTo>
                  <a:pt x="9553" y="7787"/>
                </a:lnTo>
                <a:lnTo>
                  <a:pt x="9554" y="7783"/>
                </a:lnTo>
                <a:lnTo>
                  <a:pt x="9555" y="7779"/>
                </a:lnTo>
                <a:lnTo>
                  <a:pt x="9555" y="7774"/>
                </a:lnTo>
                <a:lnTo>
                  <a:pt x="9555" y="7766"/>
                </a:lnTo>
                <a:lnTo>
                  <a:pt x="9553" y="7757"/>
                </a:lnTo>
                <a:lnTo>
                  <a:pt x="9547" y="7747"/>
                </a:lnTo>
                <a:lnTo>
                  <a:pt x="9541" y="7739"/>
                </a:lnTo>
                <a:lnTo>
                  <a:pt x="9533" y="7734"/>
                </a:lnTo>
                <a:lnTo>
                  <a:pt x="9526" y="7729"/>
                </a:lnTo>
                <a:lnTo>
                  <a:pt x="9517" y="7725"/>
                </a:lnTo>
                <a:lnTo>
                  <a:pt x="9508" y="7721"/>
                </a:lnTo>
                <a:lnTo>
                  <a:pt x="9499" y="7719"/>
                </a:lnTo>
                <a:lnTo>
                  <a:pt x="9488" y="7718"/>
                </a:lnTo>
                <a:close/>
                <a:moveTo>
                  <a:pt x="6061" y="8945"/>
                </a:moveTo>
                <a:lnTo>
                  <a:pt x="6054" y="8959"/>
                </a:lnTo>
                <a:lnTo>
                  <a:pt x="6050" y="8972"/>
                </a:lnTo>
                <a:lnTo>
                  <a:pt x="6049" y="8986"/>
                </a:lnTo>
                <a:lnTo>
                  <a:pt x="6049" y="8999"/>
                </a:lnTo>
                <a:lnTo>
                  <a:pt x="6052" y="9010"/>
                </a:lnTo>
                <a:lnTo>
                  <a:pt x="6057" y="9023"/>
                </a:lnTo>
                <a:lnTo>
                  <a:pt x="6065" y="9037"/>
                </a:lnTo>
                <a:lnTo>
                  <a:pt x="6075" y="9050"/>
                </a:lnTo>
                <a:lnTo>
                  <a:pt x="6079" y="9036"/>
                </a:lnTo>
                <a:lnTo>
                  <a:pt x="6083" y="9021"/>
                </a:lnTo>
                <a:lnTo>
                  <a:pt x="6085" y="9008"/>
                </a:lnTo>
                <a:lnTo>
                  <a:pt x="6086" y="8995"/>
                </a:lnTo>
                <a:lnTo>
                  <a:pt x="6086" y="8988"/>
                </a:lnTo>
                <a:lnTo>
                  <a:pt x="6085" y="8982"/>
                </a:lnTo>
                <a:lnTo>
                  <a:pt x="6083" y="8976"/>
                </a:lnTo>
                <a:lnTo>
                  <a:pt x="6080" y="8969"/>
                </a:lnTo>
                <a:lnTo>
                  <a:pt x="6077" y="8963"/>
                </a:lnTo>
                <a:lnTo>
                  <a:pt x="6072" y="8956"/>
                </a:lnTo>
                <a:lnTo>
                  <a:pt x="6067" y="8951"/>
                </a:lnTo>
                <a:lnTo>
                  <a:pt x="6061" y="8945"/>
                </a:lnTo>
                <a:close/>
                <a:moveTo>
                  <a:pt x="10327" y="7755"/>
                </a:moveTo>
                <a:lnTo>
                  <a:pt x="10336" y="7759"/>
                </a:lnTo>
                <a:lnTo>
                  <a:pt x="10345" y="7764"/>
                </a:lnTo>
                <a:lnTo>
                  <a:pt x="10349" y="7770"/>
                </a:lnTo>
                <a:lnTo>
                  <a:pt x="10353" y="7777"/>
                </a:lnTo>
                <a:lnTo>
                  <a:pt x="10357" y="7788"/>
                </a:lnTo>
                <a:lnTo>
                  <a:pt x="10362" y="7800"/>
                </a:lnTo>
                <a:lnTo>
                  <a:pt x="10365" y="7805"/>
                </a:lnTo>
                <a:lnTo>
                  <a:pt x="10370" y="7809"/>
                </a:lnTo>
                <a:lnTo>
                  <a:pt x="10375" y="7813"/>
                </a:lnTo>
                <a:lnTo>
                  <a:pt x="10381" y="7815"/>
                </a:lnTo>
                <a:lnTo>
                  <a:pt x="10393" y="7823"/>
                </a:lnTo>
                <a:lnTo>
                  <a:pt x="10403" y="7831"/>
                </a:lnTo>
                <a:lnTo>
                  <a:pt x="10415" y="7838"/>
                </a:lnTo>
                <a:lnTo>
                  <a:pt x="10427" y="7846"/>
                </a:lnTo>
                <a:lnTo>
                  <a:pt x="10432" y="7860"/>
                </a:lnTo>
                <a:lnTo>
                  <a:pt x="10438" y="7872"/>
                </a:lnTo>
                <a:lnTo>
                  <a:pt x="10443" y="7878"/>
                </a:lnTo>
                <a:lnTo>
                  <a:pt x="10450" y="7882"/>
                </a:lnTo>
                <a:lnTo>
                  <a:pt x="10459" y="7885"/>
                </a:lnTo>
                <a:lnTo>
                  <a:pt x="10469" y="7886"/>
                </a:lnTo>
                <a:lnTo>
                  <a:pt x="10468" y="7876"/>
                </a:lnTo>
                <a:lnTo>
                  <a:pt x="10466" y="7867"/>
                </a:lnTo>
                <a:lnTo>
                  <a:pt x="10464" y="7858"/>
                </a:lnTo>
                <a:lnTo>
                  <a:pt x="10461" y="7850"/>
                </a:lnTo>
                <a:lnTo>
                  <a:pt x="10457" y="7842"/>
                </a:lnTo>
                <a:lnTo>
                  <a:pt x="10452" y="7836"/>
                </a:lnTo>
                <a:lnTo>
                  <a:pt x="10445" y="7829"/>
                </a:lnTo>
                <a:lnTo>
                  <a:pt x="10436" y="7824"/>
                </a:lnTo>
                <a:lnTo>
                  <a:pt x="10433" y="7818"/>
                </a:lnTo>
                <a:lnTo>
                  <a:pt x="10429" y="7810"/>
                </a:lnTo>
                <a:lnTo>
                  <a:pt x="10425" y="7804"/>
                </a:lnTo>
                <a:lnTo>
                  <a:pt x="10421" y="7797"/>
                </a:lnTo>
                <a:lnTo>
                  <a:pt x="10411" y="7786"/>
                </a:lnTo>
                <a:lnTo>
                  <a:pt x="10400" y="7775"/>
                </a:lnTo>
                <a:lnTo>
                  <a:pt x="10396" y="7766"/>
                </a:lnTo>
                <a:lnTo>
                  <a:pt x="10390" y="7760"/>
                </a:lnTo>
                <a:lnTo>
                  <a:pt x="10388" y="7757"/>
                </a:lnTo>
                <a:lnTo>
                  <a:pt x="10384" y="7755"/>
                </a:lnTo>
                <a:lnTo>
                  <a:pt x="10380" y="7754"/>
                </a:lnTo>
                <a:lnTo>
                  <a:pt x="10375" y="7752"/>
                </a:lnTo>
                <a:lnTo>
                  <a:pt x="10371" y="7743"/>
                </a:lnTo>
                <a:lnTo>
                  <a:pt x="10366" y="7737"/>
                </a:lnTo>
                <a:lnTo>
                  <a:pt x="10363" y="7734"/>
                </a:lnTo>
                <a:lnTo>
                  <a:pt x="10360" y="7732"/>
                </a:lnTo>
                <a:lnTo>
                  <a:pt x="10354" y="7729"/>
                </a:lnTo>
                <a:lnTo>
                  <a:pt x="10351" y="7728"/>
                </a:lnTo>
                <a:lnTo>
                  <a:pt x="10351" y="7728"/>
                </a:lnTo>
                <a:lnTo>
                  <a:pt x="10351" y="7728"/>
                </a:lnTo>
                <a:lnTo>
                  <a:pt x="10347" y="7723"/>
                </a:lnTo>
                <a:lnTo>
                  <a:pt x="10344" y="7716"/>
                </a:lnTo>
                <a:lnTo>
                  <a:pt x="10325" y="7700"/>
                </a:lnTo>
                <a:lnTo>
                  <a:pt x="10307" y="7682"/>
                </a:lnTo>
                <a:lnTo>
                  <a:pt x="10288" y="7665"/>
                </a:lnTo>
                <a:lnTo>
                  <a:pt x="10270" y="7647"/>
                </a:lnTo>
                <a:lnTo>
                  <a:pt x="10267" y="7652"/>
                </a:lnTo>
                <a:lnTo>
                  <a:pt x="10264" y="7656"/>
                </a:lnTo>
                <a:lnTo>
                  <a:pt x="10263" y="7660"/>
                </a:lnTo>
                <a:lnTo>
                  <a:pt x="10263" y="7664"/>
                </a:lnTo>
                <a:lnTo>
                  <a:pt x="10264" y="7673"/>
                </a:lnTo>
                <a:lnTo>
                  <a:pt x="10266" y="7682"/>
                </a:lnTo>
                <a:lnTo>
                  <a:pt x="10280" y="7701"/>
                </a:lnTo>
                <a:lnTo>
                  <a:pt x="10293" y="7721"/>
                </a:lnTo>
                <a:lnTo>
                  <a:pt x="10299" y="7730"/>
                </a:lnTo>
                <a:lnTo>
                  <a:pt x="10307" y="7739"/>
                </a:lnTo>
                <a:lnTo>
                  <a:pt x="10316" y="7748"/>
                </a:lnTo>
                <a:lnTo>
                  <a:pt x="10327" y="7755"/>
                </a:lnTo>
                <a:close/>
                <a:moveTo>
                  <a:pt x="9383" y="9575"/>
                </a:moveTo>
                <a:lnTo>
                  <a:pt x="9383" y="9563"/>
                </a:lnTo>
                <a:lnTo>
                  <a:pt x="9380" y="9553"/>
                </a:lnTo>
                <a:lnTo>
                  <a:pt x="9378" y="9549"/>
                </a:lnTo>
                <a:lnTo>
                  <a:pt x="9374" y="9545"/>
                </a:lnTo>
                <a:lnTo>
                  <a:pt x="9370" y="9541"/>
                </a:lnTo>
                <a:lnTo>
                  <a:pt x="9363" y="9539"/>
                </a:lnTo>
                <a:lnTo>
                  <a:pt x="9361" y="9538"/>
                </a:lnTo>
                <a:lnTo>
                  <a:pt x="9357" y="9538"/>
                </a:lnTo>
                <a:lnTo>
                  <a:pt x="9353" y="9539"/>
                </a:lnTo>
                <a:lnTo>
                  <a:pt x="9351" y="9540"/>
                </a:lnTo>
                <a:lnTo>
                  <a:pt x="9347" y="9545"/>
                </a:lnTo>
                <a:lnTo>
                  <a:pt x="9343" y="9550"/>
                </a:lnTo>
                <a:lnTo>
                  <a:pt x="9342" y="9554"/>
                </a:lnTo>
                <a:lnTo>
                  <a:pt x="9340" y="9561"/>
                </a:lnTo>
                <a:lnTo>
                  <a:pt x="9339" y="9566"/>
                </a:lnTo>
                <a:lnTo>
                  <a:pt x="9339" y="9571"/>
                </a:lnTo>
                <a:lnTo>
                  <a:pt x="9340" y="9576"/>
                </a:lnTo>
                <a:lnTo>
                  <a:pt x="9342" y="9581"/>
                </a:lnTo>
                <a:lnTo>
                  <a:pt x="9348" y="9597"/>
                </a:lnTo>
                <a:lnTo>
                  <a:pt x="9353" y="9613"/>
                </a:lnTo>
                <a:lnTo>
                  <a:pt x="9358" y="9622"/>
                </a:lnTo>
                <a:lnTo>
                  <a:pt x="9363" y="9632"/>
                </a:lnTo>
                <a:lnTo>
                  <a:pt x="9371" y="9641"/>
                </a:lnTo>
                <a:lnTo>
                  <a:pt x="9381" y="9650"/>
                </a:lnTo>
                <a:lnTo>
                  <a:pt x="9378" y="9638"/>
                </a:lnTo>
                <a:lnTo>
                  <a:pt x="9376" y="9628"/>
                </a:lnTo>
                <a:lnTo>
                  <a:pt x="9376" y="9617"/>
                </a:lnTo>
                <a:lnTo>
                  <a:pt x="9378" y="9608"/>
                </a:lnTo>
                <a:lnTo>
                  <a:pt x="9380" y="9592"/>
                </a:lnTo>
                <a:lnTo>
                  <a:pt x="9383" y="9575"/>
                </a:lnTo>
                <a:close/>
                <a:moveTo>
                  <a:pt x="10304" y="1065"/>
                </a:moveTo>
                <a:lnTo>
                  <a:pt x="10311" y="1057"/>
                </a:lnTo>
                <a:lnTo>
                  <a:pt x="10316" y="1051"/>
                </a:lnTo>
                <a:lnTo>
                  <a:pt x="10320" y="1042"/>
                </a:lnTo>
                <a:lnTo>
                  <a:pt x="10322" y="1034"/>
                </a:lnTo>
                <a:lnTo>
                  <a:pt x="10324" y="1025"/>
                </a:lnTo>
                <a:lnTo>
                  <a:pt x="10324" y="1016"/>
                </a:lnTo>
                <a:lnTo>
                  <a:pt x="10322" y="1007"/>
                </a:lnTo>
                <a:lnTo>
                  <a:pt x="10320" y="998"/>
                </a:lnTo>
                <a:lnTo>
                  <a:pt x="10317" y="993"/>
                </a:lnTo>
                <a:lnTo>
                  <a:pt x="10315" y="989"/>
                </a:lnTo>
                <a:lnTo>
                  <a:pt x="10312" y="987"/>
                </a:lnTo>
                <a:lnTo>
                  <a:pt x="10308" y="984"/>
                </a:lnTo>
                <a:lnTo>
                  <a:pt x="10304" y="981"/>
                </a:lnTo>
                <a:lnTo>
                  <a:pt x="10300" y="981"/>
                </a:lnTo>
                <a:lnTo>
                  <a:pt x="10295" y="981"/>
                </a:lnTo>
                <a:lnTo>
                  <a:pt x="10290" y="981"/>
                </a:lnTo>
                <a:lnTo>
                  <a:pt x="10288" y="983"/>
                </a:lnTo>
                <a:lnTo>
                  <a:pt x="10285" y="985"/>
                </a:lnTo>
                <a:lnTo>
                  <a:pt x="10282" y="988"/>
                </a:lnTo>
                <a:lnTo>
                  <a:pt x="10281" y="992"/>
                </a:lnTo>
                <a:lnTo>
                  <a:pt x="10277" y="1001"/>
                </a:lnTo>
                <a:lnTo>
                  <a:pt x="10276" y="1012"/>
                </a:lnTo>
                <a:lnTo>
                  <a:pt x="10275" y="1024"/>
                </a:lnTo>
                <a:lnTo>
                  <a:pt x="10276" y="1035"/>
                </a:lnTo>
                <a:lnTo>
                  <a:pt x="10277" y="1046"/>
                </a:lnTo>
                <a:lnTo>
                  <a:pt x="10281" y="1056"/>
                </a:lnTo>
                <a:lnTo>
                  <a:pt x="10282" y="1060"/>
                </a:lnTo>
                <a:lnTo>
                  <a:pt x="10285" y="1063"/>
                </a:lnTo>
                <a:lnTo>
                  <a:pt x="10289" y="1065"/>
                </a:lnTo>
                <a:lnTo>
                  <a:pt x="10291" y="1068"/>
                </a:lnTo>
                <a:lnTo>
                  <a:pt x="10295" y="1068"/>
                </a:lnTo>
                <a:lnTo>
                  <a:pt x="10298" y="1068"/>
                </a:lnTo>
                <a:lnTo>
                  <a:pt x="10302" y="1066"/>
                </a:lnTo>
                <a:lnTo>
                  <a:pt x="10304" y="1065"/>
                </a:lnTo>
                <a:close/>
                <a:moveTo>
                  <a:pt x="6168" y="9392"/>
                </a:moveTo>
                <a:lnTo>
                  <a:pt x="6165" y="9360"/>
                </a:lnTo>
                <a:lnTo>
                  <a:pt x="6162" y="9327"/>
                </a:lnTo>
                <a:lnTo>
                  <a:pt x="6160" y="9310"/>
                </a:lnTo>
                <a:lnTo>
                  <a:pt x="6156" y="9292"/>
                </a:lnTo>
                <a:lnTo>
                  <a:pt x="6152" y="9283"/>
                </a:lnTo>
                <a:lnTo>
                  <a:pt x="6150" y="9274"/>
                </a:lnTo>
                <a:lnTo>
                  <a:pt x="6144" y="9265"/>
                </a:lnTo>
                <a:lnTo>
                  <a:pt x="6139" y="9256"/>
                </a:lnTo>
                <a:lnTo>
                  <a:pt x="6135" y="9283"/>
                </a:lnTo>
                <a:lnTo>
                  <a:pt x="6133" y="9305"/>
                </a:lnTo>
                <a:lnTo>
                  <a:pt x="6133" y="9324"/>
                </a:lnTo>
                <a:lnTo>
                  <a:pt x="6135" y="9340"/>
                </a:lnTo>
                <a:lnTo>
                  <a:pt x="6137" y="9347"/>
                </a:lnTo>
                <a:lnTo>
                  <a:pt x="6139" y="9354"/>
                </a:lnTo>
                <a:lnTo>
                  <a:pt x="6143" y="9360"/>
                </a:lnTo>
                <a:lnTo>
                  <a:pt x="6146" y="9367"/>
                </a:lnTo>
                <a:lnTo>
                  <a:pt x="6156" y="9379"/>
                </a:lnTo>
                <a:lnTo>
                  <a:pt x="6168" y="9392"/>
                </a:lnTo>
                <a:close/>
                <a:moveTo>
                  <a:pt x="12347" y="9230"/>
                </a:moveTo>
                <a:lnTo>
                  <a:pt x="12339" y="9234"/>
                </a:lnTo>
                <a:lnTo>
                  <a:pt x="12333" y="9238"/>
                </a:lnTo>
                <a:lnTo>
                  <a:pt x="12330" y="9242"/>
                </a:lnTo>
                <a:lnTo>
                  <a:pt x="12330" y="9247"/>
                </a:lnTo>
                <a:lnTo>
                  <a:pt x="12330" y="9251"/>
                </a:lnTo>
                <a:lnTo>
                  <a:pt x="12334" y="9256"/>
                </a:lnTo>
                <a:lnTo>
                  <a:pt x="12338" y="9261"/>
                </a:lnTo>
                <a:lnTo>
                  <a:pt x="12343" y="9266"/>
                </a:lnTo>
                <a:lnTo>
                  <a:pt x="12348" y="9278"/>
                </a:lnTo>
                <a:lnTo>
                  <a:pt x="12353" y="9289"/>
                </a:lnTo>
                <a:lnTo>
                  <a:pt x="12361" y="9300"/>
                </a:lnTo>
                <a:lnTo>
                  <a:pt x="12371" y="9309"/>
                </a:lnTo>
                <a:lnTo>
                  <a:pt x="12378" y="9314"/>
                </a:lnTo>
                <a:lnTo>
                  <a:pt x="12385" y="9319"/>
                </a:lnTo>
                <a:lnTo>
                  <a:pt x="12389" y="9320"/>
                </a:lnTo>
                <a:lnTo>
                  <a:pt x="12394" y="9320"/>
                </a:lnTo>
                <a:lnTo>
                  <a:pt x="12398" y="9319"/>
                </a:lnTo>
                <a:lnTo>
                  <a:pt x="12402" y="9316"/>
                </a:lnTo>
                <a:lnTo>
                  <a:pt x="12407" y="9311"/>
                </a:lnTo>
                <a:lnTo>
                  <a:pt x="12410" y="9307"/>
                </a:lnTo>
                <a:lnTo>
                  <a:pt x="12413" y="9302"/>
                </a:lnTo>
                <a:lnTo>
                  <a:pt x="12414" y="9297"/>
                </a:lnTo>
                <a:lnTo>
                  <a:pt x="12415" y="9292"/>
                </a:lnTo>
                <a:lnTo>
                  <a:pt x="12414" y="9287"/>
                </a:lnTo>
                <a:lnTo>
                  <a:pt x="12413" y="9282"/>
                </a:lnTo>
                <a:lnTo>
                  <a:pt x="12410" y="9276"/>
                </a:lnTo>
                <a:lnTo>
                  <a:pt x="12403" y="9267"/>
                </a:lnTo>
                <a:lnTo>
                  <a:pt x="12398" y="9260"/>
                </a:lnTo>
                <a:lnTo>
                  <a:pt x="12391" y="9253"/>
                </a:lnTo>
                <a:lnTo>
                  <a:pt x="12384" y="9247"/>
                </a:lnTo>
                <a:lnTo>
                  <a:pt x="12375" y="9240"/>
                </a:lnTo>
                <a:lnTo>
                  <a:pt x="12367" y="9237"/>
                </a:lnTo>
                <a:lnTo>
                  <a:pt x="12357" y="9233"/>
                </a:lnTo>
                <a:lnTo>
                  <a:pt x="12347" y="9230"/>
                </a:lnTo>
                <a:close/>
                <a:moveTo>
                  <a:pt x="13564" y="9463"/>
                </a:moveTo>
                <a:lnTo>
                  <a:pt x="13563" y="9455"/>
                </a:lnTo>
                <a:lnTo>
                  <a:pt x="13561" y="9449"/>
                </a:lnTo>
                <a:lnTo>
                  <a:pt x="13558" y="9444"/>
                </a:lnTo>
                <a:lnTo>
                  <a:pt x="13555" y="9439"/>
                </a:lnTo>
                <a:lnTo>
                  <a:pt x="13548" y="9430"/>
                </a:lnTo>
                <a:lnTo>
                  <a:pt x="13540" y="9422"/>
                </a:lnTo>
                <a:lnTo>
                  <a:pt x="13530" y="9417"/>
                </a:lnTo>
                <a:lnTo>
                  <a:pt x="13519" y="9410"/>
                </a:lnTo>
                <a:lnTo>
                  <a:pt x="13508" y="9406"/>
                </a:lnTo>
                <a:lnTo>
                  <a:pt x="13498" y="9401"/>
                </a:lnTo>
                <a:lnTo>
                  <a:pt x="13492" y="9401"/>
                </a:lnTo>
                <a:lnTo>
                  <a:pt x="13487" y="9401"/>
                </a:lnTo>
                <a:lnTo>
                  <a:pt x="13481" y="9404"/>
                </a:lnTo>
                <a:lnTo>
                  <a:pt x="13477" y="9406"/>
                </a:lnTo>
                <a:lnTo>
                  <a:pt x="13474" y="9415"/>
                </a:lnTo>
                <a:lnTo>
                  <a:pt x="13473" y="9428"/>
                </a:lnTo>
                <a:lnTo>
                  <a:pt x="13491" y="9444"/>
                </a:lnTo>
                <a:lnTo>
                  <a:pt x="13509" y="9459"/>
                </a:lnTo>
                <a:lnTo>
                  <a:pt x="13519" y="9466"/>
                </a:lnTo>
                <a:lnTo>
                  <a:pt x="13530" y="9471"/>
                </a:lnTo>
                <a:lnTo>
                  <a:pt x="13540" y="9476"/>
                </a:lnTo>
                <a:lnTo>
                  <a:pt x="13553" y="9478"/>
                </a:lnTo>
                <a:lnTo>
                  <a:pt x="13555" y="9478"/>
                </a:lnTo>
                <a:lnTo>
                  <a:pt x="13557" y="9477"/>
                </a:lnTo>
                <a:lnTo>
                  <a:pt x="13559" y="9476"/>
                </a:lnTo>
                <a:lnTo>
                  <a:pt x="13562" y="9473"/>
                </a:lnTo>
                <a:lnTo>
                  <a:pt x="13563" y="9468"/>
                </a:lnTo>
                <a:lnTo>
                  <a:pt x="13564" y="9463"/>
                </a:lnTo>
                <a:close/>
                <a:moveTo>
                  <a:pt x="5381" y="7361"/>
                </a:moveTo>
                <a:lnTo>
                  <a:pt x="5376" y="7365"/>
                </a:lnTo>
                <a:lnTo>
                  <a:pt x="5372" y="7369"/>
                </a:lnTo>
                <a:lnTo>
                  <a:pt x="5368" y="7373"/>
                </a:lnTo>
                <a:lnTo>
                  <a:pt x="5367" y="7378"/>
                </a:lnTo>
                <a:lnTo>
                  <a:pt x="5366" y="7383"/>
                </a:lnTo>
                <a:lnTo>
                  <a:pt x="5364" y="7388"/>
                </a:lnTo>
                <a:lnTo>
                  <a:pt x="5364" y="7395"/>
                </a:lnTo>
                <a:lnTo>
                  <a:pt x="5366" y="7400"/>
                </a:lnTo>
                <a:lnTo>
                  <a:pt x="5368" y="7406"/>
                </a:lnTo>
                <a:lnTo>
                  <a:pt x="5372" y="7410"/>
                </a:lnTo>
                <a:lnTo>
                  <a:pt x="5376" y="7414"/>
                </a:lnTo>
                <a:lnTo>
                  <a:pt x="5380" y="7415"/>
                </a:lnTo>
                <a:lnTo>
                  <a:pt x="5385" y="7417"/>
                </a:lnTo>
                <a:lnTo>
                  <a:pt x="5391" y="7417"/>
                </a:lnTo>
                <a:lnTo>
                  <a:pt x="5397" y="7415"/>
                </a:lnTo>
                <a:lnTo>
                  <a:pt x="5402" y="7414"/>
                </a:lnTo>
                <a:lnTo>
                  <a:pt x="5415" y="7410"/>
                </a:lnTo>
                <a:lnTo>
                  <a:pt x="5426" y="7406"/>
                </a:lnTo>
                <a:lnTo>
                  <a:pt x="5438" y="7401"/>
                </a:lnTo>
                <a:lnTo>
                  <a:pt x="5451" y="7396"/>
                </a:lnTo>
                <a:lnTo>
                  <a:pt x="5455" y="7392"/>
                </a:lnTo>
                <a:lnTo>
                  <a:pt x="5457" y="7390"/>
                </a:lnTo>
                <a:lnTo>
                  <a:pt x="5458" y="7386"/>
                </a:lnTo>
                <a:lnTo>
                  <a:pt x="5460" y="7382"/>
                </a:lnTo>
                <a:lnTo>
                  <a:pt x="5457" y="7373"/>
                </a:lnTo>
                <a:lnTo>
                  <a:pt x="5453" y="7365"/>
                </a:lnTo>
                <a:lnTo>
                  <a:pt x="5444" y="7356"/>
                </a:lnTo>
                <a:lnTo>
                  <a:pt x="5435" y="7351"/>
                </a:lnTo>
                <a:lnTo>
                  <a:pt x="5426" y="7348"/>
                </a:lnTo>
                <a:lnTo>
                  <a:pt x="5417" y="7347"/>
                </a:lnTo>
                <a:lnTo>
                  <a:pt x="5408" y="7348"/>
                </a:lnTo>
                <a:lnTo>
                  <a:pt x="5399" y="7351"/>
                </a:lnTo>
                <a:lnTo>
                  <a:pt x="5390" y="7356"/>
                </a:lnTo>
                <a:lnTo>
                  <a:pt x="5381" y="7361"/>
                </a:lnTo>
                <a:close/>
                <a:moveTo>
                  <a:pt x="10527" y="2597"/>
                </a:moveTo>
                <a:lnTo>
                  <a:pt x="10533" y="2627"/>
                </a:lnTo>
                <a:lnTo>
                  <a:pt x="10539" y="2657"/>
                </a:lnTo>
                <a:lnTo>
                  <a:pt x="10545" y="2688"/>
                </a:lnTo>
                <a:lnTo>
                  <a:pt x="10553" y="2718"/>
                </a:lnTo>
                <a:lnTo>
                  <a:pt x="10555" y="2720"/>
                </a:lnTo>
                <a:lnTo>
                  <a:pt x="10560" y="2722"/>
                </a:lnTo>
                <a:lnTo>
                  <a:pt x="10567" y="2723"/>
                </a:lnTo>
                <a:lnTo>
                  <a:pt x="10572" y="2723"/>
                </a:lnTo>
                <a:lnTo>
                  <a:pt x="10577" y="2720"/>
                </a:lnTo>
                <a:lnTo>
                  <a:pt x="10581" y="2717"/>
                </a:lnTo>
                <a:lnTo>
                  <a:pt x="10582" y="2711"/>
                </a:lnTo>
                <a:lnTo>
                  <a:pt x="10582" y="2705"/>
                </a:lnTo>
                <a:lnTo>
                  <a:pt x="10577" y="2679"/>
                </a:lnTo>
                <a:lnTo>
                  <a:pt x="10571" y="2655"/>
                </a:lnTo>
                <a:lnTo>
                  <a:pt x="10566" y="2629"/>
                </a:lnTo>
                <a:lnTo>
                  <a:pt x="10559" y="2603"/>
                </a:lnTo>
                <a:lnTo>
                  <a:pt x="10557" y="2597"/>
                </a:lnTo>
                <a:lnTo>
                  <a:pt x="10551" y="2592"/>
                </a:lnTo>
                <a:lnTo>
                  <a:pt x="10549" y="2589"/>
                </a:lnTo>
                <a:lnTo>
                  <a:pt x="10545" y="2588"/>
                </a:lnTo>
                <a:lnTo>
                  <a:pt x="10541" y="2587"/>
                </a:lnTo>
                <a:lnTo>
                  <a:pt x="10537" y="2587"/>
                </a:lnTo>
                <a:lnTo>
                  <a:pt x="10531" y="2592"/>
                </a:lnTo>
                <a:lnTo>
                  <a:pt x="10527" y="2597"/>
                </a:lnTo>
                <a:close/>
                <a:moveTo>
                  <a:pt x="9352" y="4562"/>
                </a:moveTo>
                <a:lnTo>
                  <a:pt x="9361" y="4588"/>
                </a:lnTo>
                <a:lnTo>
                  <a:pt x="9371" y="4615"/>
                </a:lnTo>
                <a:lnTo>
                  <a:pt x="9381" y="4641"/>
                </a:lnTo>
                <a:lnTo>
                  <a:pt x="9392" y="4668"/>
                </a:lnTo>
                <a:lnTo>
                  <a:pt x="9396" y="4672"/>
                </a:lnTo>
                <a:lnTo>
                  <a:pt x="9398" y="4674"/>
                </a:lnTo>
                <a:lnTo>
                  <a:pt x="9401" y="4674"/>
                </a:lnTo>
                <a:lnTo>
                  <a:pt x="9403" y="4674"/>
                </a:lnTo>
                <a:lnTo>
                  <a:pt x="9405" y="4673"/>
                </a:lnTo>
                <a:lnTo>
                  <a:pt x="9406" y="4670"/>
                </a:lnTo>
                <a:lnTo>
                  <a:pt x="9406" y="4667"/>
                </a:lnTo>
                <a:lnTo>
                  <a:pt x="9407" y="4661"/>
                </a:lnTo>
                <a:lnTo>
                  <a:pt x="9407" y="4641"/>
                </a:lnTo>
                <a:lnTo>
                  <a:pt x="9405" y="4620"/>
                </a:lnTo>
                <a:lnTo>
                  <a:pt x="9401" y="4601"/>
                </a:lnTo>
                <a:lnTo>
                  <a:pt x="9396" y="4580"/>
                </a:lnTo>
                <a:lnTo>
                  <a:pt x="9381" y="4542"/>
                </a:lnTo>
                <a:lnTo>
                  <a:pt x="9367" y="4502"/>
                </a:lnTo>
                <a:lnTo>
                  <a:pt x="9358" y="4510"/>
                </a:lnTo>
                <a:lnTo>
                  <a:pt x="9352" y="4517"/>
                </a:lnTo>
                <a:lnTo>
                  <a:pt x="9348" y="4525"/>
                </a:lnTo>
                <a:lnTo>
                  <a:pt x="9347" y="4533"/>
                </a:lnTo>
                <a:lnTo>
                  <a:pt x="9347" y="4539"/>
                </a:lnTo>
                <a:lnTo>
                  <a:pt x="9347" y="4547"/>
                </a:lnTo>
                <a:lnTo>
                  <a:pt x="9349" y="4555"/>
                </a:lnTo>
                <a:lnTo>
                  <a:pt x="9352" y="4562"/>
                </a:lnTo>
                <a:close/>
                <a:moveTo>
                  <a:pt x="13195" y="7819"/>
                </a:moveTo>
                <a:lnTo>
                  <a:pt x="13198" y="7820"/>
                </a:lnTo>
                <a:lnTo>
                  <a:pt x="13201" y="7820"/>
                </a:lnTo>
                <a:lnTo>
                  <a:pt x="13205" y="7820"/>
                </a:lnTo>
                <a:lnTo>
                  <a:pt x="13209" y="7819"/>
                </a:lnTo>
                <a:lnTo>
                  <a:pt x="13216" y="7815"/>
                </a:lnTo>
                <a:lnTo>
                  <a:pt x="13220" y="7810"/>
                </a:lnTo>
                <a:lnTo>
                  <a:pt x="13226" y="7799"/>
                </a:lnTo>
                <a:lnTo>
                  <a:pt x="13229" y="7788"/>
                </a:lnTo>
                <a:lnTo>
                  <a:pt x="13230" y="7778"/>
                </a:lnTo>
                <a:lnTo>
                  <a:pt x="13230" y="7768"/>
                </a:lnTo>
                <a:lnTo>
                  <a:pt x="13229" y="7757"/>
                </a:lnTo>
                <a:lnTo>
                  <a:pt x="13226" y="7746"/>
                </a:lnTo>
                <a:lnTo>
                  <a:pt x="13223" y="7736"/>
                </a:lnTo>
                <a:lnTo>
                  <a:pt x="13218" y="7725"/>
                </a:lnTo>
                <a:lnTo>
                  <a:pt x="13217" y="7723"/>
                </a:lnTo>
                <a:lnTo>
                  <a:pt x="13214" y="7720"/>
                </a:lnTo>
                <a:lnTo>
                  <a:pt x="13212" y="7719"/>
                </a:lnTo>
                <a:lnTo>
                  <a:pt x="13208" y="7718"/>
                </a:lnTo>
                <a:lnTo>
                  <a:pt x="13204" y="7718"/>
                </a:lnTo>
                <a:lnTo>
                  <a:pt x="13199" y="7718"/>
                </a:lnTo>
                <a:lnTo>
                  <a:pt x="13194" y="7719"/>
                </a:lnTo>
                <a:lnTo>
                  <a:pt x="13187" y="7720"/>
                </a:lnTo>
                <a:lnTo>
                  <a:pt x="13182" y="7725"/>
                </a:lnTo>
                <a:lnTo>
                  <a:pt x="13178" y="7732"/>
                </a:lnTo>
                <a:lnTo>
                  <a:pt x="13176" y="7738"/>
                </a:lnTo>
                <a:lnTo>
                  <a:pt x="13173" y="7745"/>
                </a:lnTo>
                <a:lnTo>
                  <a:pt x="13172" y="7760"/>
                </a:lnTo>
                <a:lnTo>
                  <a:pt x="13172" y="7777"/>
                </a:lnTo>
                <a:lnTo>
                  <a:pt x="13173" y="7790"/>
                </a:lnTo>
                <a:lnTo>
                  <a:pt x="13176" y="7802"/>
                </a:lnTo>
                <a:lnTo>
                  <a:pt x="13178" y="7808"/>
                </a:lnTo>
                <a:lnTo>
                  <a:pt x="13182" y="7813"/>
                </a:lnTo>
                <a:lnTo>
                  <a:pt x="13187" y="7817"/>
                </a:lnTo>
                <a:lnTo>
                  <a:pt x="13195" y="7819"/>
                </a:lnTo>
                <a:close/>
                <a:moveTo>
                  <a:pt x="11446" y="4532"/>
                </a:moveTo>
                <a:lnTo>
                  <a:pt x="11451" y="4529"/>
                </a:lnTo>
                <a:lnTo>
                  <a:pt x="11455" y="4525"/>
                </a:lnTo>
                <a:lnTo>
                  <a:pt x="11459" y="4521"/>
                </a:lnTo>
                <a:lnTo>
                  <a:pt x="11461" y="4516"/>
                </a:lnTo>
                <a:lnTo>
                  <a:pt x="11463" y="4512"/>
                </a:lnTo>
                <a:lnTo>
                  <a:pt x="11463" y="4507"/>
                </a:lnTo>
                <a:lnTo>
                  <a:pt x="11461" y="4501"/>
                </a:lnTo>
                <a:lnTo>
                  <a:pt x="11460" y="4496"/>
                </a:lnTo>
                <a:lnTo>
                  <a:pt x="11455" y="4488"/>
                </a:lnTo>
                <a:lnTo>
                  <a:pt x="11446" y="4480"/>
                </a:lnTo>
                <a:lnTo>
                  <a:pt x="11436" y="4474"/>
                </a:lnTo>
                <a:lnTo>
                  <a:pt x="11425" y="4468"/>
                </a:lnTo>
                <a:lnTo>
                  <a:pt x="11412" y="4465"/>
                </a:lnTo>
                <a:lnTo>
                  <a:pt x="11401" y="4462"/>
                </a:lnTo>
                <a:lnTo>
                  <a:pt x="11396" y="4462"/>
                </a:lnTo>
                <a:lnTo>
                  <a:pt x="11391" y="4462"/>
                </a:lnTo>
                <a:lnTo>
                  <a:pt x="11387" y="4462"/>
                </a:lnTo>
                <a:lnTo>
                  <a:pt x="11383" y="4463"/>
                </a:lnTo>
                <a:lnTo>
                  <a:pt x="11378" y="4467"/>
                </a:lnTo>
                <a:lnTo>
                  <a:pt x="11374" y="4471"/>
                </a:lnTo>
                <a:lnTo>
                  <a:pt x="11370" y="4475"/>
                </a:lnTo>
                <a:lnTo>
                  <a:pt x="11369" y="4479"/>
                </a:lnTo>
                <a:lnTo>
                  <a:pt x="11367" y="4484"/>
                </a:lnTo>
                <a:lnTo>
                  <a:pt x="11367" y="4489"/>
                </a:lnTo>
                <a:lnTo>
                  <a:pt x="11369" y="4496"/>
                </a:lnTo>
                <a:lnTo>
                  <a:pt x="11371" y="4501"/>
                </a:lnTo>
                <a:lnTo>
                  <a:pt x="11378" y="4511"/>
                </a:lnTo>
                <a:lnTo>
                  <a:pt x="11385" y="4519"/>
                </a:lnTo>
                <a:lnTo>
                  <a:pt x="11394" y="4526"/>
                </a:lnTo>
                <a:lnTo>
                  <a:pt x="11405" y="4532"/>
                </a:lnTo>
                <a:lnTo>
                  <a:pt x="11415" y="4534"/>
                </a:lnTo>
                <a:lnTo>
                  <a:pt x="11425" y="4535"/>
                </a:lnTo>
                <a:lnTo>
                  <a:pt x="11436" y="4535"/>
                </a:lnTo>
                <a:lnTo>
                  <a:pt x="11446" y="4532"/>
                </a:lnTo>
                <a:close/>
                <a:moveTo>
                  <a:pt x="10829" y="9300"/>
                </a:moveTo>
                <a:lnTo>
                  <a:pt x="10824" y="9300"/>
                </a:lnTo>
                <a:lnTo>
                  <a:pt x="10819" y="9301"/>
                </a:lnTo>
                <a:lnTo>
                  <a:pt x="10815" y="9302"/>
                </a:lnTo>
                <a:lnTo>
                  <a:pt x="10813" y="9305"/>
                </a:lnTo>
                <a:lnTo>
                  <a:pt x="10806" y="9313"/>
                </a:lnTo>
                <a:lnTo>
                  <a:pt x="10802" y="9320"/>
                </a:lnTo>
                <a:lnTo>
                  <a:pt x="10797" y="9333"/>
                </a:lnTo>
                <a:lnTo>
                  <a:pt x="10793" y="9346"/>
                </a:lnTo>
                <a:lnTo>
                  <a:pt x="10792" y="9359"/>
                </a:lnTo>
                <a:lnTo>
                  <a:pt x="10793" y="9370"/>
                </a:lnTo>
                <a:lnTo>
                  <a:pt x="10795" y="9377"/>
                </a:lnTo>
                <a:lnTo>
                  <a:pt x="10797" y="9382"/>
                </a:lnTo>
                <a:lnTo>
                  <a:pt x="10800" y="9388"/>
                </a:lnTo>
                <a:lnTo>
                  <a:pt x="10804" y="9394"/>
                </a:lnTo>
                <a:lnTo>
                  <a:pt x="10813" y="9405"/>
                </a:lnTo>
                <a:lnTo>
                  <a:pt x="10826" y="9417"/>
                </a:lnTo>
                <a:lnTo>
                  <a:pt x="10832" y="9405"/>
                </a:lnTo>
                <a:lnTo>
                  <a:pt x="10838" y="9395"/>
                </a:lnTo>
                <a:lnTo>
                  <a:pt x="10844" y="9385"/>
                </a:lnTo>
                <a:lnTo>
                  <a:pt x="10847" y="9374"/>
                </a:lnTo>
                <a:lnTo>
                  <a:pt x="10851" y="9363"/>
                </a:lnTo>
                <a:lnTo>
                  <a:pt x="10854" y="9352"/>
                </a:lnTo>
                <a:lnTo>
                  <a:pt x="10855" y="9341"/>
                </a:lnTo>
                <a:lnTo>
                  <a:pt x="10855" y="9329"/>
                </a:lnTo>
                <a:lnTo>
                  <a:pt x="10855" y="9324"/>
                </a:lnTo>
                <a:lnTo>
                  <a:pt x="10854" y="9318"/>
                </a:lnTo>
                <a:lnTo>
                  <a:pt x="10851" y="9314"/>
                </a:lnTo>
                <a:lnTo>
                  <a:pt x="10849" y="9309"/>
                </a:lnTo>
                <a:lnTo>
                  <a:pt x="10845" y="9306"/>
                </a:lnTo>
                <a:lnTo>
                  <a:pt x="10840" y="9304"/>
                </a:lnTo>
                <a:lnTo>
                  <a:pt x="10835" y="9301"/>
                </a:lnTo>
                <a:lnTo>
                  <a:pt x="10829" y="9300"/>
                </a:lnTo>
                <a:close/>
                <a:moveTo>
                  <a:pt x="11232" y="7368"/>
                </a:moveTo>
                <a:lnTo>
                  <a:pt x="11219" y="7343"/>
                </a:lnTo>
                <a:lnTo>
                  <a:pt x="11205" y="7320"/>
                </a:lnTo>
                <a:lnTo>
                  <a:pt x="11191" y="7297"/>
                </a:lnTo>
                <a:lnTo>
                  <a:pt x="11176" y="7276"/>
                </a:lnTo>
                <a:lnTo>
                  <a:pt x="11167" y="7266"/>
                </a:lnTo>
                <a:lnTo>
                  <a:pt x="11156" y="7256"/>
                </a:lnTo>
                <a:lnTo>
                  <a:pt x="11146" y="7247"/>
                </a:lnTo>
                <a:lnTo>
                  <a:pt x="11136" y="7239"/>
                </a:lnTo>
                <a:lnTo>
                  <a:pt x="11123" y="7231"/>
                </a:lnTo>
                <a:lnTo>
                  <a:pt x="11110" y="7225"/>
                </a:lnTo>
                <a:lnTo>
                  <a:pt x="11096" y="7218"/>
                </a:lnTo>
                <a:lnTo>
                  <a:pt x="11082" y="7213"/>
                </a:lnTo>
                <a:lnTo>
                  <a:pt x="11088" y="7228"/>
                </a:lnTo>
                <a:lnTo>
                  <a:pt x="11096" y="7239"/>
                </a:lnTo>
                <a:lnTo>
                  <a:pt x="11104" y="7251"/>
                </a:lnTo>
                <a:lnTo>
                  <a:pt x="11113" y="7261"/>
                </a:lnTo>
                <a:lnTo>
                  <a:pt x="11133" y="7280"/>
                </a:lnTo>
                <a:lnTo>
                  <a:pt x="11154" y="7297"/>
                </a:lnTo>
                <a:lnTo>
                  <a:pt x="11176" y="7312"/>
                </a:lnTo>
                <a:lnTo>
                  <a:pt x="11196" y="7329"/>
                </a:lnTo>
                <a:lnTo>
                  <a:pt x="11207" y="7338"/>
                </a:lnTo>
                <a:lnTo>
                  <a:pt x="11216" y="7347"/>
                </a:lnTo>
                <a:lnTo>
                  <a:pt x="11225" y="7356"/>
                </a:lnTo>
                <a:lnTo>
                  <a:pt x="11232" y="7368"/>
                </a:lnTo>
                <a:close/>
                <a:moveTo>
                  <a:pt x="12017" y="9249"/>
                </a:moveTo>
                <a:lnTo>
                  <a:pt x="12021" y="9262"/>
                </a:lnTo>
                <a:lnTo>
                  <a:pt x="12024" y="9274"/>
                </a:lnTo>
                <a:lnTo>
                  <a:pt x="12024" y="9286"/>
                </a:lnTo>
                <a:lnTo>
                  <a:pt x="12023" y="9298"/>
                </a:lnTo>
                <a:lnTo>
                  <a:pt x="12023" y="9310"/>
                </a:lnTo>
                <a:lnTo>
                  <a:pt x="12023" y="9322"/>
                </a:lnTo>
                <a:lnTo>
                  <a:pt x="12024" y="9327"/>
                </a:lnTo>
                <a:lnTo>
                  <a:pt x="12025" y="9333"/>
                </a:lnTo>
                <a:lnTo>
                  <a:pt x="12026" y="9338"/>
                </a:lnTo>
                <a:lnTo>
                  <a:pt x="12029" y="9343"/>
                </a:lnTo>
                <a:lnTo>
                  <a:pt x="12035" y="9355"/>
                </a:lnTo>
                <a:lnTo>
                  <a:pt x="12044" y="9365"/>
                </a:lnTo>
                <a:lnTo>
                  <a:pt x="12050" y="9368"/>
                </a:lnTo>
                <a:lnTo>
                  <a:pt x="12055" y="9370"/>
                </a:lnTo>
                <a:lnTo>
                  <a:pt x="12061" y="9370"/>
                </a:lnTo>
                <a:lnTo>
                  <a:pt x="12070" y="9368"/>
                </a:lnTo>
                <a:lnTo>
                  <a:pt x="12075" y="9365"/>
                </a:lnTo>
                <a:lnTo>
                  <a:pt x="12080" y="9361"/>
                </a:lnTo>
                <a:lnTo>
                  <a:pt x="12083" y="9358"/>
                </a:lnTo>
                <a:lnTo>
                  <a:pt x="12087" y="9352"/>
                </a:lnTo>
                <a:lnTo>
                  <a:pt x="12088" y="9347"/>
                </a:lnTo>
                <a:lnTo>
                  <a:pt x="12089" y="9342"/>
                </a:lnTo>
                <a:lnTo>
                  <a:pt x="12089" y="9337"/>
                </a:lnTo>
                <a:lnTo>
                  <a:pt x="12089" y="9331"/>
                </a:lnTo>
                <a:lnTo>
                  <a:pt x="12086" y="9318"/>
                </a:lnTo>
                <a:lnTo>
                  <a:pt x="12082" y="9304"/>
                </a:lnTo>
                <a:lnTo>
                  <a:pt x="12078" y="9291"/>
                </a:lnTo>
                <a:lnTo>
                  <a:pt x="12071" y="9279"/>
                </a:lnTo>
                <a:lnTo>
                  <a:pt x="12068" y="9274"/>
                </a:lnTo>
                <a:lnTo>
                  <a:pt x="12062" y="9269"/>
                </a:lnTo>
                <a:lnTo>
                  <a:pt x="12057" y="9264"/>
                </a:lnTo>
                <a:lnTo>
                  <a:pt x="12051" y="9260"/>
                </a:lnTo>
                <a:lnTo>
                  <a:pt x="12044" y="9256"/>
                </a:lnTo>
                <a:lnTo>
                  <a:pt x="12037" y="9253"/>
                </a:lnTo>
                <a:lnTo>
                  <a:pt x="12028" y="9252"/>
                </a:lnTo>
                <a:lnTo>
                  <a:pt x="12017" y="9249"/>
                </a:lnTo>
                <a:close/>
                <a:moveTo>
                  <a:pt x="6271" y="1564"/>
                </a:moveTo>
                <a:lnTo>
                  <a:pt x="6262" y="1567"/>
                </a:lnTo>
                <a:lnTo>
                  <a:pt x="6255" y="1571"/>
                </a:lnTo>
                <a:lnTo>
                  <a:pt x="6250" y="1576"/>
                </a:lnTo>
                <a:lnTo>
                  <a:pt x="6246" y="1582"/>
                </a:lnTo>
                <a:lnTo>
                  <a:pt x="6244" y="1590"/>
                </a:lnTo>
                <a:lnTo>
                  <a:pt x="6242" y="1598"/>
                </a:lnTo>
                <a:lnTo>
                  <a:pt x="6242" y="1605"/>
                </a:lnTo>
                <a:lnTo>
                  <a:pt x="6242" y="1614"/>
                </a:lnTo>
                <a:lnTo>
                  <a:pt x="6247" y="1623"/>
                </a:lnTo>
                <a:lnTo>
                  <a:pt x="6255" y="1634"/>
                </a:lnTo>
                <a:lnTo>
                  <a:pt x="6264" y="1643"/>
                </a:lnTo>
                <a:lnTo>
                  <a:pt x="6276" y="1650"/>
                </a:lnTo>
                <a:lnTo>
                  <a:pt x="6286" y="1657"/>
                </a:lnTo>
                <a:lnTo>
                  <a:pt x="6298" y="1662"/>
                </a:lnTo>
                <a:lnTo>
                  <a:pt x="6301" y="1662"/>
                </a:lnTo>
                <a:lnTo>
                  <a:pt x="6307" y="1662"/>
                </a:lnTo>
                <a:lnTo>
                  <a:pt x="6309" y="1662"/>
                </a:lnTo>
                <a:lnTo>
                  <a:pt x="6313" y="1661"/>
                </a:lnTo>
                <a:lnTo>
                  <a:pt x="6319" y="1654"/>
                </a:lnTo>
                <a:lnTo>
                  <a:pt x="6325" y="1648"/>
                </a:lnTo>
                <a:lnTo>
                  <a:pt x="6328" y="1641"/>
                </a:lnTo>
                <a:lnTo>
                  <a:pt x="6331" y="1634"/>
                </a:lnTo>
                <a:lnTo>
                  <a:pt x="6332" y="1626"/>
                </a:lnTo>
                <a:lnTo>
                  <a:pt x="6332" y="1618"/>
                </a:lnTo>
                <a:lnTo>
                  <a:pt x="6331" y="1609"/>
                </a:lnTo>
                <a:lnTo>
                  <a:pt x="6327" y="1600"/>
                </a:lnTo>
                <a:lnTo>
                  <a:pt x="6323" y="1591"/>
                </a:lnTo>
                <a:lnTo>
                  <a:pt x="6318" y="1583"/>
                </a:lnTo>
                <a:lnTo>
                  <a:pt x="6312" y="1577"/>
                </a:lnTo>
                <a:lnTo>
                  <a:pt x="6305" y="1571"/>
                </a:lnTo>
                <a:lnTo>
                  <a:pt x="6298" y="1567"/>
                </a:lnTo>
                <a:lnTo>
                  <a:pt x="6289" y="1564"/>
                </a:lnTo>
                <a:lnTo>
                  <a:pt x="6280" y="1563"/>
                </a:lnTo>
                <a:lnTo>
                  <a:pt x="6271" y="1564"/>
                </a:lnTo>
                <a:close/>
                <a:moveTo>
                  <a:pt x="7841" y="8911"/>
                </a:moveTo>
                <a:lnTo>
                  <a:pt x="7841" y="8911"/>
                </a:lnTo>
                <a:lnTo>
                  <a:pt x="7841" y="8911"/>
                </a:lnTo>
                <a:lnTo>
                  <a:pt x="7837" y="8903"/>
                </a:lnTo>
                <a:lnTo>
                  <a:pt x="7833" y="8896"/>
                </a:lnTo>
                <a:lnTo>
                  <a:pt x="7829" y="8893"/>
                </a:lnTo>
                <a:lnTo>
                  <a:pt x="7825" y="8891"/>
                </a:lnTo>
                <a:lnTo>
                  <a:pt x="7821" y="8889"/>
                </a:lnTo>
                <a:lnTo>
                  <a:pt x="7816" y="8888"/>
                </a:lnTo>
                <a:lnTo>
                  <a:pt x="7806" y="8884"/>
                </a:lnTo>
                <a:lnTo>
                  <a:pt x="7796" y="8882"/>
                </a:lnTo>
                <a:lnTo>
                  <a:pt x="7787" y="8880"/>
                </a:lnTo>
                <a:lnTo>
                  <a:pt x="7779" y="8878"/>
                </a:lnTo>
                <a:lnTo>
                  <a:pt x="7771" y="8875"/>
                </a:lnTo>
                <a:lnTo>
                  <a:pt x="7762" y="8871"/>
                </a:lnTo>
                <a:lnTo>
                  <a:pt x="7748" y="8862"/>
                </a:lnTo>
                <a:lnTo>
                  <a:pt x="7733" y="8852"/>
                </a:lnTo>
                <a:lnTo>
                  <a:pt x="7717" y="8840"/>
                </a:lnTo>
                <a:lnTo>
                  <a:pt x="7702" y="8830"/>
                </a:lnTo>
                <a:lnTo>
                  <a:pt x="7693" y="8825"/>
                </a:lnTo>
                <a:lnTo>
                  <a:pt x="7684" y="8821"/>
                </a:lnTo>
                <a:lnTo>
                  <a:pt x="7673" y="8817"/>
                </a:lnTo>
                <a:lnTo>
                  <a:pt x="7663" y="8815"/>
                </a:lnTo>
                <a:lnTo>
                  <a:pt x="7670" y="8826"/>
                </a:lnTo>
                <a:lnTo>
                  <a:pt x="7676" y="8838"/>
                </a:lnTo>
                <a:lnTo>
                  <a:pt x="7684" y="8848"/>
                </a:lnTo>
                <a:lnTo>
                  <a:pt x="7691" y="8857"/>
                </a:lnTo>
                <a:lnTo>
                  <a:pt x="7707" y="8874"/>
                </a:lnTo>
                <a:lnTo>
                  <a:pt x="7725" y="8889"/>
                </a:lnTo>
                <a:lnTo>
                  <a:pt x="7742" y="8903"/>
                </a:lnTo>
                <a:lnTo>
                  <a:pt x="7760" y="8916"/>
                </a:lnTo>
                <a:lnTo>
                  <a:pt x="7775" y="8930"/>
                </a:lnTo>
                <a:lnTo>
                  <a:pt x="7791" y="8946"/>
                </a:lnTo>
                <a:lnTo>
                  <a:pt x="7797" y="8946"/>
                </a:lnTo>
                <a:lnTo>
                  <a:pt x="7803" y="8945"/>
                </a:lnTo>
                <a:lnTo>
                  <a:pt x="7814" y="8943"/>
                </a:lnTo>
                <a:lnTo>
                  <a:pt x="7823" y="8942"/>
                </a:lnTo>
                <a:lnTo>
                  <a:pt x="7832" y="8942"/>
                </a:lnTo>
                <a:lnTo>
                  <a:pt x="7841" y="8942"/>
                </a:lnTo>
                <a:lnTo>
                  <a:pt x="7849" y="8945"/>
                </a:lnTo>
                <a:lnTo>
                  <a:pt x="7856" y="8947"/>
                </a:lnTo>
                <a:lnTo>
                  <a:pt x="7864" y="8950"/>
                </a:lnTo>
                <a:lnTo>
                  <a:pt x="7872" y="8954"/>
                </a:lnTo>
                <a:lnTo>
                  <a:pt x="7885" y="8963"/>
                </a:lnTo>
                <a:lnTo>
                  <a:pt x="7896" y="8974"/>
                </a:lnTo>
                <a:lnTo>
                  <a:pt x="7908" y="8988"/>
                </a:lnTo>
                <a:lnTo>
                  <a:pt x="7918" y="9004"/>
                </a:lnTo>
                <a:lnTo>
                  <a:pt x="7926" y="9017"/>
                </a:lnTo>
                <a:lnTo>
                  <a:pt x="7933" y="9030"/>
                </a:lnTo>
                <a:lnTo>
                  <a:pt x="7941" y="9041"/>
                </a:lnTo>
                <a:lnTo>
                  <a:pt x="7949" y="9054"/>
                </a:lnTo>
                <a:lnTo>
                  <a:pt x="7953" y="9058"/>
                </a:lnTo>
                <a:lnTo>
                  <a:pt x="7955" y="9060"/>
                </a:lnTo>
                <a:lnTo>
                  <a:pt x="7959" y="9063"/>
                </a:lnTo>
                <a:lnTo>
                  <a:pt x="7964" y="9064"/>
                </a:lnTo>
                <a:lnTo>
                  <a:pt x="7968" y="9066"/>
                </a:lnTo>
                <a:lnTo>
                  <a:pt x="7972" y="9064"/>
                </a:lnTo>
                <a:lnTo>
                  <a:pt x="7977" y="9063"/>
                </a:lnTo>
                <a:lnTo>
                  <a:pt x="7981" y="9060"/>
                </a:lnTo>
                <a:lnTo>
                  <a:pt x="7984" y="9057"/>
                </a:lnTo>
                <a:lnTo>
                  <a:pt x="7986" y="9054"/>
                </a:lnTo>
                <a:lnTo>
                  <a:pt x="7986" y="9050"/>
                </a:lnTo>
                <a:lnTo>
                  <a:pt x="7988" y="9046"/>
                </a:lnTo>
                <a:lnTo>
                  <a:pt x="7986" y="9042"/>
                </a:lnTo>
                <a:lnTo>
                  <a:pt x="7986" y="9039"/>
                </a:lnTo>
                <a:lnTo>
                  <a:pt x="7985" y="9036"/>
                </a:lnTo>
                <a:lnTo>
                  <a:pt x="7982" y="9032"/>
                </a:lnTo>
                <a:lnTo>
                  <a:pt x="7953" y="8996"/>
                </a:lnTo>
                <a:lnTo>
                  <a:pt x="7923" y="8958"/>
                </a:lnTo>
                <a:lnTo>
                  <a:pt x="7915" y="8950"/>
                </a:lnTo>
                <a:lnTo>
                  <a:pt x="7908" y="8942"/>
                </a:lnTo>
                <a:lnTo>
                  <a:pt x="7899" y="8934"/>
                </a:lnTo>
                <a:lnTo>
                  <a:pt x="7888" y="8928"/>
                </a:lnTo>
                <a:lnTo>
                  <a:pt x="7878" y="8921"/>
                </a:lnTo>
                <a:lnTo>
                  <a:pt x="7867" y="8918"/>
                </a:lnTo>
                <a:lnTo>
                  <a:pt x="7855" y="8914"/>
                </a:lnTo>
                <a:lnTo>
                  <a:pt x="7841" y="8911"/>
                </a:lnTo>
                <a:close/>
                <a:moveTo>
                  <a:pt x="10544" y="6667"/>
                </a:moveTo>
                <a:lnTo>
                  <a:pt x="10548" y="6681"/>
                </a:lnTo>
                <a:lnTo>
                  <a:pt x="10553" y="6695"/>
                </a:lnTo>
                <a:lnTo>
                  <a:pt x="10559" y="6707"/>
                </a:lnTo>
                <a:lnTo>
                  <a:pt x="10567" y="6716"/>
                </a:lnTo>
                <a:lnTo>
                  <a:pt x="10571" y="6721"/>
                </a:lnTo>
                <a:lnTo>
                  <a:pt x="10576" y="6725"/>
                </a:lnTo>
                <a:lnTo>
                  <a:pt x="10582" y="6727"/>
                </a:lnTo>
                <a:lnTo>
                  <a:pt x="10587" y="6730"/>
                </a:lnTo>
                <a:lnTo>
                  <a:pt x="10595" y="6732"/>
                </a:lnTo>
                <a:lnTo>
                  <a:pt x="10602" y="6734"/>
                </a:lnTo>
                <a:lnTo>
                  <a:pt x="10609" y="6734"/>
                </a:lnTo>
                <a:lnTo>
                  <a:pt x="10618" y="6734"/>
                </a:lnTo>
                <a:lnTo>
                  <a:pt x="10635" y="6734"/>
                </a:lnTo>
                <a:lnTo>
                  <a:pt x="10652" y="6734"/>
                </a:lnTo>
                <a:lnTo>
                  <a:pt x="10656" y="6734"/>
                </a:lnTo>
                <a:lnTo>
                  <a:pt x="10659" y="6732"/>
                </a:lnTo>
                <a:lnTo>
                  <a:pt x="10662" y="6730"/>
                </a:lnTo>
                <a:lnTo>
                  <a:pt x="10665" y="6727"/>
                </a:lnTo>
                <a:lnTo>
                  <a:pt x="10666" y="6722"/>
                </a:lnTo>
                <a:lnTo>
                  <a:pt x="10666" y="6717"/>
                </a:lnTo>
                <a:lnTo>
                  <a:pt x="10667" y="6710"/>
                </a:lnTo>
                <a:lnTo>
                  <a:pt x="10666" y="6703"/>
                </a:lnTo>
                <a:lnTo>
                  <a:pt x="10666" y="6703"/>
                </a:lnTo>
                <a:lnTo>
                  <a:pt x="10666" y="6703"/>
                </a:lnTo>
                <a:lnTo>
                  <a:pt x="10658" y="6691"/>
                </a:lnTo>
                <a:lnTo>
                  <a:pt x="10650" y="6680"/>
                </a:lnTo>
                <a:lnTo>
                  <a:pt x="10640" y="6671"/>
                </a:lnTo>
                <a:lnTo>
                  <a:pt x="10630" y="6662"/>
                </a:lnTo>
                <a:lnTo>
                  <a:pt x="10618" y="6654"/>
                </a:lnTo>
                <a:lnTo>
                  <a:pt x="10607" y="6646"/>
                </a:lnTo>
                <a:lnTo>
                  <a:pt x="10595" y="6640"/>
                </a:lnTo>
                <a:lnTo>
                  <a:pt x="10582" y="6635"/>
                </a:lnTo>
                <a:lnTo>
                  <a:pt x="10573" y="6632"/>
                </a:lnTo>
                <a:lnTo>
                  <a:pt x="10564" y="6631"/>
                </a:lnTo>
                <a:lnTo>
                  <a:pt x="10557" y="6633"/>
                </a:lnTo>
                <a:lnTo>
                  <a:pt x="10551" y="6636"/>
                </a:lnTo>
                <a:lnTo>
                  <a:pt x="10546" y="6642"/>
                </a:lnTo>
                <a:lnTo>
                  <a:pt x="10544" y="6649"/>
                </a:lnTo>
                <a:lnTo>
                  <a:pt x="10542" y="6658"/>
                </a:lnTo>
                <a:lnTo>
                  <a:pt x="10544" y="6667"/>
                </a:lnTo>
                <a:close/>
                <a:moveTo>
                  <a:pt x="8417" y="9764"/>
                </a:move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close/>
                <a:moveTo>
                  <a:pt x="9030" y="3665"/>
                </a:moveTo>
                <a:lnTo>
                  <a:pt x="9030" y="3662"/>
                </a:lnTo>
                <a:lnTo>
                  <a:pt x="9029" y="3658"/>
                </a:lnTo>
                <a:lnTo>
                  <a:pt x="9029" y="3657"/>
                </a:lnTo>
                <a:lnTo>
                  <a:pt x="9027" y="3656"/>
                </a:lnTo>
                <a:lnTo>
                  <a:pt x="9027" y="3653"/>
                </a:lnTo>
                <a:lnTo>
                  <a:pt x="9029" y="3650"/>
                </a:lnTo>
                <a:lnTo>
                  <a:pt x="9030" y="3657"/>
                </a:lnTo>
                <a:lnTo>
                  <a:pt x="9030" y="3665"/>
                </a:lnTo>
                <a:close/>
                <a:moveTo>
                  <a:pt x="8931" y="3609"/>
                </a:moveTo>
                <a:lnTo>
                  <a:pt x="8953" y="3631"/>
                </a:lnTo>
                <a:lnTo>
                  <a:pt x="8975" y="3650"/>
                </a:lnTo>
                <a:lnTo>
                  <a:pt x="8986" y="3658"/>
                </a:lnTo>
                <a:lnTo>
                  <a:pt x="8999" y="3665"/>
                </a:lnTo>
                <a:lnTo>
                  <a:pt x="9013" y="3670"/>
                </a:lnTo>
                <a:lnTo>
                  <a:pt x="9029" y="3671"/>
                </a:lnTo>
                <a:lnTo>
                  <a:pt x="9030" y="3672"/>
                </a:lnTo>
                <a:lnTo>
                  <a:pt x="9030" y="3671"/>
                </a:lnTo>
                <a:lnTo>
                  <a:pt x="9030" y="3670"/>
                </a:lnTo>
                <a:lnTo>
                  <a:pt x="9030" y="3670"/>
                </a:lnTo>
                <a:lnTo>
                  <a:pt x="9030" y="3668"/>
                </a:lnTo>
                <a:lnTo>
                  <a:pt x="9030" y="3670"/>
                </a:lnTo>
                <a:lnTo>
                  <a:pt x="9030" y="3672"/>
                </a:lnTo>
                <a:lnTo>
                  <a:pt x="9035" y="3679"/>
                </a:lnTo>
                <a:lnTo>
                  <a:pt x="9042" y="3684"/>
                </a:lnTo>
                <a:lnTo>
                  <a:pt x="9047" y="3688"/>
                </a:lnTo>
                <a:lnTo>
                  <a:pt x="9053" y="3690"/>
                </a:lnTo>
                <a:lnTo>
                  <a:pt x="9060" y="3692"/>
                </a:lnTo>
                <a:lnTo>
                  <a:pt x="9066" y="3690"/>
                </a:lnTo>
                <a:lnTo>
                  <a:pt x="9073" y="3686"/>
                </a:lnTo>
                <a:lnTo>
                  <a:pt x="9080" y="3681"/>
                </a:lnTo>
                <a:lnTo>
                  <a:pt x="9085" y="3675"/>
                </a:lnTo>
                <a:lnTo>
                  <a:pt x="9088" y="3670"/>
                </a:lnTo>
                <a:lnTo>
                  <a:pt x="9088" y="3663"/>
                </a:lnTo>
                <a:lnTo>
                  <a:pt x="9088" y="3657"/>
                </a:lnTo>
                <a:lnTo>
                  <a:pt x="9083" y="3645"/>
                </a:lnTo>
                <a:lnTo>
                  <a:pt x="9075" y="3635"/>
                </a:lnTo>
                <a:lnTo>
                  <a:pt x="9069" y="3626"/>
                </a:lnTo>
                <a:lnTo>
                  <a:pt x="9062" y="3620"/>
                </a:lnTo>
                <a:lnTo>
                  <a:pt x="9055" y="3613"/>
                </a:lnTo>
                <a:lnTo>
                  <a:pt x="9047" y="3607"/>
                </a:lnTo>
                <a:lnTo>
                  <a:pt x="9039" y="3603"/>
                </a:lnTo>
                <a:lnTo>
                  <a:pt x="9030" y="3599"/>
                </a:lnTo>
                <a:lnTo>
                  <a:pt x="9021" y="3595"/>
                </a:lnTo>
                <a:lnTo>
                  <a:pt x="9012" y="3594"/>
                </a:lnTo>
                <a:lnTo>
                  <a:pt x="9003" y="3593"/>
                </a:lnTo>
                <a:lnTo>
                  <a:pt x="8993" y="3591"/>
                </a:lnTo>
                <a:lnTo>
                  <a:pt x="8982" y="3593"/>
                </a:lnTo>
                <a:lnTo>
                  <a:pt x="8972" y="3594"/>
                </a:lnTo>
                <a:lnTo>
                  <a:pt x="8963" y="3596"/>
                </a:lnTo>
                <a:lnTo>
                  <a:pt x="8952" y="3600"/>
                </a:lnTo>
                <a:lnTo>
                  <a:pt x="8941" y="3604"/>
                </a:lnTo>
                <a:lnTo>
                  <a:pt x="8931" y="3609"/>
                </a:lnTo>
                <a:close/>
                <a:moveTo>
                  <a:pt x="9787" y="8413"/>
                </a:moveTo>
                <a:lnTo>
                  <a:pt x="9798" y="8416"/>
                </a:lnTo>
                <a:lnTo>
                  <a:pt x="9810" y="8421"/>
                </a:lnTo>
                <a:lnTo>
                  <a:pt x="9820" y="8428"/>
                </a:lnTo>
                <a:lnTo>
                  <a:pt x="9831" y="8434"/>
                </a:lnTo>
                <a:lnTo>
                  <a:pt x="9850" y="8449"/>
                </a:lnTo>
                <a:lnTo>
                  <a:pt x="9869" y="8464"/>
                </a:lnTo>
                <a:lnTo>
                  <a:pt x="9876" y="8465"/>
                </a:lnTo>
                <a:lnTo>
                  <a:pt x="9882" y="8464"/>
                </a:lnTo>
                <a:lnTo>
                  <a:pt x="9882" y="8464"/>
                </a:lnTo>
                <a:lnTo>
                  <a:pt x="9882" y="8465"/>
                </a:lnTo>
                <a:lnTo>
                  <a:pt x="9885" y="8469"/>
                </a:lnTo>
                <a:lnTo>
                  <a:pt x="9889" y="8471"/>
                </a:lnTo>
                <a:lnTo>
                  <a:pt x="9889" y="8471"/>
                </a:lnTo>
                <a:lnTo>
                  <a:pt x="9899" y="8474"/>
                </a:lnTo>
                <a:lnTo>
                  <a:pt x="9909" y="8478"/>
                </a:lnTo>
                <a:lnTo>
                  <a:pt x="9919" y="8482"/>
                </a:lnTo>
                <a:lnTo>
                  <a:pt x="9928" y="8488"/>
                </a:lnTo>
                <a:lnTo>
                  <a:pt x="9928" y="8487"/>
                </a:lnTo>
                <a:lnTo>
                  <a:pt x="9936" y="8491"/>
                </a:lnTo>
                <a:lnTo>
                  <a:pt x="9941" y="8493"/>
                </a:lnTo>
                <a:lnTo>
                  <a:pt x="9948" y="8494"/>
                </a:lnTo>
                <a:lnTo>
                  <a:pt x="9953" y="8494"/>
                </a:lnTo>
                <a:lnTo>
                  <a:pt x="9957" y="8494"/>
                </a:lnTo>
                <a:lnTo>
                  <a:pt x="9961" y="8493"/>
                </a:lnTo>
                <a:lnTo>
                  <a:pt x="9964" y="8492"/>
                </a:lnTo>
                <a:lnTo>
                  <a:pt x="9967" y="8489"/>
                </a:lnTo>
                <a:lnTo>
                  <a:pt x="9971" y="8483"/>
                </a:lnTo>
                <a:lnTo>
                  <a:pt x="9975" y="8474"/>
                </a:lnTo>
                <a:lnTo>
                  <a:pt x="9976" y="8464"/>
                </a:lnTo>
                <a:lnTo>
                  <a:pt x="9976" y="8452"/>
                </a:lnTo>
                <a:lnTo>
                  <a:pt x="9975" y="8446"/>
                </a:lnTo>
                <a:lnTo>
                  <a:pt x="9973" y="8440"/>
                </a:lnTo>
                <a:lnTo>
                  <a:pt x="9961" y="8442"/>
                </a:lnTo>
                <a:lnTo>
                  <a:pt x="9948" y="8443"/>
                </a:lnTo>
                <a:lnTo>
                  <a:pt x="9936" y="8443"/>
                </a:lnTo>
                <a:lnTo>
                  <a:pt x="9926" y="8442"/>
                </a:lnTo>
                <a:lnTo>
                  <a:pt x="9921" y="8439"/>
                </a:lnTo>
                <a:lnTo>
                  <a:pt x="9917" y="8437"/>
                </a:lnTo>
                <a:lnTo>
                  <a:pt x="9912" y="8434"/>
                </a:lnTo>
                <a:lnTo>
                  <a:pt x="9909" y="8429"/>
                </a:lnTo>
                <a:lnTo>
                  <a:pt x="9905" y="8424"/>
                </a:lnTo>
                <a:lnTo>
                  <a:pt x="9903" y="8417"/>
                </a:lnTo>
                <a:lnTo>
                  <a:pt x="9901" y="8410"/>
                </a:lnTo>
                <a:lnTo>
                  <a:pt x="9900" y="8401"/>
                </a:lnTo>
                <a:lnTo>
                  <a:pt x="9899" y="8397"/>
                </a:lnTo>
                <a:lnTo>
                  <a:pt x="9896" y="8394"/>
                </a:lnTo>
                <a:lnTo>
                  <a:pt x="9894" y="8390"/>
                </a:lnTo>
                <a:lnTo>
                  <a:pt x="9890" y="8388"/>
                </a:lnTo>
                <a:lnTo>
                  <a:pt x="9881" y="8383"/>
                </a:lnTo>
                <a:lnTo>
                  <a:pt x="9871" y="8380"/>
                </a:lnTo>
                <a:lnTo>
                  <a:pt x="9841" y="8363"/>
                </a:lnTo>
                <a:lnTo>
                  <a:pt x="9810" y="8348"/>
                </a:lnTo>
                <a:lnTo>
                  <a:pt x="9795" y="8341"/>
                </a:lnTo>
                <a:lnTo>
                  <a:pt x="9779" y="8334"/>
                </a:lnTo>
                <a:lnTo>
                  <a:pt x="9764" y="8329"/>
                </a:lnTo>
                <a:lnTo>
                  <a:pt x="9747" y="8323"/>
                </a:lnTo>
                <a:lnTo>
                  <a:pt x="9744" y="8329"/>
                </a:lnTo>
                <a:lnTo>
                  <a:pt x="9744" y="8334"/>
                </a:lnTo>
                <a:lnTo>
                  <a:pt x="9744" y="8339"/>
                </a:lnTo>
                <a:lnTo>
                  <a:pt x="9746" y="8344"/>
                </a:lnTo>
                <a:lnTo>
                  <a:pt x="9748" y="8352"/>
                </a:lnTo>
                <a:lnTo>
                  <a:pt x="9751" y="8361"/>
                </a:lnTo>
                <a:lnTo>
                  <a:pt x="9751" y="8361"/>
                </a:lnTo>
                <a:lnTo>
                  <a:pt x="9757" y="8366"/>
                </a:lnTo>
                <a:lnTo>
                  <a:pt x="9762" y="8372"/>
                </a:lnTo>
                <a:lnTo>
                  <a:pt x="9765" y="8380"/>
                </a:lnTo>
                <a:lnTo>
                  <a:pt x="9768" y="8388"/>
                </a:lnTo>
                <a:lnTo>
                  <a:pt x="9770" y="8395"/>
                </a:lnTo>
                <a:lnTo>
                  <a:pt x="9774" y="8402"/>
                </a:lnTo>
                <a:lnTo>
                  <a:pt x="9779" y="8408"/>
                </a:lnTo>
                <a:lnTo>
                  <a:pt x="9787" y="8413"/>
                </a:lnTo>
                <a:close/>
                <a:moveTo>
                  <a:pt x="9308" y="927"/>
                </a:moveTo>
                <a:lnTo>
                  <a:pt x="9311" y="933"/>
                </a:lnTo>
                <a:lnTo>
                  <a:pt x="9314" y="939"/>
                </a:lnTo>
                <a:lnTo>
                  <a:pt x="9318" y="944"/>
                </a:lnTo>
                <a:lnTo>
                  <a:pt x="9322" y="951"/>
                </a:lnTo>
                <a:lnTo>
                  <a:pt x="9334" y="962"/>
                </a:lnTo>
                <a:lnTo>
                  <a:pt x="9347" y="972"/>
                </a:lnTo>
                <a:lnTo>
                  <a:pt x="9361" y="980"/>
                </a:lnTo>
                <a:lnTo>
                  <a:pt x="9374" y="987"/>
                </a:lnTo>
                <a:lnTo>
                  <a:pt x="9380" y="988"/>
                </a:lnTo>
                <a:lnTo>
                  <a:pt x="9385" y="988"/>
                </a:lnTo>
                <a:lnTo>
                  <a:pt x="9389" y="988"/>
                </a:lnTo>
                <a:lnTo>
                  <a:pt x="9393" y="987"/>
                </a:lnTo>
                <a:lnTo>
                  <a:pt x="9401" y="981"/>
                </a:lnTo>
                <a:lnTo>
                  <a:pt x="9407" y="976"/>
                </a:lnTo>
                <a:lnTo>
                  <a:pt x="9412" y="970"/>
                </a:lnTo>
                <a:lnTo>
                  <a:pt x="9417" y="963"/>
                </a:lnTo>
                <a:lnTo>
                  <a:pt x="9420" y="956"/>
                </a:lnTo>
                <a:lnTo>
                  <a:pt x="9421" y="948"/>
                </a:lnTo>
                <a:lnTo>
                  <a:pt x="9421" y="939"/>
                </a:lnTo>
                <a:lnTo>
                  <a:pt x="9419" y="930"/>
                </a:lnTo>
                <a:lnTo>
                  <a:pt x="9416" y="925"/>
                </a:lnTo>
                <a:lnTo>
                  <a:pt x="9412" y="918"/>
                </a:lnTo>
                <a:lnTo>
                  <a:pt x="9408" y="913"/>
                </a:lnTo>
                <a:lnTo>
                  <a:pt x="9403" y="908"/>
                </a:lnTo>
                <a:lnTo>
                  <a:pt x="9392" y="899"/>
                </a:lnTo>
                <a:lnTo>
                  <a:pt x="9378" y="891"/>
                </a:lnTo>
                <a:lnTo>
                  <a:pt x="9363" y="885"/>
                </a:lnTo>
                <a:lnTo>
                  <a:pt x="9349" y="882"/>
                </a:lnTo>
                <a:lnTo>
                  <a:pt x="9342" y="881"/>
                </a:lnTo>
                <a:lnTo>
                  <a:pt x="9335" y="881"/>
                </a:lnTo>
                <a:lnTo>
                  <a:pt x="9329" y="882"/>
                </a:lnTo>
                <a:lnTo>
                  <a:pt x="9322" y="884"/>
                </a:lnTo>
                <a:lnTo>
                  <a:pt x="9317" y="888"/>
                </a:lnTo>
                <a:lnTo>
                  <a:pt x="9312" y="891"/>
                </a:lnTo>
                <a:lnTo>
                  <a:pt x="9309" y="897"/>
                </a:lnTo>
                <a:lnTo>
                  <a:pt x="9307" y="902"/>
                </a:lnTo>
                <a:lnTo>
                  <a:pt x="9307" y="908"/>
                </a:lnTo>
                <a:lnTo>
                  <a:pt x="9307" y="915"/>
                </a:lnTo>
                <a:lnTo>
                  <a:pt x="9307" y="921"/>
                </a:lnTo>
                <a:lnTo>
                  <a:pt x="9308" y="927"/>
                </a:lnTo>
                <a:close/>
                <a:moveTo>
                  <a:pt x="14194" y="7732"/>
                </a:moveTo>
                <a:lnTo>
                  <a:pt x="14176" y="7733"/>
                </a:lnTo>
                <a:lnTo>
                  <a:pt x="14158" y="7733"/>
                </a:lnTo>
                <a:lnTo>
                  <a:pt x="14141" y="7732"/>
                </a:lnTo>
                <a:lnTo>
                  <a:pt x="14123" y="7729"/>
                </a:lnTo>
                <a:lnTo>
                  <a:pt x="14088" y="7725"/>
                </a:lnTo>
                <a:lnTo>
                  <a:pt x="14052" y="7723"/>
                </a:lnTo>
                <a:lnTo>
                  <a:pt x="14042" y="7719"/>
                </a:lnTo>
                <a:lnTo>
                  <a:pt x="14032" y="7716"/>
                </a:lnTo>
                <a:lnTo>
                  <a:pt x="14012" y="7711"/>
                </a:lnTo>
                <a:lnTo>
                  <a:pt x="13993" y="7706"/>
                </a:lnTo>
                <a:lnTo>
                  <a:pt x="13974" y="7702"/>
                </a:lnTo>
                <a:lnTo>
                  <a:pt x="13954" y="7700"/>
                </a:lnTo>
                <a:lnTo>
                  <a:pt x="13935" y="7700"/>
                </a:lnTo>
                <a:lnTo>
                  <a:pt x="13916" y="7700"/>
                </a:lnTo>
                <a:lnTo>
                  <a:pt x="13897" y="7700"/>
                </a:lnTo>
                <a:lnTo>
                  <a:pt x="13877" y="7702"/>
                </a:lnTo>
                <a:lnTo>
                  <a:pt x="13858" y="7705"/>
                </a:lnTo>
                <a:lnTo>
                  <a:pt x="13839" y="7709"/>
                </a:lnTo>
                <a:lnTo>
                  <a:pt x="13819" y="7712"/>
                </a:lnTo>
                <a:lnTo>
                  <a:pt x="13800" y="7718"/>
                </a:lnTo>
                <a:lnTo>
                  <a:pt x="13760" y="7728"/>
                </a:lnTo>
                <a:lnTo>
                  <a:pt x="13720" y="7741"/>
                </a:lnTo>
                <a:lnTo>
                  <a:pt x="13727" y="7750"/>
                </a:lnTo>
                <a:lnTo>
                  <a:pt x="13733" y="7757"/>
                </a:lnTo>
                <a:lnTo>
                  <a:pt x="13738" y="7764"/>
                </a:lnTo>
                <a:lnTo>
                  <a:pt x="13745" y="7770"/>
                </a:lnTo>
                <a:lnTo>
                  <a:pt x="13751" y="7775"/>
                </a:lnTo>
                <a:lnTo>
                  <a:pt x="13759" y="7779"/>
                </a:lnTo>
                <a:lnTo>
                  <a:pt x="13765" y="7783"/>
                </a:lnTo>
                <a:lnTo>
                  <a:pt x="13773" y="7786"/>
                </a:lnTo>
                <a:lnTo>
                  <a:pt x="13787" y="7790"/>
                </a:lnTo>
                <a:lnTo>
                  <a:pt x="13803" y="7792"/>
                </a:lnTo>
                <a:lnTo>
                  <a:pt x="13818" y="7793"/>
                </a:lnTo>
                <a:lnTo>
                  <a:pt x="13835" y="7793"/>
                </a:lnTo>
                <a:lnTo>
                  <a:pt x="13845" y="7800"/>
                </a:lnTo>
                <a:lnTo>
                  <a:pt x="13855" y="7804"/>
                </a:lnTo>
                <a:lnTo>
                  <a:pt x="13866" y="7808"/>
                </a:lnTo>
                <a:lnTo>
                  <a:pt x="13877" y="7809"/>
                </a:lnTo>
                <a:lnTo>
                  <a:pt x="13888" y="7810"/>
                </a:lnTo>
                <a:lnTo>
                  <a:pt x="13899" y="7810"/>
                </a:lnTo>
                <a:lnTo>
                  <a:pt x="13911" y="7809"/>
                </a:lnTo>
                <a:lnTo>
                  <a:pt x="13922" y="7806"/>
                </a:lnTo>
                <a:lnTo>
                  <a:pt x="13947" y="7810"/>
                </a:lnTo>
                <a:lnTo>
                  <a:pt x="13971" y="7813"/>
                </a:lnTo>
                <a:lnTo>
                  <a:pt x="13997" y="7815"/>
                </a:lnTo>
                <a:lnTo>
                  <a:pt x="14021" y="7819"/>
                </a:lnTo>
                <a:lnTo>
                  <a:pt x="14033" y="7822"/>
                </a:lnTo>
                <a:lnTo>
                  <a:pt x="14043" y="7823"/>
                </a:lnTo>
                <a:lnTo>
                  <a:pt x="14055" y="7824"/>
                </a:lnTo>
                <a:lnTo>
                  <a:pt x="14065" y="7824"/>
                </a:lnTo>
                <a:lnTo>
                  <a:pt x="14087" y="7823"/>
                </a:lnTo>
                <a:lnTo>
                  <a:pt x="14110" y="7822"/>
                </a:lnTo>
                <a:lnTo>
                  <a:pt x="14132" y="7820"/>
                </a:lnTo>
                <a:lnTo>
                  <a:pt x="14154" y="7819"/>
                </a:lnTo>
                <a:lnTo>
                  <a:pt x="14166" y="7819"/>
                </a:lnTo>
                <a:lnTo>
                  <a:pt x="14176" y="7820"/>
                </a:lnTo>
                <a:lnTo>
                  <a:pt x="14187" y="7822"/>
                </a:lnTo>
                <a:lnTo>
                  <a:pt x="14198" y="7824"/>
                </a:lnTo>
                <a:lnTo>
                  <a:pt x="14205" y="7826"/>
                </a:lnTo>
                <a:lnTo>
                  <a:pt x="14213" y="7824"/>
                </a:lnTo>
                <a:lnTo>
                  <a:pt x="14221" y="7823"/>
                </a:lnTo>
                <a:lnTo>
                  <a:pt x="14227" y="7819"/>
                </a:lnTo>
                <a:lnTo>
                  <a:pt x="14234" y="7813"/>
                </a:lnTo>
                <a:lnTo>
                  <a:pt x="14238" y="7806"/>
                </a:lnTo>
                <a:lnTo>
                  <a:pt x="14240" y="7796"/>
                </a:lnTo>
                <a:lnTo>
                  <a:pt x="14240" y="7786"/>
                </a:lnTo>
                <a:lnTo>
                  <a:pt x="14239" y="7774"/>
                </a:lnTo>
                <a:lnTo>
                  <a:pt x="14238" y="7763"/>
                </a:lnTo>
                <a:lnTo>
                  <a:pt x="14235" y="7754"/>
                </a:lnTo>
                <a:lnTo>
                  <a:pt x="14230" y="7746"/>
                </a:lnTo>
                <a:lnTo>
                  <a:pt x="14227" y="7742"/>
                </a:lnTo>
                <a:lnTo>
                  <a:pt x="14225" y="7739"/>
                </a:lnTo>
                <a:lnTo>
                  <a:pt x="14221" y="7737"/>
                </a:lnTo>
                <a:lnTo>
                  <a:pt x="14216" y="7734"/>
                </a:lnTo>
                <a:lnTo>
                  <a:pt x="14212" y="7733"/>
                </a:lnTo>
                <a:lnTo>
                  <a:pt x="14207" y="7732"/>
                </a:lnTo>
                <a:lnTo>
                  <a:pt x="14200" y="7732"/>
                </a:lnTo>
                <a:lnTo>
                  <a:pt x="14194" y="7732"/>
                </a:lnTo>
                <a:close/>
                <a:moveTo>
                  <a:pt x="10421" y="2629"/>
                </a:moveTo>
                <a:lnTo>
                  <a:pt x="10416" y="2630"/>
                </a:lnTo>
                <a:lnTo>
                  <a:pt x="10410" y="2633"/>
                </a:lnTo>
                <a:lnTo>
                  <a:pt x="10405" y="2637"/>
                </a:lnTo>
                <a:lnTo>
                  <a:pt x="10401" y="2641"/>
                </a:lnTo>
                <a:lnTo>
                  <a:pt x="10392" y="2650"/>
                </a:lnTo>
                <a:lnTo>
                  <a:pt x="10385" y="2661"/>
                </a:lnTo>
                <a:lnTo>
                  <a:pt x="10380" y="2673"/>
                </a:lnTo>
                <a:lnTo>
                  <a:pt x="10378" y="2687"/>
                </a:lnTo>
                <a:lnTo>
                  <a:pt x="10378" y="2700"/>
                </a:lnTo>
                <a:lnTo>
                  <a:pt x="10379" y="2714"/>
                </a:lnTo>
                <a:lnTo>
                  <a:pt x="10383" y="2726"/>
                </a:lnTo>
                <a:lnTo>
                  <a:pt x="10388" y="2736"/>
                </a:lnTo>
                <a:lnTo>
                  <a:pt x="10396" y="2745"/>
                </a:lnTo>
                <a:lnTo>
                  <a:pt x="10403" y="2754"/>
                </a:lnTo>
                <a:lnTo>
                  <a:pt x="10411" y="2760"/>
                </a:lnTo>
                <a:lnTo>
                  <a:pt x="10419" y="2764"/>
                </a:lnTo>
                <a:lnTo>
                  <a:pt x="10424" y="2765"/>
                </a:lnTo>
                <a:lnTo>
                  <a:pt x="10428" y="2767"/>
                </a:lnTo>
                <a:lnTo>
                  <a:pt x="10432" y="2767"/>
                </a:lnTo>
                <a:lnTo>
                  <a:pt x="10436" y="2765"/>
                </a:lnTo>
                <a:lnTo>
                  <a:pt x="10439" y="2764"/>
                </a:lnTo>
                <a:lnTo>
                  <a:pt x="10445" y="2760"/>
                </a:lnTo>
                <a:lnTo>
                  <a:pt x="10448" y="2756"/>
                </a:lnTo>
                <a:lnTo>
                  <a:pt x="10452" y="2753"/>
                </a:lnTo>
                <a:lnTo>
                  <a:pt x="10459" y="2741"/>
                </a:lnTo>
                <a:lnTo>
                  <a:pt x="10463" y="2727"/>
                </a:lnTo>
                <a:lnTo>
                  <a:pt x="10465" y="2711"/>
                </a:lnTo>
                <a:lnTo>
                  <a:pt x="10466" y="2695"/>
                </a:lnTo>
                <a:lnTo>
                  <a:pt x="10465" y="2677"/>
                </a:lnTo>
                <a:lnTo>
                  <a:pt x="10463" y="2659"/>
                </a:lnTo>
                <a:lnTo>
                  <a:pt x="10459" y="2650"/>
                </a:lnTo>
                <a:lnTo>
                  <a:pt x="10456" y="2642"/>
                </a:lnTo>
                <a:lnTo>
                  <a:pt x="10452" y="2636"/>
                </a:lnTo>
                <a:lnTo>
                  <a:pt x="10447" y="2632"/>
                </a:lnTo>
                <a:lnTo>
                  <a:pt x="10442" y="2629"/>
                </a:lnTo>
                <a:lnTo>
                  <a:pt x="10436" y="2628"/>
                </a:lnTo>
                <a:lnTo>
                  <a:pt x="10429" y="2628"/>
                </a:lnTo>
                <a:lnTo>
                  <a:pt x="10421" y="2629"/>
                </a:lnTo>
                <a:close/>
                <a:moveTo>
                  <a:pt x="13284" y="8551"/>
                </a:moveTo>
                <a:lnTo>
                  <a:pt x="13316" y="8564"/>
                </a:lnTo>
                <a:lnTo>
                  <a:pt x="13350" y="8575"/>
                </a:lnTo>
                <a:lnTo>
                  <a:pt x="13382" y="8588"/>
                </a:lnTo>
                <a:lnTo>
                  <a:pt x="13415" y="8600"/>
                </a:lnTo>
                <a:lnTo>
                  <a:pt x="13419" y="8599"/>
                </a:lnTo>
                <a:lnTo>
                  <a:pt x="13423" y="8596"/>
                </a:lnTo>
                <a:lnTo>
                  <a:pt x="13429" y="8601"/>
                </a:lnTo>
                <a:lnTo>
                  <a:pt x="13436" y="8605"/>
                </a:lnTo>
                <a:lnTo>
                  <a:pt x="13440" y="8608"/>
                </a:lnTo>
                <a:lnTo>
                  <a:pt x="13443" y="8609"/>
                </a:lnTo>
                <a:lnTo>
                  <a:pt x="13451" y="8613"/>
                </a:lnTo>
                <a:lnTo>
                  <a:pt x="13459" y="8615"/>
                </a:lnTo>
                <a:lnTo>
                  <a:pt x="13463" y="8618"/>
                </a:lnTo>
                <a:lnTo>
                  <a:pt x="13467" y="8619"/>
                </a:lnTo>
                <a:lnTo>
                  <a:pt x="13474" y="8623"/>
                </a:lnTo>
                <a:lnTo>
                  <a:pt x="13481" y="8626"/>
                </a:lnTo>
                <a:lnTo>
                  <a:pt x="13485" y="8627"/>
                </a:lnTo>
                <a:lnTo>
                  <a:pt x="13489" y="8628"/>
                </a:lnTo>
                <a:lnTo>
                  <a:pt x="13496" y="8631"/>
                </a:lnTo>
                <a:lnTo>
                  <a:pt x="13504" y="8633"/>
                </a:lnTo>
                <a:lnTo>
                  <a:pt x="13507" y="8633"/>
                </a:lnTo>
                <a:lnTo>
                  <a:pt x="13509" y="8633"/>
                </a:lnTo>
                <a:lnTo>
                  <a:pt x="13510" y="8639"/>
                </a:lnTo>
                <a:lnTo>
                  <a:pt x="13512" y="8642"/>
                </a:lnTo>
                <a:lnTo>
                  <a:pt x="13519" y="8640"/>
                </a:lnTo>
                <a:lnTo>
                  <a:pt x="13526" y="8639"/>
                </a:lnTo>
                <a:lnTo>
                  <a:pt x="13531" y="8646"/>
                </a:lnTo>
                <a:lnTo>
                  <a:pt x="13536" y="8651"/>
                </a:lnTo>
                <a:lnTo>
                  <a:pt x="13539" y="8654"/>
                </a:lnTo>
                <a:lnTo>
                  <a:pt x="13543" y="8657"/>
                </a:lnTo>
                <a:lnTo>
                  <a:pt x="13546" y="8658"/>
                </a:lnTo>
                <a:lnTo>
                  <a:pt x="13552" y="8659"/>
                </a:lnTo>
                <a:lnTo>
                  <a:pt x="13553" y="8659"/>
                </a:lnTo>
                <a:lnTo>
                  <a:pt x="13562" y="8664"/>
                </a:lnTo>
                <a:lnTo>
                  <a:pt x="13571" y="8669"/>
                </a:lnTo>
                <a:lnTo>
                  <a:pt x="13597" y="8684"/>
                </a:lnTo>
                <a:lnTo>
                  <a:pt x="13624" y="8696"/>
                </a:lnTo>
                <a:lnTo>
                  <a:pt x="13651" y="8708"/>
                </a:lnTo>
                <a:lnTo>
                  <a:pt x="13678" y="8717"/>
                </a:lnTo>
                <a:lnTo>
                  <a:pt x="13706" y="8726"/>
                </a:lnTo>
                <a:lnTo>
                  <a:pt x="13734" y="8732"/>
                </a:lnTo>
                <a:lnTo>
                  <a:pt x="13763" y="8740"/>
                </a:lnTo>
                <a:lnTo>
                  <a:pt x="13792" y="8747"/>
                </a:lnTo>
                <a:lnTo>
                  <a:pt x="13792" y="8747"/>
                </a:lnTo>
                <a:lnTo>
                  <a:pt x="13792" y="8747"/>
                </a:lnTo>
                <a:lnTo>
                  <a:pt x="13796" y="8749"/>
                </a:lnTo>
                <a:lnTo>
                  <a:pt x="13801" y="8752"/>
                </a:lnTo>
                <a:lnTo>
                  <a:pt x="13805" y="8753"/>
                </a:lnTo>
                <a:lnTo>
                  <a:pt x="13810" y="8753"/>
                </a:lnTo>
                <a:lnTo>
                  <a:pt x="13819" y="8752"/>
                </a:lnTo>
                <a:lnTo>
                  <a:pt x="13828" y="8748"/>
                </a:lnTo>
                <a:lnTo>
                  <a:pt x="13828" y="8748"/>
                </a:lnTo>
                <a:lnTo>
                  <a:pt x="13837" y="8752"/>
                </a:lnTo>
                <a:lnTo>
                  <a:pt x="13846" y="8756"/>
                </a:lnTo>
                <a:lnTo>
                  <a:pt x="13868" y="8770"/>
                </a:lnTo>
                <a:lnTo>
                  <a:pt x="13890" y="8785"/>
                </a:lnTo>
                <a:lnTo>
                  <a:pt x="13912" y="8799"/>
                </a:lnTo>
                <a:lnTo>
                  <a:pt x="13935" y="8811"/>
                </a:lnTo>
                <a:lnTo>
                  <a:pt x="13970" y="8829"/>
                </a:lnTo>
                <a:lnTo>
                  <a:pt x="14005" y="8847"/>
                </a:lnTo>
                <a:lnTo>
                  <a:pt x="14023" y="8857"/>
                </a:lnTo>
                <a:lnTo>
                  <a:pt x="14041" y="8865"/>
                </a:lnTo>
                <a:lnTo>
                  <a:pt x="14059" y="8873"/>
                </a:lnTo>
                <a:lnTo>
                  <a:pt x="14077" y="8878"/>
                </a:lnTo>
                <a:lnTo>
                  <a:pt x="14088" y="8882"/>
                </a:lnTo>
                <a:lnTo>
                  <a:pt x="14100" y="8882"/>
                </a:lnTo>
                <a:lnTo>
                  <a:pt x="14104" y="8880"/>
                </a:lnTo>
                <a:lnTo>
                  <a:pt x="14109" y="8878"/>
                </a:lnTo>
                <a:lnTo>
                  <a:pt x="14113" y="8874"/>
                </a:lnTo>
                <a:lnTo>
                  <a:pt x="14117" y="8869"/>
                </a:lnTo>
                <a:lnTo>
                  <a:pt x="14119" y="8864"/>
                </a:lnTo>
                <a:lnTo>
                  <a:pt x="14120" y="8857"/>
                </a:lnTo>
                <a:lnTo>
                  <a:pt x="14122" y="8852"/>
                </a:lnTo>
                <a:lnTo>
                  <a:pt x="14122" y="8847"/>
                </a:lnTo>
                <a:lnTo>
                  <a:pt x="14120" y="8842"/>
                </a:lnTo>
                <a:lnTo>
                  <a:pt x="14118" y="8837"/>
                </a:lnTo>
                <a:lnTo>
                  <a:pt x="14115" y="8831"/>
                </a:lnTo>
                <a:lnTo>
                  <a:pt x="14111" y="8826"/>
                </a:lnTo>
                <a:lnTo>
                  <a:pt x="14099" y="8813"/>
                </a:lnTo>
                <a:lnTo>
                  <a:pt x="14084" y="8802"/>
                </a:lnTo>
                <a:lnTo>
                  <a:pt x="14077" y="8797"/>
                </a:lnTo>
                <a:lnTo>
                  <a:pt x="14068" y="8792"/>
                </a:lnTo>
                <a:lnTo>
                  <a:pt x="14059" y="8789"/>
                </a:lnTo>
                <a:lnTo>
                  <a:pt x="14050" y="8785"/>
                </a:lnTo>
                <a:lnTo>
                  <a:pt x="14006" y="8772"/>
                </a:lnTo>
                <a:lnTo>
                  <a:pt x="13961" y="8758"/>
                </a:lnTo>
                <a:lnTo>
                  <a:pt x="13916" y="8745"/>
                </a:lnTo>
                <a:lnTo>
                  <a:pt x="13871" y="8731"/>
                </a:lnTo>
                <a:lnTo>
                  <a:pt x="13860" y="8727"/>
                </a:lnTo>
                <a:lnTo>
                  <a:pt x="13850" y="8723"/>
                </a:lnTo>
                <a:lnTo>
                  <a:pt x="13824" y="8703"/>
                </a:lnTo>
                <a:lnTo>
                  <a:pt x="13797" y="8685"/>
                </a:lnTo>
                <a:lnTo>
                  <a:pt x="13769" y="8668"/>
                </a:lnTo>
                <a:lnTo>
                  <a:pt x="13741" y="8654"/>
                </a:lnTo>
                <a:lnTo>
                  <a:pt x="13711" y="8642"/>
                </a:lnTo>
                <a:lnTo>
                  <a:pt x="13680" y="8633"/>
                </a:lnTo>
                <a:lnTo>
                  <a:pt x="13648" y="8626"/>
                </a:lnTo>
                <a:lnTo>
                  <a:pt x="13616" y="8619"/>
                </a:lnTo>
                <a:lnTo>
                  <a:pt x="13612" y="8617"/>
                </a:lnTo>
                <a:lnTo>
                  <a:pt x="13608" y="8614"/>
                </a:lnTo>
                <a:lnTo>
                  <a:pt x="13604" y="8613"/>
                </a:lnTo>
                <a:lnTo>
                  <a:pt x="13600" y="8612"/>
                </a:lnTo>
                <a:lnTo>
                  <a:pt x="13591" y="8612"/>
                </a:lnTo>
                <a:lnTo>
                  <a:pt x="13582" y="8614"/>
                </a:lnTo>
                <a:lnTo>
                  <a:pt x="13584" y="8614"/>
                </a:lnTo>
                <a:lnTo>
                  <a:pt x="13584" y="8614"/>
                </a:lnTo>
                <a:lnTo>
                  <a:pt x="13573" y="8612"/>
                </a:lnTo>
                <a:lnTo>
                  <a:pt x="13563" y="8606"/>
                </a:lnTo>
                <a:lnTo>
                  <a:pt x="13563" y="8606"/>
                </a:lnTo>
                <a:lnTo>
                  <a:pt x="13559" y="8604"/>
                </a:lnTo>
                <a:lnTo>
                  <a:pt x="13555" y="8601"/>
                </a:lnTo>
                <a:lnTo>
                  <a:pt x="13552" y="8600"/>
                </a:lnTo>
                <a:lnTo>
                  <a:pt x="13548" y="8600"/>
                </a:lnTo>
                <a:lnTo>
                  <a:pt x="13539" y="8600"/>
                </a:lnTo>
                <a:lnTo>
                  <a:pt x="13531" y="8601"/>
                </a:lnTo>
                <a:lnTo>
                  <a:pt x="13523" y="8591"/>
                </a:lnTo>
                <a:lnTo>
                  <a:pt x="13516" y="8583"/>
                </a:lnTo>
                <a:lnTo>
                  <a:pt x="13507" y="8575"/>
                </a:lnTo>
                <a:lnTo>
                  <a:pt x="13498" y="8570"/>
                </a:lnTo>
                <a:lnTo>
                  <a:pt x="13487" y="8568"/>
                </a:lnTo>
                <a:lnTo>
                  <a:pt x="13476" y="8565"/>
                </a:lnTo>
                <a:lnTo>
                  <a:pt x="13464" y="8565"/>
                </a:lnTo>
                <a:lnTo>
                  <a:pt x="13452" y="8568"/>
                </a:lnTo>
                <a:lnTo>
                  <a:pt x="13452" y="8568"/>
                </a:lnTo>
                <a:lnTo>
                  <a:pt x="13452" y="8568"/>
                </a:lnTo>
                <a:lnTo>
                  <a:pt x="13442" y="8564"/>
                </a:lnTo>
                <a:lnTo>
                  <a:pt x="13432" y="8559"/>
                </a:lnTo>
                <a:lnTo>
                  <a:pt x="13433" y="8559"/>
                </a:lnTo>
                <a:lnTo>
                  <a:pt x="13423" y="8555"/>
                </a:lnTo>
                <a:lnTo>
                  <a:pt x="13413" y="8550"/>
                </a:lnTo>
                <a:lnTo>
                  <a:pt x="13413" y="8550"/>
                </a:lnTo>
                <a:lnTo>
                  <a:pt x="13413" y="8550"/>
                </a:lnTo>
                <a:lnTo>
                  <a:pt x="13389" y="8537"/>
                </a:lnTo>
                <a:lnTo>
                  <a:pt x="13365" y="8527"/>
                </a:lnTo>
                <a:lnTo>
                  <a:pt x="13339" y="8516"/>
                </a:lnTo>
                <a:lnTo>
                  <a:pt x="13315" y="8506"/>
                </a:lnTo>
                <a:lnTo>
                  <a:pt x="13289" y="8498"/>
                </a:lnTo>
                <a:lnTo>
                  <a:pt x="13263" y="8492"/>
                </a:lnTo>
                <a:lnTo>
                  <a:pt x="13236" y="8487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199" y="8479"/>
                </a:lnTo>
                <a:lnTo>
                  <a:pt x="13190" y="8473"/>
                </a:lnTo>
                <a:lnTo>
                  <a:pt x="13190" y="8473"/>
                </a:lnTo>
                <a:lnTo>
                  <a:pt x="13180" y="8470"/>
                </a:lnTo>
                <a:lnTo>
                  <a:pt x="13171" y="8464"/>
                </a:lnTo>
                <a:lnTo>
                  <a:pt x="13171" y="8465"/>
                </a:lnTo>
                <a:lnTo>
                  <a:pt x="13160" y="8461"/>
                </a:lnTo>
                <a:lnTo>
                  <a:pt x="13151" y="8456"/>
                </a:lnTo>
                <a:lnTo>
                  <a:pt x="13151" y="8456"/>
                </a:lnTo>
                <a:lnTo>
                  <a:pt x="13141" y="8452"/>
                </a:lnTo>
                <a:lnTo>
                  <a:pt x="13131" y="8447"/>
                </a:lnTo>
                <a:lnTo>
                  <a:pt x="13132" y="8447"/>
                </a:lnTo>
                <a:lnTo>
                  <a:pt x="13132" y="8447"/>
                </a:lnTo>
                <a:lnTo>
                  <a:pt x="13126" y="8438"/>
                </a:lnTo>
                <a:lnTo>
                  <a:pt x="13118" y="8429"/>
                </a:lnTo>
                <a:lnTo>
                  <a:pt x="13109" y="8421"/>
                </a:lnTo>
                <a:lnTo>
                  <a:pt x="13100" y="8415"/>
                </a:lnTo>
                <a:lnTo>
                  <a:pt x="13082" y="8403"/>
                </a:lnTo>
                <a:lnTo>
                  <a:pt x="13062" y="8392"/>
                </a:lnTo>
                <a:lnTo>
                  <a:pt x="13057" y="8384"/>
                </a:lnTo>
                <a:lnTo>
                  <a:pt x="13052" y="8376"/>
                </a:lnTo>
                <a:lnTo>
                  <a:pt x="13050" y="8374"/>
                </a:lnTo>
                <a:lnTo>
                  <a:pt x="13046" y="8372"/>
                </a:lnTo>
                <a:lnTo>
                  <a:pt x="13042" y="8370"/>
                </a:lnTo>
                <a:lnTo>
                  <a:pt x="13037" y="8368"/>
                </a:lnTo>
                <a:lnTo>
                  <a:pt x="13023" y="8359"/>
                </a:lnTo>
                <a:lnTo>
                  <a:pt x="13007" y="8352"/>
                </a:lnTo>
                <a:lnTo>
                  <a:pt x="12992" y="8344"/>
                </a:lnTo>
                <a:lnTo>
                  <a:pt x="12975" y="8338"/>
                </a:lnTo>
                <a:lnTo>
                  <a:pt x="12958" y="8332"/>
                </a:lnTo>
                <a:lnTo>
                  <a:pt x="12941" y="8327"/>
                </a:lnTo>
                <a:lnTo>
                  <a:pt x="12925" y="8323"/>
                </a:lnTo>
                <a:lnTo>
                  <a:pt x="12907" y="8322"/>
                </a:lnTo>
                <a:lnTo>
                  <a:pt x="12907" y="8322"/>
                </a:lnTo>
                <a:lnTo>
                  <a:pt x="12907" y="8322"/>
                </a:lnTo>
                <a:lnTo>
                  <a:pt x="12880" y="8308"/>
                </a:lnTo>
                <a:lnTo>
                  <a:pt x="12853" y="8295"/>
                </a:lnTo>
                <a:lnTo>
                  <a:pt x="12826" y="8285"/>
                </a:lnTo>
                <a:lnTo>
                  <a:pt x="12797" y="8276"/>
                </a:lnTo>
                <a:lnTo>
                  <a:pt x="12769" y="8268"/>
                </a:lnTo>
                <a:lnTo>
                  <a:pt x="12741" y="8260"/>
                </a:lnTo>
                <a:lnTo>
                  <a:pt x="12711" y="8254"/>
                </a:lnTo>
                <a:lnTo>
                  <a:pt x="12683" y="8247"/>
                </a:lnTo>
                <a:lnTo>
                  <a:pt x="12657" y="8232"/>
                </a:lnTo>
                <a:lnTo>
                  <a:pt x="12630" y="8218"/>
                </a:lnTo>
                <a:lnTo>
                  <a:pt x="12603" y="8205"/>
                </a:lnTo>
                <a:lnTo>
                  <a:pt x="12576" y="8193"/>
                </a:lnTo>
                <a:lnTo>
                  <a:pt x="12548" y="8184"/>
                </a:lnTo>
                <a:lnTo>
                  <a:pt x="12519" y="8177"/>
                </a:lnTo>
                <a:lnTo>
                  <a:pt x="12490" y="8172"/>
                </a:lnTo>
                <a:lnTo>
                  <a:pt x="12460" y="8169"/>
                </a:lnTo>
                <a:lnTo>
                  <a:pt x="12456" y="8166"/>
                </a:lnTo>
                <a:lnTo>
                  <a:pt x="12451" y="8165"/>
                </a:lnTo>
                <a:lnTo>
                  <a:pt x="12447" y="8164"/>
                </a:lnTo>
                <a:lnTo>
                  <a:pt x="12443" y="8163"/>
                </a:lnTo>
                <a:lnTo>
                  <a:pt x="12434" y="8164"/>
                </a:lnTo>
                <a:lnTo>
                  <a:pt x="12425" y="8166"/>
                </a:lnTo>
                <a:lnTo>
                  <a:pt x="12418" y="8163"/>
                </a:lnTo>
                <a:lnTo>
                  <a:pt x="12409" y="8161"/>
                </a:lnTo>
                <a:lnTo>
                  <a:pt x="12401" y="8160"/>
                </a:lnTo>
                <a:lnTo>
                  <a:pt x="12392" y="8161"/>
                </a:lnTo>
                <a:lnTo>
                  <a:pt x="12383" y="8161"/>
                </a:lnTo>
                <a:lnTo>
                  <a:pt x="12375" y="8163"/>
                </a:lnTo>
                <a:lnTo>
                  <a:pt x="12366" y="8163"/>
                </a:lnTo>
                <a:lnTo>
                  <a:pt x="12358" y="8161"/>
                </a:lnTo>
                <a:lnTo>
                  <a:pt x="12355" y="8157"/>
                </a:lnTo>
                <a:lnTo>
                  <a:pt x="12351" y="8156"/>
                </a:lnTo>
                <a:lnTo>
                  <a:pt x="12346" y="8155"/>
                </a:lnTo>
                <a:lnTo>
                  <a:pt x="12342" y="8154"/>
                </a:lnTo>
                <a:lnTo>
                  <a:pt x="12334" y="8155"/>
                </a:lnTo>
                <a:lnTo>
                  <a:pt x="12325" y="8156"/>
                </a:lnTo>
                <a:lnTo>
                  <a:pt x="12325" y="8156"/>
                </a:lnTo>
                <a:lnTo>
                  <a:pt x="12316" y="8150"/>
                </a:lnTo>
                <a:lnTo>
                  <a:pt x="12307" y="8145"/>
                </a:lnTo>
                <a:lnTo>
                  <a:pt x="12297" y="8141"/>
                </a:lnTo>
                <a:lnTo>
                  <a:pt x="12286" y="8139"/>
                </a:lnTo>
                <a:lnTo>
                  <a:pt x="12271" y="8136"/>
                </a:lnTo>
                <a:lnTo>
                  <a:pt x="12257" y="8133"/>
                </a:lnTo>
                <a:lnTo>
                  <a:pt x="12250" y="8133"/>
                </a:lnTo>
                <a:lnTo>
                  <a:pt x="12245" y="8133"/>
                </a:lnTo>
                <a:lnTo>
                  <a:pt x="12243" y="8136"/>
                </a:lnTo>
                <a:lnTo>
                  <a:pt x="12240" y="8138"/>
                </a:lnTo>
                <a:lnTo>
                  <a:pt x="12241" y="8146"/>
                </a:lnTo>
                <a:lnTo>
                  <a:pt x="12244" y="8155"/>
                </a:lnTo>
                <a:lnTo>
                  <a:pt x="12244" y="8155"/>
                </a:lnTo>
                <a:lnTo>
                  <a:pt x="12244" y="8155"/>
                </a:lnTo>
                <a:lnTo>
                  <a:pt x="12253" y="8160"/>
                </a:lnTo>
                <a:lnTo>
                  <a:pt x="12263" y="8165"/>
                </a:lnTo>
                <a:lnTo>
                  <a:pt x="12279" y="8179"/>
                </a:lnTo>
                <a:lnTo>
                  <a:pt x="12297" y="8193"/>
                </a:lnTo>
                <a:lnTo>
                  <a:pt x="12306" y="8199"/>
                </a:lnTo>
                <a:lnTo>
                  <a:pt x="12316" y="8202"/>
                </a:lnTo>
                <a:lnTo>
                  <a:pt x="12321" y="8204"/>
                </a:lnTo>
                <a:lnTo>
                  <a:pt x="12328" y="8204"/>
                </a:lnTo>
                <a:lnTo>
                  <a:pt x="12334" y="8202"/>
                </a:lnTo>
                <a:lnTo>
                  <a:pt x="12340" y="8201"/>
                </a:lnTo>
                <a:lnTo>
                  <a:pt x="12348" y="8208"/>
                </a:lnTo>
                <a:lnTo>
                  <a:pt x="12357" y="8213"/>
                </a:lnTo>
                <a:lnTo>
                  <a:pt x="12365" y="8217"/>
                </a:lnTo>
                <a:lnTo>
                  <a:pt x="12374" y="8220"/>
                </a:lnTo>
                <a:lnTo>
                  <a:pt x="12383" y="8223"/>
                </a:lnTo>
                <a:lnTo>
                  <a:pt x="12393" y="8223"/>
                </a:lnTo>
                <a:lnTo>
                  <a:pt x="12403" y="8223"/>
                </a:lnTo>
                <a:lnTo>
                  <a:pt x="12414" y="8220"/>
                </a:lnTo>
                <a:lnTo>
                  <a:pt x="12443" y="8231"/>
                </a:lnTo>
                <a:lnTo>
                  <a:pt x="12473" y="8242"/>
                </a:lnTo>
                <a:lnTo>
                  <a:pt x="12503" y="8254"/>
                </a:lnTo>
                <a:lnTo>
                  <a:pt x="12532" y="8267"/>
                </a:lnTo>
                <a:lnTo>
                  <a:pt x="12562" y="8280"/>
                </a:lnTo>
                <a:lnTo>
                  <a:pt x="12590" y="8293"/>
                </a:lnTo>
                <a:lnTo>
                  <a:pt x="12620" y="8307"/>
                </a:lnTo>
                <a:lnTo>
                  <a:pt x="12649" y="8320"/>
                </a:lnTo>
                <a:lnTo>
                  <a:pt x="12669" y="8329"/>
                </a:lnTo>
                <a:lnTo>
                  <a:pt x="12689" y="8339"/>
                </a:lnTo>
                <a:lnTo>
                  <a:pt x="12700" y="8341"/>
                </a:lnTo>
                <a:lnTo>
                  <a:pt x="12711" y="8344"/>
                </a:lnTo>
                <a:lnTo>
                  <a:pt x="12723" y="8344"/>
                </a:lnTo>
                <a:lnTo>
                  <a:pt x="12734" y="8343"/>
                </a:lnTo>
                <a:lnTo>
                  <a:pt x="12741" y="8347"/>
                </a:lnTo>
                <a:lnTo>
                  <a:pt x="12746" y="8350"/>
                </a:lnTo>
                <a:lnTo>
                  <a:pt x="12752" y="8353"/>
                </a:lnTo>
                <a:lnTo>
                  <a:pt x="12759" y="8356"/>
                </a:lnTo>
                <a:lnTo>
                  <a:pt x="12766" y="8357"/>
                </a:lnTo>
                <a:lnTo>
                  <a:pt x="12773" y="8357"/>
                </a:lnTo>
                <a:lnTo>
                  <a:pt x="12781" y="8357"/>
                </a:lnTo>
                <a:lnTo>
                  <a:pt x="12787" y="8357"/>
                </a:lnTo>
                <a:lnTo>
                  <a:pt x="12787" y="8357"/>
                </a:lnTo>
                <a:lnTo>
                  <a:pt x="12787" y="8357"/>
                </a:lnTo>
                <a:lnTo>
                  <a:pt x="12809" y="8368"/>
                </a:lnTo>
                <a:lnTo>
                  <a:pt x="12830" y="8379"/>
                </a:lnTo>
                <a:lnTo>
                  <a:pt x="12851" y="8389"/>
                </a:lnTo>
                <a:lnTo>
                  <a:pt x="12873" y="8398"/>
                </a:lnTo>
                <a:lnTo>
                  <a:pt x="12917" y="8416"/>
                </a:lnTo>
                <a:lnTo>
                  <a:pt x="12962" y="8433"/>
                </a:lnTo>
                <a:lnTo>
                  <a:pt x="12978" y="8443"/>
                </a:lnTo>
                <a:lnTo>
                  <a:pt x="12994" y="8453"/>
                </a:lnTo>
                <a:lnTo>
                  <a:pt x="13011" y="8461"/>
                </a:lnTo>
                <a:lnTo>
                  <a:pt x="13028" y="8469"/>
                </a:lnTo>
                <a:lnTo>
                  <a:pt x="13064" y="8480"/>
                </a:lnTo>
                <a:lnTo>
                  <a:pt x="13100" y="8492"/>
                </a:lnTo>
                <a:lnTo>
                  <a:pt x="13104" y="8494"/>
                </a:lnTo>
                <a:lnTo>
                  <a:pt x="13108" y="8497"/>
                </a:lnTo>
                <a:lnTo>
                  <a:pt x="13111" y="8498"/>
                </a:lnTo>
                <a:lnTo>
                  <a:pt x="13115" y="8500"/>
                </a:lnTo>
                <a:lnTo>
                  <a:pt x="13124" y="8498"/>
                </a:lnTo>
                <a:lnTo>
                  <a:pt x="13133" y="8497"/>
                </a:lnTo>
                <a:lnTo>
                  <a:pt x="13144" y="8500"/>
                </a:lnTo>
                <a:lnTo>
                  <a:pt x="13153" y="8505"/>
                </a:lnTo>
                <a:lnTo>
                  <a:pt x="13153" y="8505"/>
                </a:lnTo>
                <a:lnTo>
                  <a:pt x="13163" y="8509"/>
                </a:lnTo>
                <a:lnTo>
                  <a:pt x="13172" y="8512"/>
                </a:lnTo>
                <a:lnTo>
                  <a:pt x="13172" y="8512"/>
                </a:lnTo>
                <a:lnTo>
                  <a:pt x="13176" y="8516"/>
                </a:lnTo>
                <a:lnTo>
                  <a:pt x="13180" y="8518"/>
                </a:lnTo>
                <a:lnTo>
                  <a:pt x="13183" y="8519"/>
                </a:lnTo>
                <a:lnTo>
                  <a:pt x="13189" y="8520"/>
                </a:lnTo>
                <a:lnTo>
                  <a:pt x="13196" y="8520"/>
                </a:lnTo>
                <a:lnTo>
                  <a:pt x="13205" y="8518"/>
                </a:lnTo>
                <a:lnTo>
                  <a:pt x="13205" y="8518"/>
                </a:lnTo>
                <a:lnTo>
                  <a:pt x="13205" y="8518"/>
                </a:lnTo>
                <a:lnTo>
                  <a:pt x="13210" y="8519"/>
                </a:lnTo>
                <a:lnTo>
                  <a:pt x="13216" y="8520"/>
                </a:lnTo>
                <a:lnTo>
                  <a:pt x="13221" y="8523"/>
                </a:lnTo>
                <a:lnTo>
                  <a:pt x="13225" y="8527"/>
                </a:lnTo>
                <a:lnTo>
                  <a:pt x="13225" y="8527"/>
                </a:lnTo>
                <a:lnTo>
                  <a:pt x="13235" y="8529"/>
                </a:lnTo>
                <a:lnTo>
                  <a:pt x="13244" y="8534"/>
                </a:lnTo>
                <a:lnTo>
                  <a:pt x="13244" y="8534"/>
                </a:lnTo>
                <a:lnTo>
                  <a:pt x="13254" y="8538"/>
                </a:lnTo>
                <a:lnTo>
                  <a:pt x="13265" y="8543"/>
                </a:lnTo>
                <a:lnTo>
                  <a:pt x="13265" y="8543"/>
                </a:lnTo>
                <a:lnTo>
                  <a:pt x="13274" y="8547"/>
                </a:lnTo>
                <a:lnTo>
                  <a:pt x="13284" y="8551"/>
                </a:lnTo>
                <a:lnTo>
                  <a:pt x="13284" y="8551"/>
                </a:lnTo>
                <a:lnTo>
                  <a:pt x="13284" y="8551"/>
                </a:lnTo>
                <a:close/>
                <a:moveTo>
                  <a:pt x="11806" y="7127"/>
                </a:moveTo>
                <a:lnTo>
                  <a:pt x="11815" y="7139"/>
                </a:lnTo>
                <a:lnTo>
                  <a:pt x="11826" y="7150"/>
                </a:lnTo>
                <a:lnTo>
                  <a:pt x="11832" y="7159"/>
                </a:lnTo>
                <a:lnTo>
                  <a:pt x="11838" y="7167"/>
                </a:lnTo>
                <a:lnTo>
                  <a:pt x="11846" y="7175"/>
                </a:lnTo>
                <a:lnTo>
                  <a:pt x="11854" y="7180"/>
                </a:lnTo>
                <a:lnTo>
                  <a:pt x="11863" y="7184"/>
                </a:lnTo>
                <a:lnTo>
                  <a:pt x="11872" y="7186"/>
                </a:lnTo>
                <a:lnTo>
                  <a:pt x="11882" y="7186"/>
                </a:lnTo>
                <a:lnTo>
                  <a:pt x="11893" y="7184"/>
                </a:lnTo>
                <a:lnTo>
                  <a:pt x="11896" y="7181"/>
                </a:lnTo>
                <a:lnTo>
                  <a:pt x="11900" y="7179"/>
                </a:lnTo>
                <a:lnTo>
                  <a:pt x="11903" y="7175"/>
                </a:lnTo>
                <a:lnTo>
                  <a:pt x="11905" y="7171"/>
                </a:lnTo>
                <a:lnTo>
                  <a:pt x="11908" y="7161"/>
                </a:lnTo>
                <a:lnTo>
                  <a:pt x="11909" y="7149"/>
                </a:lnTo>
                <a:lnTo>
                  <a:pt x="11907" y="7136"/>
                </a:lnTo>
                <a:lnTo>
                  <a:pt x="11904" y="7122"/>
                </a:lnTo>
                <a:lnTo>
                  <a:pt x="11899" y="7109"/>
                </a:lnTo>
                <a:lnTo>
                  <a:pt x="11891" y="7098"/>
                </a:lnTo>
                <a:lnTo>
                  <a:pt x="11885" y="7089"/>
                </a:lnTo>
                <a:lnTo>
                  <a:pt x="11878" y="7080"/>
                </a:lnTo>
                <a:lnTo>
                  <a:pt x="11863" y="7068"/>
                </a:lnTo>
                <a:lnTo>
                  <a:pt x="11846" y="7059"/>
                </a:lnTo>
                <a:lnTo>
                  <a:pt x="11838" y="7056"/>
                </a:lnTo>
                <a:lnTo>
                  <a:pt x="11829" y="7056"/>
                </a:lnTo>
                <a:lnTo>
                  <a:pt x="11826" y="7056"/>
                </a:lnTo>
                <a:lnTo>
                  <a:pt x="11820" y="7059"/>
                </a:lnTo>
                <a:lnTo>
                  <a:pt x="11817" y="7060"/>
                </a:lnTo>
                <a:lnTo>
                  <a:pt x="11811" y="7064"/>
                </a:lnTo>
                <a:lnTo>
                  <a:pt x="11809" y="7067"/>
                </a:lnTo>
                <a:lnTo>
                  <a:pt x="11806" y="7071"/>
                </a:lnTo>
                <a:lnTo>
                  <a:pt x="11804" y="7073"/>
                </a:lnTo>
                <a:lnTo>
                  <a:pt x="11802" y="7077"/>
                </a:lnTo>
                <a:lnTo>
                  <a:pt x="11801" y="7085"/>
                </a:lnTo>
                <a:lnTo>
                  <a:pt x="11802" y="7094"/>
                </a:lnTo>
                <a:lnTo>
                  <a:pt x="11805" y="7110"/>
                </a:lnTo>
                <a:lnTo>
                  <a:pt x="11806" y="7127"/>
                </a:lnTo>
                <a:close/>
                <a:moveTo>
                  <a:pt x="13118" y="6189"/>
                </a:moveTo>
                <a:lnTo>
                  <a:pt x="13129" y="6195"/>
                </a:lnTo>
                <a:lnTo>
                  <a:pt x="13142" y="6200"/>
                </a:lnTo>
                <a:lnTo>
                  <a:pt x="13147" y="6201"/>
                </a:lnTo>
                <a:lnTo>
                  <a:pt x="13154" y="6201"/>
                </a:lnTo>
                <a:lnTo>
                  <a:pt x="13160" y="6199"/>
                </a:lnTo>
                <a:lnTo>
                  <a:pt x="13165" y="6195"/>
                </a:lnTo>
                <a:lnTo>
                  <a:pt x="13169" y="6189"/>
                </a:lnTo>
                <a:lnTo>
                  <a:pt x="13171" y="6184"/>
                </a:lnTo>
                <a:lnTo>
                  <a:pt x="13171" y="6178"/>
                </a:lnTo>
                <a:lnTo>
                  <a:pt x="13169" y="6173"/>
                </a:lnTo>
                <a:lnTo>
                  <a:pt x="13164" y="6157"/>
                </a:lnTo>
                <a:lnTo>
                  <a:pt x="13159" y="6139"/>
                </a:lnTo>
                <a:lnTo>
                  <a:pt x="13158" y="6134"/>
                </a:lnTo>
                <a:lnTo>
                  <a:pt x="13158" y="6129"/>
                </a:lnTo>
                <a:lnTo>
                  <a:pt x="13155" y="6124"/>
                </a:lnTo>
                <a:lnTo>
                  <a:pt x="13151" y="6119"/>
                </a:lnTo>
                <a:lnTo>
                  <a:pt x="13144" y="6111"/>
                </a:lnTo>
                <a:lnTo>
                  <a:pt x="13133" y="6103"/>
                </a:lnTo>
                <a:lnTo>
                  <a:pt x="13122" y="6096"/>
                </a:lnTo>
                <a:lnTo>
                  <a:pt x="13111" y="6088"/>
                </a:lnTo>
                <a:lnTo>
                  <a:pt x="13106" y="6083"/>
                </a:lnTo>
                <a:lnTo>
                  <a:pt x="13102" y="6078"/>
                </a:lnTo>
                <a:lnTo>
                  <a:pt x="13097" y="6072"/>
                </a:lnTo>
                <a:lnTo>
                  <a:pt x="13095" y="6066"/>
                </a:lnTo>
                <a:lnTo>
                  <a:pt x="13092" y="6061"/>
                </a:lnTo>
                <a:lnTo>
                  <a:pt x="13090" y="6057"/>
                </a:lnTo>
                <a:lnTo>
                  <a:pt x="13087" y="6054"/>
                </a:lnTo>
                <a:lnTo>
                  <a:pt x="13083" y="6052"/>
                </a:lnTo>
                <a:lnTo>
                  <a:pt x="13079" y="6051"/>
                </a:lnTo>
                <a:lnTo>
                  <a:pt x="13074" y="6049"/>
                </a:lnTo>
                <a:lnTo>
                  <a:pt x="13069" y="6051"/>
                </a:lnTo>
                <a:lnTo>
                  <a:pt x="13065" y="6052"/>
                </a:lnTo>
                <a:lnTo>
                  <a:pt x="13059" y="6054"/>
                </a:lnTo>
                <a:lnTo>
                  <a:pt x="13055" y="6057"/>
                </a:lnTo>
                <a:lnTo>
                  <a:pt x="13051" y="6061"/>
                </a:lnTo>
                <a:lnTo>
                  <a:pt x="13047" y="6066"/>
                </a:lnTo>
                <a:lnTo>
                  <a:pt x="13044" y="6071"/>
                </a:lnTo>
                <a:lnTo>
                  <a:pt x="13043" y="6076"/>
                </a:lnTo>
                <a:lnTo>
                  <a:pt x="13043" y="6081"/>
                </a:lnTo>
                <a:lnTo>
                  <a:pt x="13043" y="6088"/>
                </a:lnTo>
                <a:lnTo>
                  <a:pt x="13047" y="6105"/>
                </a:lnTo>
                <a:lnTo>
                  <a:pt x="13051" y="6121"/>
                </a:lnTo>
                <a:lnTo>
                  <a:pt x="13056" y="6137"/>
                </a:lnTo>
                <a:lnTo>
                  <a:pt x="13064" y="6150"/>
                </a:lnTo>
                <a:lnTo>
                  <a:pt x="13069" y="6156"/>
                </a:lnTo>
                <a:lnTo>
                  <a:pt x="13074" y="6162"/>
                </a:lnTo>
                <a:lnTo>
                  <a:pt x="13079" y="6169"/>
                </a:lnTo>
                <a:lnTo>
                  <a:pt x="13086" y="6174"/>
                </a:lnTo>
                <a:lnTo>
                  <a:pt x="13092" y="6178"/>
                </a:lnTo>
                <a:lnTo>
                  <a:pt x="13100" y="6183"/>
                </a:lnTo>
                <a:lnTo>
                  <a:pt x="13109" y="6186"/>
                </a:lnTo>
                <a:lnTo>
                  <a:pt x="13118" y="6189"/>
                </a:lnTo>
                <a:close/>
                <a:moveTo>
                  <a:pt x="8223" y="2283"/>
                </a:moveTo>
                <a:lnTo>
                  <a:pt x="8238" y="2286"/>
                </a:lnTo>
                <a:lnTo>
                  <a:pt x="8251" y="2287"/>
                </a:lnTo>
                <a:lnTo>
                  <a:pt x="8260" y="2287"/>
                </a:lnTo>
                <a:lnTo>
                  <a:pt x="8267" y="2284"/>
                </a:lnTo>
                <a:lnTo>
                  <a:pt x="8268" y="2282"/>
                </a:lnTo>
                <a:lnTo>
                  <a:pt x="8271" y="2279"/>
                </a:lnTo>
                <a:lnTo>
                  <a:pt x="8272" y="2275"/>
                </a:lnTo>
                <a:lnTo>
                  <a:pt x="8272" y="2272"/>
                </a:lnTo>
                <a:lnTo>
                  <a:pt x="8272" y="2263"/>
                </a:lnTo>
                <a:lnTo>
                  <a:pt x="8271" y="2248"/>
                </a:lnTo>
                <a:lnTo>
                  <a:pt x="8268" y="2238"/>
                </a:lnTo>
                <a:lnTo>
                  <a:pt x="8266" y="2228"/>
                </a:lnTo>
                <a:lnTo>
                  <a:pt x="8263" y="2218"/>
                </a:lnTo>
                <a:lnTo>
                  <a:pt x="8260" y="2207"/>
                </a:lnTo>
                <a:lnTo>
                  <a:pt x="8263" y="2197"/>
                </a:lnTo>
                <a:lnTo>
                  <a:pt x="8267" y="2187"/>
                </a:lnTo>
                <a:lnTo>
                  <a:pt x="8267" y="2185"/>
                </a:lnTo>
                <a:lnTo>
                  <a:pt x="8269" y="2183"/>
                </a:lnTo>
                <a:lnTo>
                  <a:pt x="8272" y="2178"/>
                </a:lnTo>
                <a:lnTo>
                  <a:pt x="8273" y="2174"/>
                </a:lnTo>
                <a:lnTo>
                  <a:pt x="8273" y="2170"/>
                </a:lnTo>
                <a:lnTo>
                  <a:pt x="8273" y="2162"/>
                </a:lnTo>
                <a:lnTo>
                  <a:pt x="8271" y="2153"/>
                </a:lnTo>
                <a:lnTo>
                  <a:pt x="8275" y="2143"/>
                </a:lnTo>
                <a:lnTo>
                  <a:pt x="8276" y="2133"/>
                </a:lnTo>
                <a:lnTo>
                  <a:pt x="8275" y="2124"/>
                </a:lnTo>
                <a:lnTo>
                  <a:pt x="8272" y="2115"/>
                </a:lnTo>
                <a:lnTo>
                  <a:pt x="8266" y="2095"/>
                </a:lnTo>
                <a:lnTo>
                  <a:pt x="8259" y="2077"/>
                </a:lnTo>
                <a:lnTo>
                  <a:pt x="8262" y="2070"/>
                </a:lnTo>
                <a:lnTo>
                  <a:pt x="8263" y="2062"/>
                </a:lnTo>
                <a:lnTo>
                  <a:pt x="8264" y="2055"/>
                </a:lnTo>
                <a:lnTo>
                  <a:pt x="8263" y="2048"/>
                </a:lnTo>
                <a:lnTo>
                  <a:pt x="8260" y="2041"/>
                </a:lnTo>
                <a:lnTo>
                  <a:pt x="8258" y="2034"/>
                </a:lnTo>
                <a:lnTo>
                  <a:pt x="8255" y="2027"/>
                </a:lnTo>
                <a:lnTo>
                  <a:pt x="8251" y="2021"/>
                </a:lnTo>
                <a:lnTo>
                  <a:pt x="8244" y="2012"/>
                </a:lnTo>
                <a:lnTo>
                  <a:pt x="8237" y="2004"/>
                </a:lnTo>
                <a:lnTo>
                  <a:pt x="8233" y="2003"/>
                </a:lnTo>
                <a:lnTo>
                  <a:pt x="8229" y="2001"/>
                </a:lnTo>
                <a:lnTo>
                  <a:pt x="8226" y="2000"/>
                </a:lnTo>
                <a:lnTo>
                  <a:pt x="8223" y="2000"/>
                </a:lnTo>
                <a:lnTo>
                  <a:pt x="8215" y="2004"/>
                </a:lnTo>
                <a:lnTo>
                  <a:pt x="8208" y="2010"/>
                </a:lnTo>
                <a:lnTo>
                  <a:pt x="8200" y="2021"/>
                </a:lnTo>
                <a:lnTo>
                  <a:pt x="8191" y="2034"/>
                </a:lnTo>
                <a:lnTo>
                  <a:pt x="8184" y="2045"/>
                </a:lnTo>
                <a:lnTo>
                  <a:pt x="8179" y="2057"/>
                </a:lnTo>
                <a:lnTo>
                  <a:pt x="8175" y="2068"/>
                </a:lnTo>
                <a:lnTo>
                  <a:pt x="8174" y="2080"/>
                </a:lnTo>
                <a:lnTo>
                  <a:pt x="8174" y="2092"/>
                </a:lnTo>
                <a:lnTo>
                  <a:pt x="8175" y="2103"/>
                </a:lnTo>
                <a:lnTo>
                  <a:pt x="8178" y="2115"/>
                </a:lnTo>
                <a:lnTo>
                  <a:pt x="8182" y="2126"/>
                </a:lnTo>
                <a:lnTo>
                  <a:pt x="8190" y="2146"/>
                </a:lnTo>
                <a:lnTo>
                  <a:pt x="8196" y="2165"/>
                </a:lnTo>
                <a:lnTo>
                  <a:pt x="8201" y="2184"/>
                </a:lnTo>
                <a:lnTo>
                  <a:pt x="8206" y="2203"/>
                </a:lnTo>
                <a:lnTo>
                  <a:pt x="8214" y="2243"/>
                </a:lnTo>
                <a:lnTo>
                  <a:pt x="8223" y="2283"/>
                </a:lnTo>
                <a:close/>
                <a:moveTo>
                  <a:pt x="5541" y="300"/>
                </a:moveTo>
                <a:lnTo>
                  <a:pt x="5512" y="296"/>
                </a:lnTo>
                <a:lnTo>
                  <a:pt x="5485" y="293"/>
                </a:lnTo>
                <a:lnTo>
                  <a:pt x="5478" y="293"/>
                </a:lnTo>
                <a:lnTo>
                  <a:pt x="5471" y="295"/>
                </a:lnTo>
                <a:lnTo>
                  <a:pt x="5465" y="297"/>
                </a:lnTo>
                <a:lnTo>
                  <a:pt x="5458" y="300"/>
                </a:lnTo>
                <a:lnTo>
                  <a:pt x="5453" y="304"/>
                </a:lnTo>
                <a:lnTo>
                  <a:pt x="5447" y="309"/>
                </a:lnTo>
                <a:lnTo>
                  <a:pt x="5442" y="315"/>
                </a:lnTo>
                <a:lnTo>
                  <a:pt x="5437" y="323"/>
                </a:lnTo>
                <a:lnTo>
                  <a:pt x="5431" y="329"/>
                </a:lnTo>
                <a:lnTo>
                  <a:pt x="5429" y="334"/>
                </a:lnTo>
                <a:lnTo>
                  <a:pt x="5425" y="341"/>
                </a:lnTo>
                <a:lnTo>
                  <a:pt x="5424" y="346"/>
                </a:lnTo>
                <a:lnTo>
                  <a:pt x="5422" y="352"/>
                </a:lnTo>
                <a:lnTo>
                  <a:pt x="5421" y="358"/>
                </a:lnTo>
                <a:lnTo>
                  <a:pt x="5421" y="363"/>
                </a:lnTo>
                <a:lnTo>
                  <a:pt x="5422" y="369"/>
                </a:lnTo>
                <a:lnTo>
                  <a:pt x="5425" y="380"/>
                </a:lnTo>
                <a:lnTo>
                  <a:pt x="5430" y="390"/>
                </a:lnTo>
                <a:lnTo>
                  <a:pt x="5437" y="400"/>
                </a:lnTo>
                <a:lnTo>
                  <a:pt x="5444" y="410"/>
                </a:lnTo>
                <a:lnTo>
                  <a:pt x="5456" y="423"/>
                </a:lnTo>
                <a:lnTo>
                  <a:pt x="5469" y="435"/>
                </a:lnTo>
                <a:lnTo>
                  <a:pt x="5482" y="446"/>
                </a:lnTo>
                <a:lnTo>
                  <a:pt x="5493" y="458"/>
                </a:lnTo>
                <a:lnTo>
                  <a:pt x="5500" y="464"/>
                </a:lnTo>
                <a:lnTo>
                  <a:pt x="5506" y="470"/>
                </a:lnTo>
                <a:lnTo>
                  <a:pt x="5511" y="473"/>
                </a:lnTo>
                <a:lnTo>
                  <a:pt x="5518" y="476"/>
                </a:lnTo>
                <a:lnTo>
                  <a:pt x="5523" y="477"/>
                </a:lnTo>
                <a:lnTo>
                  <a:pt x="5528" y="479"/>
                </a:lnTo>
                <a:lnTo>
                  <a:pt x="5534" y="477"/>
                </a:lnTo>
                <a:lnTo>
                  <a:pt x="5539" y="476"/>
                </a:lnTo>
                <a:lnTo>
                  <a:pt x="5543" y="473"/>
                </a:lnTo>
                <a:lnTo>
                  <a:pt x="5548" y="471"/>
                </a:lnTo>
                <a:lnTo>
                  <a:pt x="5552" y="466"/>
                </a:lnTo>
                <a:lnTo>
                  <a:pt x="5556" y="461"/>
                </a:lnTo>
                <a:lnTo>
                  <a:pt x="5559" y="454"/>
                </a:lnTo>
                <a:lnTo>
                  <a:pt x="5563" y="448"/>
                </a:lnTo>
                <a:lnTo>
                  <a:pt x="5564" y="440"/>
                </a:lnTo>
                <a:lnTo>
                  <a:pt x="5567" y="431"/>
                </a:lnTo>
                <a:lnTo>
                  <a:pt x="5568" y="418"/>
                </a:lnTo>
                <a:lnTo>
                  <a:pt x="5569" y="405"/>
                </a:lnTo>
                <a:lnTo>
                  <a:pt x="5569" y="392"/>
                </a:lnTo>
                <a:lnTo>
                  <a:pt x="5568" y="380"/>
                </a:lnTo>
                <a:lnTo>
                  <a:pt x="5565" y="367"/>
                </a:lnTo>
                <a:lnTo>
                  <a:pt x="5563" y="354"/>
                </a:lnTo>
                <a:lnTo>
                  <a:pt x="5559" y="341"/>
                </a:lnTo>
                <a:lnTo>
                  <a:pt x="5554" y="328"/>
                </a:lnTo>
                <a:lnTo>
                  <a:pt x="5556" y="324"/>
                </a:lnTo>
                <a:lnTo>
                  <a:pt x="5557" y="320"/>
                </a:lnTo>
                <a:lnTo>
                  <a:pt x="5559" y="315"/>
                </a:lnTo>
                <a:lnTo>
                  <a:pt x="5559" y="311"/>
                </a:lnTo>
                <a:lnTo>
                  <a:pt x="5557" y="302"/>
                </a:lnTo>
                <a:lnTo>
                  <a:pt x="5555" y="295"/>
                </a:lnTo>
                <a:lnTo>
                  <a:pt x="5548" y="297"/>
                </a:lnTo>
                <a:lnTo>
                  <a:pt x="5541" y="300"/>
                </a:lnTo>
                <a:lnTo>
                  <a:pt x="5541" y="300"/>
                </a:lnTo>
                <a:close/>
                <a:moveTo>
                  <a:pt x="5752" y="605"/>
                </a:moveTo>
                <a:lnTo>
                  <a:pt x="5761" y="607"/>
                </a:lnTo>
                <a:lnTo>
                  <a:pt x="5769" y="610"/>
                </a:lnTo>
                <a:lnTo>
                  <a:pt x="5776" y="612"/>
                </a:lnTo>
                <a:lnTo>
                  <a:pt x="5784" y="616"/>
                </a:lnTo>
                <a:lnTo>
                  <a:pt x="5797" y="625"/>
                </a:lnTo>
                <a:lnTo>
                  <a:pt x="5810" y="637"/>
                </a:lnTo>
                <a:lnTo>
                  <a:pt x="5816" y="643"/>
                </a:lnTo>
                <a:lnTo>
                  <a:pt x="5823" y="647"/>
                </a:lnTo>
                <a:lnTo>
                  <a:pt x="5830" y="651"/>
                </a:lnTo>
                <a:lnTo>
                  <a:pt x="5838" y="653"/>
                </a:lnTo>
                <a:lnTo>
                  <a:pt x="5855" y="656"/>
                </a:lnTo>
                <a:lnTo>
                  <a:pt x="5872" y="659"/>
                </a:lnTo>
                <a:lnTo>
                  <a:pt x="5881" y="659"/>
                </a:lnTo>
                <a:lnTo>
                  <a:pt x="5887" y="657"/>
                </a:lnTo>
                <a:lnTo>
                  <a:pt x="5893" y="656"/>
                </a:lnTo>
                <a:lnTo>
                  <a:pt x="5899" y="652"/>
                </a:lnTo>
                <a:lnTo>
                  <a:pt x="5902" y="647"/>
                </a:lnTo>
                <a:lnTo>
                  <a:pt x="5905" y="641"/>
                </a:lnTo>
                <a:lnTo>
                  <a:pt x="5908" y="634"/>
                </a:lnTo>
                <a:lnTo>
                  <a:pt x="5910" y="625"/>
                </a:lnTo>
                <a:lnTo>
                  <a:pt x="5911" y="617"/>
                </a:lnTo>
                <a:lnTo>
                  <a:pt x="5911" y="608"/>
                </a:lnTo>
                <a:lnTo>
                  <a:pt x="5911" y="602"/>
                </a:lnTo>
                <a:lnTo>
                  <a:pt x="5910" y="594"/>
                </a:lnTo>
                <a:lnTo>
                  <a:pt x="5908" y="588"/>
                </a:lnTo>
                <a:lnTo>
                  <a:pt x="5905" y="583"/>
                </a:lnTo>
                <a:lnTo>
                  <a:pt x="5901" y="578"/>
                </a:lnTo>
                <a:lnTo>
                  <a:pt x="5897" y="572"/>
                </a:lnTo>
                <a:lnTo>
                  <a:pt x="5878" y="553"/>
                </a:lnTo>
                <a:lnTo>
                  <a:pt x="5857" y="535"/>
                </a:lnTo>
                <a:lnTo>
                  <a:pt x="5850" y="535"/>
                </a:lnTo>
                <a:lnTo>
                  <a:pt x="5842" y="535"/>
                </a:lnTo>
                <a:lnTo>
                  <a:pt x="5834" y="534"/>
                </a:lnTo>
                <a:lnTo>
                  <a:pt x="5828" y="530"/>
                </a:lnTo>
                <a:lnTo>
                  <a:pt x="5815" y="522"/>
                </a:lnTo>
                <a:lnTo>
                  <a:pt x="5802" y="513"/>
                </a:lnTo>
                <a:lnTo>
                  <a:pt x="5790" y="504"/>
                </a:lnTo>
                <a:lnTo>
                  <a:pt x="5776" y="498"/>
                </a:lnTo>
                <a:lnTo>
                  <a:pt x="5770" y="495"/>
                </a:lnTo>
                <a:lnTo>
                  <a:pt x="5762" y="494"/>
                </a:lnTo>
                <a:lnTo>
                  <a:pt x="5754" y="494"/>
                </a:lnTo>
                <a:lnTo>
                  <a:pt x="5745" y="497"/>
                </a:lnTo>
                <a:lnTo>
                  <a:pt x="5731" y="502"/>
                </a:lnTo>
                <a:lnTo>
                  <a:pt x="5717" y="507"/>
                </a:lnTo>
                <a:lnTo>
                  <a:pt x="5713" y="517"/>
                </a:lnTo>
                <a:lnTo>
                  <a:pt x="5708" y="526"/>
                </a:lnTo>
                <a:lnTo>
                  <a:pt x="5706" y="542"/>
                </a:lnTo>
                <a:lnTo>
                  <a:pt x="5704" y="554"/>
                </a:lnTo>
                <a:lnTo>
                  <a:pt x="5706" y="561"/>
                </a:lnTo>
                <a:lnTo>
                  <a:pt x="5706" y="567"/>
                </a:lnTo>
                <a:lnTo>
                  <a:pt x="5708" y="572"/>
                </a:lnTo>
                <a:lnTo>
                  <a:pt x="5711" y="578"/>
                </a:lnTo>
                <a:lnTo>
                  <a:pt x="5713" y="583"/>
                </a:lnTo>
                <a:lnTo>
                  <a:pt x="5717" y="587"/>
                </a:lnTo>
                <a:lnTo>
                  <a:pt x="5721" y="590"/>
                </a:lnTo>
                <a:lnTo>
                  <a:pt x="5726" y="594"/>
                </a:lnTo>
                <a:lnTo>
                  <a:pt x="5731" y="598"/>
                </a:lnTo>
                <a:lnTo>
                  <a:pt x="5738" y="601"/>
                </a:lnTo>
                <a:lnTo>
                  <a:pt x="5744" y="602"/>
                </a:lnTo>
                <a:lnTo>
                  <a:pt x="5752" y="605"/>
                </a:lnTo>
                <a:close/>
                <a:moveTo>
                  <a:pt x="11600" y="7858"/>
                </a:moveTo>
                <a:lnTo>
                  <a:pt x="11624" y="7873"/>
                </a:lnTo>
                <a:lnTo>
                  <a:pt x="11647" y="7887"/>
                </a:lnTo>
                <a:lnTo>
                  <a:pt x="11670" y="7901"/>
                </a:lnTo>
                <a:lnTo>
                  <a:pt x="11693" y="7914"/>
                </a:lnTo>
                <a:lnTo>
                  <a:pt x="11717" y="7927"/>
                </a:lnTo>
                <a:lnTo>
                  <a:pt x="11742" y="7939"/>
                </a:lnTo>
                <a:lnTo>
                  <a:pt x="11768" y="7948"/>
                </a:lnTo>
                <a:lnTo>
                  <a:pt x="11795" y="7954"/>
                </a:lnTo>
                <a:lnTo>
                  <a:pt x="11804" y="7959"/>
                </a:lnTo>
                <a:lnTo>
                  <a:pt x="11814" y="7963"/>
                </a:lnTo>
                <a:lnTo>
                  <a:pt x="11820" y="7961"/>
                </a:lnTo>
                <a:lnTo>
                  <a:pt x="11828" y="7958"/>
                </a:lnTo>
                <a:lnTo>
                  <a:pt x="11838" y="7962"/>
                </a:lnTo>
                <a:lnTo>
                  <a:pt x="11847" y="7967"/>
                </a:lnTo>
                <a:lnTo>
                  <a:pt x="11847" y="7967"/>
                </a:lnTo>
                <a:lnTo>
                  <a:pt x="11855" y="7963"/>
                </a:lnTo>
                <a:lnTo>
                  <a:pt x="11860" y="7959"/>
                </a:lnTo>
                <a:lnTo>
                  <a:pt x="11863" y="7956"/>
                </a:lnTo>
                <a:lnTo>
                  <a:pt x="11864" y="7952"/>
                </a:lnTo>
                <a:lnTo>
                  <a:pt x="11863" y="7948"/>
                </a:lnTo>
                <a:lnTo>
                  <a:pt x="11860" y="7943"/>
                </a:lnTo>
                <a:lnTo>
                  <a:pt x="11856" y="7939"/>
                </a:lnTo>
                <a:lnTo>
                  <a:pt x="11851" y="7934"/>
                </a:lnTo>
                <a:lnTo>
                  <a:pt x="11851" y="7934"/>
                </a:lnTo>
                <a:lnTo>
                  <a:pt x="11841" y="7930"/>
                </a:lnTo>
                <a:lnTo>
                  <a:pt x="11832" y="7925"/>
                </a:lnTo>
                <a:lnTo>
                  <a:pt x="11831" y="7925"/>
                </a:lnTo>
                <a:lnTo>
                  <a:pt x="11822" y="7921"/>
                </a:lnTo>
                <a:lnTo>
                  <a:pt x="11811" y="7916"/>
                </a:lnTo>
                <a:lnTo>
                  <a:pt x="11772" y="7890"/>
                </a:lnTo>
                <a:lnTo>
                  <a:pt x="11730" y="7865"/>
                </a:lnTo>
                <a:lnTo>
                  <a:pt x="11711" y="7850"/>
                </a:lnTo>
                <a:lnTo>
                  <a:pt x="11694" y="7835"/>
                </a:lnTo>
                <a:lnTo>
                  <a:pt x="11685" y="7826"/>
                </a:lnTo>
                <a:lnTo>
                  <a:pt x="11678" y="7815"/>
                </a:lnTo>
                <a:lnTo>
                  <a:pt x="11670" y="7805"/>
                </a:lnTo>
                <a:lnTo>
                  <a:pt x="11663" y="7795"/>
                </a:lnTo>
                <a:lnTo>
                  <a:pt x="11660" y="7788"/>
                </a:lnTo>
                <a:lnTo>
                  <a:pt x="11656" y="7783"/>
                </a:lnTo>
                <a:lnTo>
                  <a:pt x="11651" y="7779"/>
                </a:lnTo>
                <a:lnTo>
                  <a:pt x="11644" y="7775"/>
                </a:lnTo>
                <a:lnTo>
                  <a:pt x="11639" y="7773"/>
                </a:lnTo>
                <a:lnTo>
                  <a:pt x="11633" y="7770"/>
                </a:lnTo>
                <a:lnTo>
                  <a:pt x="11626" y="7769"/>
                </a:lnTo>
                <a:lnTo>
                  <a:pt x="11620" y="7768"/>
                </a:lnTo>
                <a:lnTo>
                  <a:pt x="11612" y="7768"/>
                </a:lnTo>
                <a:lnTo>
                  <a:pt x="11606" y="7769"/>
                </a:lnTo>
                <a:lnTo>
                  <a:pt x="11599" y="7770"/>
                </a:lnTo>
                <a:lnTo>
                  <a:pt x="11593" y="7772"/>
                </a:lnTo>
                <a:lnTo>
                  <a:pt x="11586" y="7774"/>
                </a:lnTo>
                <a:lnTo>
                  <a:pt x="11581" y="7777"/>
                </a:lnTo>
                <a:lnTo>
                  <a:pt x="11575" y="7781"/>
                </a:lnTo>
                <a:lnTo>
                  <a:pt x="11571" y="7784"/>
                </a:lnTo>
                <a:lnTo>
                  <a:pt x="11567" y="7788"/>
                </a:lnTo>
                <a:lnTo>
                  <a:pt x="11564" y="7792"/>
                </a:lnTo>
                <a:lnTo>
                  <a:pt x="11563" y="7796"/>
                </a:lnTo>
                <a:lnTo>
                  <a:pt x="11562" y="7800"/>
                </a:lnTo>
                <a:lnTo>
                  <a:pt x="11562" y="7809"/>
                </a:lnTo>
                <a:lnTo>
                  <a:pt x="11564" y="7819"/>
                </a:lnTo>
                <a:lnTo>
                  <a:pt x="11569" y="7828"/>
                </a:lnTo>
                <a:lnTo>
                  <a:pt x="11577" y="7838"/>
                </a:lnTo>
                <a:lnTo>
                  <a:pt x="11587" y="7849"/>
                </a:lnTo>
                <a:lnTo>
                  <a:pt x="11600" y="7858"/>
                </a:lnTo>
                <a:close/>
                <a:moveTo>
                  <a:pt x="7011" y="1222"/>
                </a:moveTo>
                <a:lnTo>
                  <a:pt x="7002" y="1212"/>
                </a:lnTo>
                <a:lnTo>
                  <a:pt x="6993" y="1204"/>
                </a:lnTo>
                <a:lnTo>
                  <a:pt x="6984" y="1200"/>
                </a:lnTo>
                <a:lnTo>
                  <a:pt x="6975" y="1199"/>
                </a:lnTo>
                <a:lnTo>
                  <a:pt x="6964" y="1199"/>
                </a:lnTo>
                <a:lnTo>
                  <a:pt x="6954" y="1200"/>
                </a:lnTo>
                <a:lnTo>
                  <a:pt x="6944" y="1203"/>
                </a:lnTo>
                <a:lnTo>
                  <a:pt x="6933" y="1207"/>
                </a:lnTo>
                <a:lnTo>
                  <a:pt x="6921" y="1213"/>
                </a:lnTo>
                <a:lnTo>
                  <a:pt x="6908" y="1222"/>
                </a:lnTo>
                <a:lnTo>
                  <a:pt x="6897" y="1231"/>
                </a:lnTo>
                <a:lnTo>
                  <a:pt x="6887" y="1241"/>
                </a:lnTo>
                <a:lnTo>
                  <a:pt x="6881" y="1245"/>
                </a:lnTo>
                <a:lnTo>
                  <a:pt x="6875" y="1248"/>
                </a:lnTo>
                <a:lnTo>
                  <a:pt x="6872" y="1252"/>
                </a:lnTo>
                <a:lnTo>
                  <a:pt x="6869" y="1257"/>
                </a:lnTo>
                <a:lnTo>
                  <a:pt x="6866" y="1262"/>
                </a:lnTo>
                <a:lnTo>
                  <a:pt x="6866" y="1267"/>
                </a:lnTo>
                <a:lnTo>
                  <a:pt x="6868" y="1273"/>
                </a:lnTo>
                <a:lnTo>
                  <a:pt x="6870" y="1280"/>
                </a:lnTo>
                <a:lnTo>
                  <a:pt x="6883" y="1275"/>
                </a:lnTo>
                <a:lnTo>
                  <a:pt x="6896" y="1270"/>
                </a:lnTo>
                <a:lnTo>
                  <a:pt x="6899" y="1272"/>
                </a:lnTo>
                <a:lnTo>
                  <a:pt x="6902" y="1276"/>
                </a:lnTo>
                <a:lnTo>
                  <a:pt x="6909" y="1284"/>
                </a:lnTo>
                <a:lnTo>
                  <a:pt x="6915" y="1293"/>
                </a:lnTo>
                <a:lnTo>
                  <a:pt x="6921" y="1302"/>
                </a:lnTo>
                <a:lnTo>
                  <a:pt x="6926" y="1311"/>
                </a:lnTo>
                <a:lnTo>
                  <a:pt x="6935" y="1330"/>
                </a:lnTo>
                <a:lnTo>
                  <a:pt x="6945" y="1349"/>
                </a:lnTo>
                <a:lnTo>
                  <a:pt x="6967" y="1370"/>
                </a:lnTo>
                <a:lnTo>
                  <a:pt x="6989" y="1390"/>
                </a:lnTo>
                <a:lnTo>
                  <a:pt x="6995" y="1394"/>
                </a:lnTo>
                <a:lnTo>
                  <a:pt x="7002" y="1397"/>
                </a:lnTo>
                <a:lnTo>
                  <a:pt x="7008" y="1400"/>
                </a:lnTo>
                <a:lnTo>
                  <a:pt x="7016" y="1401"/>
                </a:lnTo>
                <a:lnTo>
                  <a:pt x="7023" y="1400"/>
                </a:lnTo>
                <a:lnTo>
                  <a:pt x="7031" y="1398"/>
                </a:lnTo>
                <a:lnTo>
                  <a:pt x="7040" y="1394"/>
                </a:lnTo>
                <a:lnTo>
                  <a:pt x="7049" y="1389"/>
                </a:lnTo>
                <a:lnTo>
                  <a:pt x="7056" y="1384"/>
                </a:lnTo>
                <a:lnTo>
                  <a:pt x="7062" y="1379"/>
                </a:lnTo>
                <a:lnTo>
                  <a:pt x="7066" y="1375"/>
                </a:lnTo>
                <a:lnTo>
                  <a:pt x="7071" y="1370"/>
                </a:lnTo>
                <a:lnTo>
                  <a:pt x="7078" y="1358"/>
                </a:lnTo>
                <a:lnTo>
                  <a:pt x="7081" y="1347"/>
                </a:lnTo>
                <a:lnTo>
                  <a:pt x="7083" y="1335"/>
                </a:lnTo>
                <a:lnTo>
                  <a:pt x="7083" y="1322"/>
                </a:lnTo>
                <a:lnTo>
                  <a:pt x="7080" y="1309"/>
                </a:lnTo>
                <a:lnTo>
                  <a:pt x="7078" y="1297"/>
                </a:lnTo>
                <a:lnTo>
                  <a:pt x="7074" y="1285"/>
                </a:lnTo>
                <a:lnTo>
                  <a:pt x="7070" y="1275"/>
                </a:lnTo>
                <a:lnTo>
                  <a:pt x="7071" y="1276"/>
                </a:lnTo>
                <a:lnTo>
                  <a:pt x="7072" y="1276"/>
                </a:lnTo>
                <a:lnTo>
                  <a:pt x="7083" y="1282"/>
                </a:lnTo>
                <a:lnTo>
                  <a:pt x="7093" y="1285"/>
                </a:lnTo>
                <a:lnTo>
                  <a:pt x="7103" y="1285"/>
                </a:lnTo>
                <a:lnTo>
                  <a:pt x="7114" y="1282"/>
                </a:lnTo>
                <a:lnTo>
                  <a:pt x="7123" y="1280"/>
                </a:lnTo>
                <a:lnTo>
                  <a:pt x="7133" y="1275"/>
                </a:lnTo>
                <a:lnTo>
                  <a:pt x="7142" y="1268"/>
                </a:lnTo>
                <a:lnTo>
                  <a:pt x="7150" y="1262"/>
                </a:lnTo>
                <a:lnTo>
                  <a:pt x="7178" y="1236"/>
                </a:lnTo>
                <a:lnTo>
                  <a:pt x="7205" y="1209"/>
                </a:lnTo>
                <a:lnTo>
                  <a:pt x="7218" y="1195"/>
                </a:lnTo>
                <a:lnTo>
                  <a:pt x="7229" y="1180"/>
                </a:lnTo>
                <a:lnTo>
                  <a:pt x="7241" y="1165"/>
                </a:lnTo>
                <a:lnTo>
                  <a:pt x="7251" y="1150"/>
                </a:lnTo>
                <a:lnTo>
                  <a:pt x="7260" y="1133"/>
                </a:lnTo>
                <a:lnTo>
                  <a:pt x="7268" y="1118"/>
                </a:lnTo>
                <a:lnTo>
                  <a:pt x="7276" y="1100"/>
                </a:lnTo>
                <a:lnTo>
                  <a:pt x="7281" y="1082"/>
                </a:lnTo>
                <a:lnTo>
                  <a:pt x="7286" y="1064"/>
                </a:lnTo>
                <a:lnTo>
                  <a:pt x="7289" y="1044"/>
                </a:lnTo>
                <a:lnTo>
                  <a:pt x="7290" y="1024"/>
                </a:lnTo>
                <a:lnTo>
                  <a:pt x="7290" y="1003"/>
                </a:lnTo>
                <a:lnTo>
                  <a:pt x="7299" y="992"/>
                </a:lnTo>
                <a:lnTo>
                  <a:pt x="7305" y="980"/>
                </a:lnTo>
                <a:lnTo>
                  <a:pt x="7312" y="967"/>
                </a:lnTo>
                <a:lnTo>
                  <a:pt x="7317" y="954"/>
                </a:lnTo>
                <a:lnTo>
                  <a:pt x="7325" y="927"/>
                </a:lnTo>
                <a:lnTo>
                  <a:pt x="7331" y="900"/>
                </a:lnTo>
                <a:lnTo>
                  <a:pt x="7338" y="873"/>
                </a:lnTo>
                <a:lnTo>
                  <a:pt x="7345" y="846"/>
                </a:lnTo>
                <a:lnTo>
                  <a:pt x="7349" y="834"/>
                </a:lnTo>
                <a:lnTo>
                  <a:pt x="7356" y="821"/>
                </a:lnTo>
                <a:lnTo>
                  <a:pt x="7362" y="808"/>
                </a:lnTo>
                <a:lnTo>
                  <a:pt x="7370" y="795"/>
                </a:lnTo>
                <a:lnTo>
                  <a:pt x="7372" y="790"/>
                </a:lnTo>
                <a:lnTo>
                  <a:pt x="7376" y="783"/>
                </a:lnTo>
                <a:lnTo>
                  <a:pt x="7377" y="778"/>
                </a:lnTo>
                <a:lnTo>
                  <a:pt x="7379" y="772"/>
                </a:lnTo>
                <a:lnTo>
                  <a:pt x="7380" y="765"/>
                </a:lnTo>
                <a:lnTo>
                  <a:pt x="7380" y="759"/>
                </a:lnTo>
                <a:lnTo>
                  <a:pt x="7380" y="753"/>
                </a:lnTo>
                <a:lnTo>
                  <a:pt x="7379" y="746"/>
                </a:lnTo>
                <a:lnTo>
                  <a:pt x="7376" y="741"/>
                </a:lnTo>
                <a:lnTo>
                  <a:pt x="7374" y="735"/>
                </a:lnTo>
                <a:lnTo>
                  <a:pt x="7371" y="729"/>
                </a:lnTo>
                <a:lnTo>
                  <a:pt x="7367" y="723"/>
                </a:lnTo>
                <a:lnTo>
                  <a:pt x="7362" y="718"/>
                </a:lnTo>
                <a:lnTo>
                  <a:pt x="7358" y="714"/>
                </a:lnTo>
                <a:lnTo>
                  <a:pt x="7352" y="709"/>
                </a:lnTo>
                <a:lnTo>
                  <a:pt x="7347" y="705"/>
                </a:lnTo>
                <a:lnTo>
                  <a:pt x="7338" y="701"/>
                </a:lnTo>
                <a:lnTo>
                  <a:pt x="7329" y="697"/>
                </a:lnTo>
                <a:lnTo>
                  <a:pt x="7321" y="696"/>
                </a:lnTo>
                <a:lnTo>
                  <a:pt x="7313" y="695"/>
                </a:lnTo>
                <a:lnTo>
                  <a:pt x="7307" y="696"/>
                </a:lnTo>
                <a:lnTo>
                  <a:pt x="7299" y="697"/>
                </a:lnTo>
                <a:lnTo>
                  <a:pt x="7294" y="700"/>
                </a:lnTo>
                <a:lnTo>
                  <a:pt x="7287" y="704"/>
                </a:lnTo>
                <a:lnTo>
                  <a:pt x="7277" y="713"/>
                </a:lnTo>
                <a:lnTo>
                  <a:pt x="7267" y="724"/>
                </a:lnTo>
                <a:lnTo>
                  <a:pt x="7259" y="737"/>
                </a:lnTo>
                <a:lnTo>
                  <a:pt x="7251" y="750"/>
                </a:lnTo>
                <a:lnTo>
                  <a:pt x="7236" y="781"/>
                </a:lnTo>
                <a:lnTo>
                  <a:pt x="7223" y="813"/>
                </a:lnTo>
                <a:lnTo>
                  <a:pt x="7210" y="844"/>
                </a:lnTo>
                <a:lnTo>
                  <a:pt x="7199" y="876"/>
                </a:lnTo>
                <a:lnTo>
                  <a:pt x="7188" y="881"/>
                </a:lnTo>
                <a:lnTo>
                  <a:pt x="7181" y="886"/>
                </a:lnTo>
                <a:lnTo>
                  <a:pt x="7173" y="891"/>
                </a:lnTo>
                <a:lnTo>
                  <a:pt x="7165" y="898"/>
                </a:lnTo>
                <a:lnTo>
                  <a:pt x="7160" y="906"/>
                </a:lnTo>
                <a:lnTo>
                  <a:pt x="7155" y="915"/>
                </a:lnTo>
                <a:lnTo>
                  <a:pt x="7151" y="924"/>
                </a:lnTo>
                <a:lnTo>
                  <a:pt x="7150" y="934"/>
                </a:lnTo>
                <a:lnTo>
                  <a:pt x="7150" y="934"/>
                </a:lnTo>
                <a:lnTo>
                  <a:pt x="7150" y="934"/>
                </a:lnTo>
                <a:lnTo>
                  <a:pt x="7150" y="934"/>
                </a:lnTo>
                <a:lnTo>
                  <a:pt x="7150" y="934"/>
                </a:lnTo>
                <a:lnTo>
                  <a:pt x="7137" y="948"/>
                </a:lnTo>
                <a:lnTo>
                  <a:pt x="7125" y="963"/>
                </a:lnTo>
                <a:lnTo>
                  <a:pt x="7116" y="979"/>
                </a:lnTo>
                <a:lnTo>
                  <a:pt x="7107" y="994"/>
                </a:lnTo>
                <a:lnTo>
                  <a:pt x="7099" y="1010"/>
                </a:lnTo>
                <a:lnTo>
                  <a:pt x="7093" y="1026"/>
                </a:lnTo>
                <a:lnTo>
                  <a:pt x="7087" y="1043"/>
                </a:lnTo>
                <a:lnTo>
                  <a:pt x="7081" y="1061"/>
                </a:lnTo>
                <a:lnTo>
                  <a:pt x="7072" y="1095"/>
                </a:lnTo>
                <a:lnTo>
                  <a:pt x="7065" y="1131"/>
                </a:lnTo>
                <a:lnTo>
                  <a:pt x="7057" y="1165"/>
                </a:lnTo>
                <a:lnTo>
                  <a:pt x="7048" y="1200"/>
                </a:lnTo>
                <a:lnTo>
                  <a:pt x="7047" y="1208"/>
                </a:lnTo>
                <a:lnTo>
                  <a:pt x="7045" y="1214"/>
                </a:lnTo>
                <a:lnTo>
                  <a:pt x="7045" y="1222"/>
                </a:lnTo>
                <a:lnTo>
                  <a:pt x="7045" y="1230"/>
                </a:lnTo>
                <a:lnTo>
                  <a:pt x="7047" y="1237"/>
                </a:lnTo>
                <a:lnTo>
                  <a:pt x="7049" y="1244"/>
                </a:lnTo>
                <a:lnTo>
                  <a:pt x="7051" y="1250"/>
                </a:lnTo>
                <a:lnTo>
                  <a:pt x="7054" y="1257"/>
                </a:lnTo>
                <a:lnTo>
                  <a:pt x="7043" y="1249"/>
                </a:lnTo>
                <a:lnTo>
                  <a:pt x="7031" y="1241"/>
                </a:lnTo>
                <a:lnTo>
                  <a:pt x="7020" y="1232"/>
                </a:lnTo>
                <a:lnTo>
                  <a:pt x="7011" y="1222"/>
                </a:lnTo>
                <a:close/>
                <a:moveTo>
                  <a:pt x="7532" y="2126"/>
                </a:moveTo>
                <a:lnTo>
                  <a:pt x="7531" y="2135"/>
                </a:lnTo>
                <a:lnTo>
                  <a:pt x="7532" y="2143"/>
                </a:lnTo>
                <a:lnTo>
                  <a:pt x="7533" y="2151"/>
                </a:lnTo>
                <a:lnTo>
                  <a:pt x="7536" y="2157"/>
                </a:lnTo>
                <a:lnTo>
                  <a:pt x="7542" y="2171"/>
                </a:lnTo>
                <a:lnTo>
                  <a:pt x="7547" y="2187"/>
                </a:lnTo>
                <a:lnTo>
                  <a:pt x="7552" y="2196"/>
                </a:lnTo>
                <a:lnTo>
                  <a:pt x="7558" y="2205"/>
                </a:lnTo>
                <a:lnTo>
                  <a:pt x="7564" y="2209"/>
                </a:lnTo>
                <a:lnTo>
                  <a:pt x="7570" y="2212"/>
                </a:lnTo>
                <a:lnTo>
                  <a:pt x="7578" y="2216"/>
                </a:lnTo>
                <a:lnTo>
                  <a:pt x="7585" y="2219"/>
                </a:lnTo>
                <a:lnTo>
                  <a:pt x="7595" y="2219"/>
                </a:lnTo>
                <a:lnTo>
                  <a:pt x="7605" y="2219"/>
                </a:lnTo>
                <a:lnTo>
                  <a:pt x="7616" y="2219"/>
                </a:lnTo>
                <a:lnTo>
                  <a:pt x="7626" y="2219"/>
                </a:lnTo>
                <a:lnTo>
                  <a:pt x="7636" y="2221"/>
                </a:lnTo>
                <a:lnTo>
                  <a:pt x="7646" y="2223"/>
                </a:lnTo>
                <a:lnTo>
                  <a:pt x="7655" y="2224"/>
                </a:lnTo>
                <a:lnTo>
                  <a:pt x="7664" y="2223"/>
                </a:lnTo>
                <a:lnTo>
                  <a:pt x="7672" y="2223"/>
                </a:lnTo>
                <a:lnTo>
                  <a:pt x="7680" y="2220"/>
                </a:lnTo>
                <a:lnTo>
                  <a:pt x="7685" y="2218"/>
                </a:lnTo>
                <a:lnTo>
                  <a:pt x="7690" y="2214"/>
                </a:lnTo>
                <a:lnTo>
                  <a:pt x="7695" y="2210"/>
                </a:lnTo>
                <a:lnTo>
                  <a:pt x="7699" y="2205"/>
                </a:lnTo>
                <a:lnTo>
                  <a:pt x="7702" y="2200"/>
                </a:lnTo>
                <a:lnTo>
                  <a:pt x="7704" y="2194"/>
                </a:lnTo>
                <a:lnTo>
                  <a:pt x="7706" y="2188"/>
                </a:lnTo>
                <a:lnTo>
                  <a:pt x="7707" y="2182"/>
                </a:lnTo>
                <a:lnTo>
                  <a:pt x="7708" y="2167"/>
                </a:lnTo>
                <a:lnTo>
                  <a:pt x="7707" y="2153"/>
                </a:lnTo>
                <a:lnTo>
                  <a:pt x="7706" y="2140"/>
                </a:lnTo>
                <a:lnTo>
                  <a:pt x="7704" y="2128"/>
                </a:lnTo>
                <a:lnTo>
                  <a:pt x="7700" y="2115"/>
                </a:lnTo>
                <a:lnTo>
                  <a:pt x="7697" y="2103"/>
                </a:lnTo>
                <a:lnTo>
                  <a:pt x="7693" y="2092"/>
                </a:lnTo>
                <a:lnTo>
                  <a:pt x="7686" y="2080"/>
                </a:lnTo>
                <a:lnTo>
                  <a:pt x="7679" y="2070"/>
                </a:lnTo>
                <a:lnTo>
                  <a:pt x="7668" y="2059"/>
                </a:lnTo>
                <a:lnTo>
                  <a:pt x="7657" y="2055"/>
                </a:lnTo>
                <a:lnTo>
                  <a:pt x="7644" y="2053"/>
                </a:lnTo>
                <a:lnTo>
                  <a:pt x="7631" y="2050"/>
                </a:lnTo>
                <a:lnTo>
                  <a:pt x="7619" y="2048"/>
                </a:lnTo>
                <a:lnTo>
                  <a:pt x="7608" y="2046"/>
                </a:lnTo>
                <a:lnTo>
                  <a:pt x="7598" y="2045"/>
                </a:lnTo>
                <a:lnTo>
                  <a:pt x="7587" y="2045"/>
                </a:lnTo>
                <a:lnTo>
                  <a:pt x="7580" y="2046"/>
                </a:lnTo>
                <a:lnTo>
                  <a:pt x="7572" y="2048"/>
                </a:lnTo>
                <a:lnTo>
                  <a:pt x="7564" y="2050"/>
                </a:lnTo>
                <a:lnTo>
                  <a:pt x="7559" y="2053"/>
                </a:lnTo>
                <a:lnTo>
                  <a:pt x="7552" y="2057"/>
                </a:lnTo>
                <a:lnTo>
                  <a:pt x="7549" y="2062"/>
                </a:lnTo>
                <a:lnTo>
                  <a:pt x="7545" y="2068"/>
                </a:lnTo>
                <a:lnTo>
                  <a:pt x="7541" y="2075"/>
                </a:lnTo>
                <a:lnTo>
                  <a:pt x="7538" y="2084"/>
                </a:lnTo>
                <a:lnTo>
                  <a:pt x="7534" y="2103"/>
                </a:lnTo>
                <a:lnTo>
                  <a:pt x="7532" y="2126"/>
                </a:lnTo>
                <a:close/>
                <a:moveTo>
                  <a:pt x="7361" y="1546"/>
                </a:moveTo>
                <a:lnTo>
                  <a:pt x="7363" y="1555"/>
                </a:lnTo>
                <a:lnTo>
                  <a:pt x="7368" y="1563"/>
                </a:lnTo>
                <a:lnTo>
                  <a:pt x="7372" y="1565"/>
                </a:lnTo>
                <a:lnTo>
                  <a:pt x="7375" y="1568"/>
                </a:lnTo>
                <a:lnTo>
                  <a:pt x="7380" y="1571"/>
                </a:lnTo>
                <a:lnTo>
                  <a:pt x="7384" y="1572"/>
                </a:lnTo>
                <a:lnTo>
                  <a:pt x="7403" y="1581"/>
                </a:lnTo>
                <a:lnTo>
                  <a:pt x="7421" y="1591"/>
                </a:lnTo>
                <a:lnTo>
                  <a:pt x="7440" y="1600"/>
                </a:lnTo>
                <a:lnTo>
                  <a:pt x="7460" y="1607"/>
                </a:lnTo>
                <a:lnTo>
                  <a:pt x="7468" y="1609"/>
                </a:lnTo>
                <a:lnTo>
                  <a:pt x="7475" y="1609"/>
                </a:lnTo>
                <a:lnTo>
                  <a:pt x="7483" y="1609"/>
                </a:lnTo>
                <a:lnTo>
                  <a:pt x="7491" y="1609"/>
                </a:lnTo>
                <a:lnTo>
                  <a:pt x="7498" y="1608"/>
                </a:lnTo>
                <a:lnTo>
                  <a:pt x="7505" y="1605"/>
                </a:lnTo>
                <a:lnTo>
                  <a:pt x="7511" y="1601"/>
                </a:lnTo>
                <a:lnTo>
                  <a:pt x="7518" y="1598"/>
                </a:lnTo>
                <a:lnTo>
                  <a:pt x="7524" y="1594"/>
                </a:lnTo>
                <a:lnTo>
                  <a:pt x="7529" y="1589"/>
                </a:lnTo>
                <a:lnTo>
                  <a:pt x="7534" y="1583"/>
                </a:lnTo>
                <a:lnTo>
                  <a:pt x="7538" y="1577"/>
                </a:lnTo>
                <a:lnTo>
                  <a:pt x="7542" y="1571"/>
                </a:lnTo>
                <a:lnTo>
                  <a:pt x="7545" y="1564"/>
                </a:lnTo>
                <a:lnTo>
                  <a:pt x="7547" y="1556"/>
                </a:lnTo>
                <a:lnTo>
                  <a:pt x="7549" y="1549"/>
                </a:lnTo>
                <a:lnTo>
                  <a:pt x="7549" y="1541"/>
                </a:lnTo>
                <a:lnTo>
                  <a:pt x="7547" y="1533"/>
                </a:lnTo>
                <a:lnTo>
                  <a:pt x="7546" y="1526"/>
                </a:lnTo>
                <a:lnTo>
                  <a:pt x="7545" y="1518"/>
                </a:lnTo>
                <a:lnTo>
                  <a:pt x="7541" y="1510"/>
                </a:lnTo>
                <a:lnTo>
                  <a:pt x="7538" y="1502"/>
                </a:lnTo>
                <a:lnTo>
                  <a:pt x="7533" y="1496"/>
                </a:lnTo>
                <a:lnTo>
                  <a:pt x="7528" y="1488"/>
                </a:lnTo>
                <a:lnTo>
                  <a:pt x="7523" y="1482"/>
                </a:lnTo>
                <a:lnTo>
                  <a:pt x="7516" y="1475"/>
                </a:lnTo>
                <a:lnTo>
                  <a:pt x="7510" y="1470"/>
                </a:lnTo>
                <a:lnTo>
                  <a:pt x="7504" y="1465"/>
                </a:lnTo>
                <a:lnTo>
                  <a:pt x="7496" y="1461"/>
                </a:lnTo>
                <a:lnTo>
                  <a:pt x="7488" y="1456"/>
                </a:lnTo>
                <a:lnTo>
                  <a:pt x="7480" y="1454"/>
                </a:lnTo>
                <a:lnTo>
                  <a:pt x="7471" y="1451"/>
                </a:lnTo>
                <a:lnTo>
                  <a:pt x="7453" y="1447"/>
                </a:lnTo>
                <a:lnTo>
                  <a:pt x="7438" y="1447"/>
                </a:lnTo>
                <a:lnTo>
                  <a:pt x="7430" y="1447"/>
                </a:lnTo>
                <a:lnTo>
                  <a:pt x="7424" y="1448"/>
                </a:lnTo>
                <a:lnTo>
                  <a:pt x="7417" y="1451"/>
                </a:lnTo>
                <a:lnTo>
                  <a:pt x="7412" y="1454"/>
                </a:lnTo>
                <a:lnTo>
                  <a:pt x="7407" y="1457"/>
                </a:lnTo>
                <a:lnTo>
                  <a:pt x="7402" y="1461"/>
                </a:lnTo>
                <a:lnTo>
                  <a:pt x="7397" y="1466"/>
                </a:lnTo>
                <a:lnTo>
                  <a:pt x="7393" y="1473"/>
                </a:lnTo>
                <a:lnTo>
                  <a:pt x="7384" y="1487"/>
                </a:lnTo>
                <a:lnTo>
                  <a:pt x="7377" y="1505"/>
                </a:lnTo>
                <a:lnTo>
                  <a:pt x="7374" y="1515"/>
                </a:lnTo>
                <a:lnTo>
                  <a:pt x="7368" y="1526"/>
                </a:lnTo>
                <a:lnTo>
                  <a:pt x="7365" y="1536"/>
                </a:lnTo>
                <a:lnTo>
                  <a:pt x="7361" y="1546"/>
                </a:lnTo>
                <a:close/>
                <a:moveTo>
                  <a:pt x="8226" y="1695"/>
                </a:moveTo>
                <a:lnTo>
                  <a:pt x="8220" y="1704"/>
                </a:lnTo>
                <a:lnTo>
                  <a:pt x="8215" y="1713"/>
                </a:lnTo>
                <a:lnTo>
                  <a:pt x="8213" y="1724"/>
                </a:lnTo>
                <a:lnTo>
                  <a:pt x="8211" y="1734"/>
                </a:lnTo>
                <a:lnTo>
                  <a:pt x="8211" y="1746"/>
                </a:lnTo>
                <a:lnTo>
                  <a:pt x="8213" y="1758"/>
                </a:lnTo>
                <a:lnTo>
                  <a:pt x="8217" y="1773"/>
                </a:lnTo>
                <a:lnTo>
                  <a:pt x="8223" y="1787"/>
                </a:lnTo>
                <a:lnTo>
                  <a:pt x="8224" y="1794"/>
                </a:lnTo>
                <a:lnTo>
                  <a:pt x="8228" y="1802"/>
                </a:lnTo>
                <a:lnTo>
                  <a:pt x="8231" y="1809"/>
                </a:lnTo>
                <a:lnTo>
                  <a:pt x="8236" y="1815"/>
                </a:lnTo>
                <a:lnTo>
                  <a:pt x="8241" y="1820"/>
                </a:lnTo>
                <a:lnTo>
                  <a:pt x="8246" y="1825"/>
                </a:lnTo>
                <a:lnTo>
                  <a:pt x="8253" y="1830"/>
                </a:lnTo>
                <a:lnTo>
                  <a:pt x="8259" y="1834"/>
                </a:lnTo>
                <a:lnTo>
                  <a:pt x="8275" y="1842"/>
                </a:lnTo>
                <a:lnTo>
                  <a:pt x="8291" y="1848"/>
                </a:lnTo>
                <a:lnTo>
                  <a:pt x="8308" y="1855"/>
                </a:lnTo>
                <a:lnTo>
                  <a:pt x="8327" y="1859"/>
                </a:lnTo>
                <a:lnTo>
                  <a:pt x="8340" y="1861"/>
                </a:lnTo>
                <a:lnTo>
                  <a:pt x="8352" y="1861"/>
                </a:lnTo>
                <a:lnTo>
                  <a:pt x="8357" y="1860"/>
                </a:lnTo>
                <a:lnTo>
                  <a:pt x="8361" y="1859"/>
                </a:lnTo>
                <a:lnTo>
                  <a:pt x="8365" y="1856"/>
                </a:lnTo>
                <a:lnTo>
                  <a:pt x="8368" y="1854"/>
                </a:lnTo>
                <a:lnTo>
                  <a:pt x="8375" y="1847"/>
                </a:lnTo>
                <a:lnTo>
                  <a:pt x="8380" y="1837"/>
                </a:lnTo>
                <a:lnTo>
                  <a:pt x="8384" y="1825"/>
                </a:lnTo>
                <a:lnTo>
                  <a:pt x="8385" y="1811"/>
                </a:lnTo>
                <a:lnTo>
                  <a:pt x="8387" y="1802"/>
                </a:lnTo>
                <a:lnTo>
                  <a:pt x="8385" y="1792"/>
                </a:lnTo>
                <a:lnTo>
                  <a:pt x="8384" y="1782"/>
                </a:lnTo>
                <a:lnTo>
                  <a:pt x="8381" y="1771"/>
                </a:lnTo>
                <a:lnTo>
                  <a:pt x="8377" y="1761"/>
                </a:lnTo>
                <a:lnTo>
                  <a:pt x="8372" y="1752"/>
                </a:lnTo>
                <a:lnTo>
                  <a:pt x="8367" y="1742"/>
                </a:lnTo>
                <a:lnTo>
                  <a:pt x="8361" y="1733"/>
                </a:lnTo>
                <a:lnTo>
                  <a:pt x="8354" y="1724"/>
                </a:lnTo>
                <a:lnTo>
                  <a:pt x="8347" y="1715"/>
                </a:lnTo>
                <a:lnTo>
                  <a:pt x="8339" y="1707"/>
                </a:lnTo>
                <a:lnTo>
                  <a:pt x="8331" y="1699"/>
                </a:lnTo>
                <a:lnTo>
                  <a:pt x="8322" y="1694"/>
                </a:lnTo>
                <a:lnTo>
                  <a:pt x="8313" y="1689"/>
                </a:lnTo>
                <a:lnTo>
                  <a:pt x="8303" y="1684"/>
                </a:lnTo>
                <a:lnTo>
                  <a:pt x="8294" y="1681"/>
                </a:lnTo>
                <a:lnTo>
                  <a:pt x="8285" y="1680"/>
                </a:lnTo>
                <a:lnTo>
                  <a:pt x="8276" y="1677"/>
                </a:lnTo>
                <a:lnTo>
                  <a:pt x="8267" y="1676"/>
                </a:lnTo>
                <a:lnTo>
                  <a:pt x="8258" y="1676"/>
                </a:lnTo>
                <a:lnTo>
                  <a:pt x="8249" y="1677"/>
                </a:lnTo>
                <a:lnTo>
                  <a:pt x="8240" y="1681"/>
                </a:lnTo>
                <a:lnTo>
                  <a:pt x="8232" y="1686"/>
                </a:lnTo>
                <a:lnTo>
                  <a:pt x="8226" y="1695"/>
                </a:lnTo>
                <a:close/>
                <a:moveTo>
                  <a:pt x="14132" y="9055"/>
                </a:moveTo>
                <a:lnTo>
                  <a:pt x="14132" y="9050"/>
                </a:lnTo>
                <a:lnTo>
                  <a:pt x="14131" y="9045"/>
                </a:lnTo>
                <a:lnTo>
                  <a:pt x="14129" y="9040"/>
                </a:lnTo>
                <a:lnTo>
                  <a:pt x="14127" y="9035"/>
                </a:lnTo>
                <a:lnTo>
                  <a:pt x="14123" y="9031"/>
                </a:lnTo>
                <a:lnTo>
                  <a:pt x="14118" y="9027"/>
                </a:lnTo>
                <a:lnTo>
                  <a:pt x="14114" y="9024"/>
                </a:lnTo>
                <a:lnTo>
                  <a:pt x="14109" y="9023"/>
                </a:lnTo>
                <a:lnTo>
                  <a:pt x="14097" y="9019"/>
                </a:lnTo>
                <a:lnTo>
                  <a:pt x="14087" y="9018"/>
                </a:lnTo>
                <a:lnTo>
                  <a:pt x="14052" y="9012"/>
                </a:lnTo>
                <a:lnTo>
                  <a:pt x="14017" y="9003"/>
                </a:lnTo>
                <a:lnTo>
                  <a:pt x="13984" y="8994"/>
                </a:lnTo>
                <a:lnTo>
                  <a:pt x="13952" y="8982"/>
                </a:lnTo>
                <a:lnTo>
                  <a:pt x="13918" y="8970"/>
                </a:lnTo>
                <a:lnTo>
                  <a:pt x="13886" y="8958"/>
                </a:lnTo>
                <a:lnTo>
                  <a:pt x="13855" y="8943"/>
                </a:lnTo>
                <a:lnTo>
                  <a:pt x="13823" y="8928"/>
                </a:lnTo>
                <a:lnTo>
                  <a:pt x="13803" y="8918"/>
                </a:lnTo>
                <a:lnTo>
                  <a:pt x="13781" y="8909"/>
                </a:lnTo>
                <a:lnTo>
                  <a:pt x="13759" y="8900"/>
                </a:lnTo>
                <a:lnTo>
                  <a:pt x="13737" y="8892"/>
                </a:lnTo>
                <a:lnTo>
                  <a:pt x="13692" y="8878"/>
                </a:lnTo>
                <a:lnTo>
                  <a:pt x="13647" y="8866"/>
                </a:lnTo>
                <a:lnTo>
                  <a:pt x="13637" y="8861"/>
                </a:lnTo>
                <a:lnTo>
                  <a:pt x="13626" y="8857"/>
                </a:lnTo>
                <a:lnTo>
                  <a:pt x="13626" y="8857"/>
                </a:lnTo>
                <a:lnTo>
                  <a:pt x="13606" y="8846"/>
                </a:lnTo>
                <a:lnTo>
                  <a:pt x="13584" y="8835"/>
                </a:lnTo>
                <a:lnTo>
                  <a:pt x="13562" y="8828"/>
                </a:lnTo>
                <a:lnTo>
                  <a:pt x="13539" y="8820"/>
                </a:lnTo>
                <a:lnTo>
                  <a:pt x="13492" y="8807"/>
                </a:lnTo>
                <a:lnTo>
                  <a:pt x="13447" y="8790"/>
                </a:lnTo>
                <a:lnTo>
                  <a:pt x="13452" y="8806"/>
                </a:lnTo>
                <a:lnTo>
                  <a:pt x="13458" y="8820"/>
                </a:lnTo>
                <a:lnTo>
                  <a:pt x="13464" y="8834"/>
                </a:lnTo>
                <a:lnTo>
                  <a:pt x="13472" y="8846"/>
                </a:lnTo>
                <a:lnTo>
                  <a:pt x="13477" y="8851"/>
                </a:lnTo>
                <a:lnTo>
                  <a:pt x="13482" y="8855"/>
                </a:lnTo>
                <a:lnTo>
                  <a:pt x="13487" y="8858"/>
                </a:lnTo>
                <a:lnTo>
                  <a:pt x="13494" y="8861"/>
                </a:lnTo>
                <a:lnTo>
                  <a:pt x="13501" y="8864"/>
                </a:lnTo>
                <a:lnTo>
                  <a:pt x="13510" y="8865"/>
                </a:lnTo>
                <a:lnTo>
                  <a:pt x="13519" y="8865"/>
                </a:lnTo>
                <a:lnTo>
                  <a:pt x="13530" y="8865"/>
                </a:lnTo>
                <a:lnTo>
                  <a:pt x="13534" y="8865"/>
                </a:lnTo>
                <a:lnTo>
                  <a:pt x="13539" y="8865"/>
                </a:lnTo>
                <a:lnTo>
                  <a:pt x="13544" y="8867"/>
                </a:lnTo>
                <a:lnTo>
                  <a:pt x="13549" y="8869"/>
                </a:lnTo>
                <a:lnTo>
                  <a:pt x="13559" y="8874"/>
                </a:lnTo>
                <a:lnTo>
                  <a:pt x="13570" y="8879"/>
                </a:lnTo>
                <a:lnTo>
                  <a:pt x="13580" y="8883"/>
                </a:lnTo>
                <a:lnTo>
                  <a:pt x="13590" y="8887"/>
                </a:lnTo>
                <a:lnTo>
                  <a:pt x="13590" y="8887"/>
                </a:lnTo>
                <a:lnTo>
                  <a:pt x="13594" y="8891"/>
                </a:lnTo>
                <a:lnTo>
                  <a:pt x="13598" y="8892"/>
                </a:lnTo>
                <a:lnTo>
                  <a:pt x="13602" y="8893"/>
                </a:lnTo>
                <a:lnTo>
                  <a:pt x="13606" y="8894"/>
                </a:lnTo>
                <a:lnTo>
                  <a:pt x="13615" y="8894"/>
                </a:lnTo>
                <a:lnTo>
                  <a:pt x="13624" y="8892"/>
                </a:lnTo>
                <a:lnTo>
                  <a:pt x="13631" y="8898"/>
                </a:lnTo>
                <a:lnTo>
                  <a:pt x="13640" y="8905"/>
                </a:lnTo>
                <a:lnTo>
                  <a:pt x="13649" y="8909"/>
                </a:lnTo>
                <a:lnTo>
                  <a:pt x="13660" y="8914"/>
                </a:lnTo>
                <a:lnTo>
                  <a:pt x="13679" y="8921"/>
                </a:lnTo>
                <a:lnTo>
                  <a:pt x="13697" y="8929"/>
                </a:lnTo>
                <a:lnTo>
                  <a:pt x="13721" y="8942"/>
                </a:lnTo>
                <a:lnTo>
                  <a:pt x="13747" y="8951"/>
                </a:lnTo>
                <a:lnTo>
                  <a:pt x="13773" y="8960"/>
                </a:lnTo>
                <a:lnTo>
                  <a:pt x="13800" y="8968"/>
                </a:lnTo>
                <a:lnTo>
                  <a:pt x="13826" y="8976"/>
                </a:lnTo>
                <a:lnTo>
                  <a:pt x="13851" y="8986"/>
                </a:lnTo>
                <a:lnTo>
                  <a:pt x="13864" y="8991"/>
                </a:lnTo>
                <a:lnTo>
                  <a:pt x="13876" y="8997"/>
                </a:lnTo>
                <a:lnTo>
                  <a:pt x="13888" y="9004"/>
                </a:lnTo>
                <a:lnTo>
                  <a:pt x="13899" y="9010"/>
                </a:lnTo>
                <a:lnTo>
                  <a:pt x="13912" y="9019"/>
                </a:lnTo>
                <a:lnTo>
                  <a:pt x="13925" y="9026"/>
                </a:lnTo>
                <a:lnTo>
                  <a:pt x="13938" y="9031"/>
                </a:lnTo>
                <a:lnTo>
                  <a:pt x="13952" y="9035"/>
                </a:lnTo>
                <a:lnTo>
                  <a:pt x="13979" y="9041"/>
                </a:lnTo>
                <a:lnTo>
                  <a:pt x="14006" y="9045"/>
                </a:lnTo>
                <a:lnTo>
                  <a:pt x="14034" y="9049"/>
                </a:lnTo>
                <a:lnTo>
                  <a:pt x="14061" y="9053"/>
                </a:lnTo>
                <a:lnTo>
                  <a:pt x="14075" y="9055"/>
                </a:lnTo>
                <a:lnTo>
                  <a:pt x="14090" y="9058"/>
                </a:lnTo>
                <a:lnTo>
                  <a:pt x="14102" y="9062"/>
                </a:lnTo>
                <a:lnTo>
                  <a:pt x="14115" y="9067"/>
                </a:lnTo>
                <a:lnTo>
                  <a:pt x="14120" y="9067"/>
                </a:lnTo>
                <a:lnTo>
                  <a:pt x="14126" y="9066"/>
                </a:lnTo>
                <a:lnTo>
                  <a:pt x="14128" y="9064"/>
                </a:lnTo>
                <a:lnTo>
                  <a:pt x="14131" y="9062"/>
                </a:lnTo>
                <a:lnTo>
                  <a:pt x="14132" y="9059"/>
                </a:lnTo>
                <a:lnTo>
                  <a:pt x="14132" y="9055"/>
                </a:lnTo>
                <a:close/>
                <a:moveTo>
                  <a:pt x="6760" y="978"/>
                </a:moveTo>
                <a:lnTo>
                  <a:pt x="6760" y="987"/>
                </a:lnTo>
                <a:lnTo>
                  <a:pt x="6760" y="994"/>
                </a:lnTo>
                <a:lnTo>
                  <a:pt x="6762" y="1005"/>
                </a:lnTo>
                <a:lnTo>
                  <a:pt x="6765" y="1014"/>
                </a:lnTo>
                <a:lnTo>
                  <a:pt x="6772" y="1033"/>
                </a:lnTo>
                <a:lnTo>
                  <a:pt x="6783" y="1054"/>
                </a:lnTo>
                <a:lnTo>
                  <a:pt x="6789" y="1063"/>
                </a:lnTo>
                <a:lnTo>
                  <a:pt x="6794" y="1072"/>
                </a:lnTo>
                <a:lnTo>
                  <a:pt x="6802" y="1079"/>
                </a:lnTo>
                <a:lnTo>
                  <a:pt x="6809" y="1087"/>
                </a:lnTo>
                <a:lnTo>
                  <a:pt x="6816" y="1093"/>
                </a:lnTo>
                <a:lnTo>
                  <a:pt x="6823" y="1099"/>
                </a:lnTo>
                <a:lnTo>
                  <a:pt x="6830" y="1104"/>
                </a:lnTo>
                <a:lnTo>
                  <a:pt x="6838" y="1106"/>
                </a:lnTo>
                <a:lnTo>
                  <a:pt x="6847" y="1109"/>
                </a:lnTo>
                <a:lnTo>
                  <a:pt x="6856" y="1111"/>
                </a:lnTo>
                <a:lnTo>
                  <a:pt x="6865" y="1113"/>
                </a:lnTo>
                <a:lnTo>
                  <a:pt x="6874" y="1113"/>
                </a:lnTo>
                <a:lnTo>
                  <a:pt x="6893" y="1113"/>
                </a:lnTo>
                <a:lnTo>
                  <a:pt x="6912" y="1110"/>
                </a:lnTo>
                <a:lnTo>
                  <a:pt x="6946" y="1101"/>
                </a:lnTo>
                <a:lnTo>
                  <a:pt x="6982" y="1088"/>
                </a:lnTo>
                <a:lnTo>
                  <a:pt x="6989" y="1086"/>
                </a:lnTo>
                <a:lnTo>
                  <a:pt x="6993" y="1082"/>
                </a:lnTo>
                <a:lnTo>
                  <a:pt x="6995" y="1075"/>
                </a:lnTo>
                <a:lnTo>
                  <a:pt x="6995" y="1070"/>
                </a:lnTo>
                <a:lnTo>
                  <a:pt x="6994" y="1056"/>
                </a:lnTo>
                <a:lnTo>
                  <a:pt x="6990" y="1043"/>
                </a:lnTo>
                <a:lnTo>
                  <a:pt x="6984" y="1023"/>
                </a:lnTo>
                <a:lnTo>
                  <a:pt x="6975" y="1003"/>
                </a:lnTo>
                <a:lnTo>
                  <a:pt x="6966" y="984"/>
                </a:lnTo>
                <a:lnTo>
                  <a:pt x="6957" y="965"/>
                </a:lnTo>
                <a:lnTo>
                  <a:pt x="6946" y="947"/>
                </a:lnTo>
                <a:lnTo>
                  <a:pt x="6936" y="927"/>
                </a:lnTo>
                <a:lnTo>
                  <a:pt x="6927" y="908"/>
                </a:lnTo>
                <a:lnTo>
                  <a:pt x="6919" y="889"/>
                </a:lnTo>
                <a:lnTo>
                  <a:pt x="6917" y="882"/>
                </a:lnTo>
                <a:lnTo>
                  <a:pt x="6913" y="877"/>
                </a:lnTo>
                <a:lnTo>
                  <a:pt x="6908" y="873"/>
                </a:lnTo>
                <a:lnTo>
                  <a:pt x="6902" y="871"/>
                </a:lnTo>
                <a:lnTo>
                  <a:pt x="6897" y="871"/>
                </a:lnTo>
                <a:lnTo>
                  <a:pt x="6892" y="872"/>
                </a:lnTo>
                <a:lnTo>
                  <a:pt x="6886" y="877"/>
                </a:lnTo>
                <a:lnTo>
                  <a:pt x="6881" y="886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64" y="893"/>
                </a:lnTo>
                <a:lnTo>
                  <a:pt x="6848" y="898"/>
                </a:lnTo>
                <a:lnTo>
                  <a:pt x="6832" y="903"/>
                </a:lnTo>
                <a:lnTo>
                  <a:pt x="6816" y="908"/>
                </a:lnTo>
                <a:lnTo>
                  <a:pt x="6803" y="912"/>
                </a:lnTo>
                <a:lnTo>
                  <a:pt x="6792" y="918"/>
                </a:lnTo>
                <a:lnTo>
                  <a:pt x="6783" y="925"/>
                </a:lnTo>
                <a:lnTo>
                  <a:pt x="6775" y="934"/>
                </a:lnTo>
                <a:lnTo>
                  <a:pt x="6769" y="943"/>
                </a:lnTo>
                <a:lnTo>
                  <a:pt x="6765" y="954"/>
                </a:lnTo>
                <a:lnTo>
                  <a:pt x="6761" y="966"/>
                </a:lnTo>
                <a:lnTo>
                  <a:pt x="6760" y="978"/>
                </a:lnTo>
                <a:close/>
                <a:moveTo>
                  <a:pt x="9653" y="3647"/>
                </a:moveTo>
                <a:lnTo>
                  <a:pt x="9690" y="3650"/>
                </a:lnTo>
                <a:lnTo>
                  <a:pt x="9728" y="3656"/>
                </a:lnTo>
                <a:lnTo>
                  <a:pt x="9766" y="3662"/>
                </a:lnTo>
                <a:lnTo>
                  <a:pt x="9806" y="3668"/>
                </a:lnTo>
                <a:lnTo>
                  <a:pt x="9807" y="3652"/>
                </a:lnTo>
                <a:lnTo>
                  <a:pt x="9805" y="3638"/>
                </a:lnTo>
                <a:lnTo>
                  <a:pt x="9802" y="3625"/>
                </a:lnTo>
                <a:lnTo>
                  <a:pt x="9797" y="3613"/>
                </a:lnTo>
                <a:lnTo>
                  <a:pt x="9789" y="3603"/>
                </a:lnTo>
                <a:lnTo>
                  <a:pt x="9782" y="3594"/>
                </a:lnTo>
                <a:lnTo>
                  <a:pt x="9773" y="3586"/>
                </a:lnTo>
                <a:lnTo>
                  <a:pt x="9762" y="3580"/>
                </a:lnTo>
                <a:lnTo>
                  <a:pt x="9737" y="3563"/>
                </a:lnTo>
                <a:lnTo>
                  <a:pt x="9713" y="3546"/>
                </a:lnTo>
                <a:lnTo>
                  <a:pt x="9690" y="3526"/>
                </a:lnTo>
                <a:lnTo>
                  <a:pt x="9670" y="3505"/>
                </a:lnTo>
                <a:lnTo>
                  <a:pt x="9663" y="3499"/>
                </a:lnTo>
                <a:lnTo>
                  <a:pt x="9657" y="3494"/>
                </a:lnTo>
                <a:lnTo>
                  <a:pt x="9650" y="3488"/>
                </a:lnTo>
                <a:lnTo>
                  <a:pt x="9643" y="3485"/>
                </a:lnTo>
                <a:lnTo>
                  <a:pt x="9629" y="3479"/>
                </a:lnTo>
                <a:lnTo>
                  <a:pt x="9614" y="3476"/>
                </a:lnTo>
                <a:lnTo>
                  <a:pt x="9598" y="3474"/>
                </a:lnTo>
                <a:lnTo>
                  <a:pt x="9582" y="3476"/>
                </a:lnTo>
                <a:lnTo>
                  <a:pt x="9565" y="3477"/>
                </a:lnTo>
                <a:lnTo>
                  <a:pt x="9550" y="3479"/>
                </a:lnTo>
                <a:lnTo>
                  <a:pt x="9546" y="3481"/>
                </a:lnTo>
                <a:lnTo>
                  <a:pt x="9542" y="3482"/>
                </a:lnTo>
                <a:lnTo>
                  <a:pt x="9540" y="3485"/>
                </a:lnTo>
                <a:lnTo>
                  <a:pt x="9537" y="3487"/>
                </a:lnTo>
                <a:lnTo>
                  <a:pt x="9533" y="3494"/>
                </a:lnTo>
                <a:lnTo>
                  <a:pt x="9532" y="3501"/>
                </a:lnTo>
                <a:lnTo>
                  <a:pt x="9532" y="3512"/>
                </a:lnTo>
                <a:lnTo>
                  <a:pt x="9533" y="3523"/>
                </a:lnTo>
                <a:lnTo>
                  <a:pt x="9537" y="3535"/>
                </a:lnTo>
                <a:lnTo>
                  <a:pt x="9541" y="3548"/>
                </a:lnTo>
                <a:lnTo>
                  <a:pt x="9546" y="3559"/>
                </a:lnTo>
                <a:lnTo>
                  <a:pt x="9553" y="3571"/>
                </a:lnTo>
                <a:lnTo>
                  <a:pt x="9560" y="3582"/>
                </a:lnTo>
                <a:lnTo>
                  <a:pt x="9568" y="3594"/>
                </a:lnTo>
                <a:lnTo>
                  <a:pt x="9578" y="3604"/>
                </a:lnTo>
                <a:lnTo>
                  <a:pt x="9587" y="3613"/>
                </a:lnTo>
                <a:lnTo>
                  <a:pt x="9598" y="3622"/>
                </a:lnTo>
                <a:lnTo>
                  <a:pt x="9608" y="3630"/>
                </a:lnTo>
                <a:lnTo>
                  <a:pt x="9620" y="3636"/>
                </a:lnTo>
                <a:lnTo>
                  <a:pt x="9630" y="3641"/>
                </a:lnTo>
                <a:lnTo>
                  <a:pt x="9641" y="3645"/>
                </a:lnTo>
                <a:lnTo>
                  <a:pt x="9653" y="3647"/>
                </a:lnTo>
                <a:close/>
                <a:moveTo>
                  <a:pt x="6004" y="988"/>
                </a:moveTo>
                <a:lnTo>
                  <a:pt x="6012" y="994"/>
                </a:lnTo>
                <a:lnTo>
                  <a:pt x="6021" y="1001"/>
                </a:lnTo>
                <a:lnTo>
                  <a:pt x="6031" y="1007"/>
                </a:lnTo>
                <a:lnTo>
                  <a:pt x="6043" y="1014"/>
                </a:lnTo>
                <a:lnTo>
                  <a:pt x="6056" y="1020"/>
                </a:lnTo>
                <a:lnTo>
                  <a:pt x="6068" y="1025"/>
                </a:lnTo>
                <a:lnTo>
                  <a:pt x="6083" y="1029"/>
                </a:lnTo>
                <a:lnTo>
                  <a:pt x="6097" y="1033"/>
                </a:lnTo>
                <a:lnTo>
                  <a:pt x="6111" y="1037"/>
                </a:lnTo>
                <a:lnTo>
                  <a:pt x="6124" y="1039"/>
                </a:lnTo>
                <a:lnTo>
                  <a:pt x="6138" y="1041"/>
                </a:lnTo>
                <a:lnTo>
                  <a:pt x="6151" y="1042"/>
                </a:lnTo>
                <a:lnTo>
                  <a:pt x="6162" y="1042"/>
                </a:lnTo>
                <a:lnTo>
                  <a:pt x="6173" y="1041"/>
                </a:lnTo>
                <a:lnTo>
                  <a:pt x="6183" y="1039"/>
                </a:lnTo>
                <a:lnTo>
                  <a:pt x="6191" y="1035"/>
                </a:lnTo>
                <a:lnTo>
                  <a:pt x="6211" y="1026"/>
                </a:lnTo>
                <a:lnTo>
                  <a:pt x="6229" y="1015"/>
                </a:lnTo>
                <a:lnTo>
                  <a:pt x="6238" y="1007"/>
                </a:lnTo>
                <a:lnTo>
                  <a:pt x="6246" y="999"/>
                </a:lnTo>
                <a:lnTo>
                  <a:pt x="6253" y="990"/>
                </a:lnTo>
                <a:lnTo>
                  <a:pt x="6259" y="980"/>
                </a:lnTo>
                <a:lnTo>
                  <a:pt x="6264" y="969"/>
                </a:lnTo>
                <a:lnTo>
                  <a:pt x="6268" y="958"/>
                </a:lnTo>
                <a:lnTo>
                  <a:pt x="6271" y="947"/>
                </a:lnTo>
                <a:lnTo>
                  <a:pt x="6273" y="935"/>
                </a:lnTo>
                <a:lnTo>
                  <a:pt x="6274" y="924"/>
                </a:lnTo>
                <a:lnTo>
                  <a:pt x="6274" y="912"/>
                </a:lnTo>
                <a:lnTo>
                  <a:pt x="6273" y="900"/>
                </a:lnTo>
                <a:lnTo>
                  <a:pt x="6271" y="890"/>
                </a:lnTo>
                <a:lnTo>
                  <a:pt x="6267" y="881"/>
                </a:lnTo>
                <a:lnTo>
                  <a:pt x="6262" y="873"/>
                </a:lnTo>
                <a:lnTo>
                  <a:pt x="6256" y="866"/>
                </a:lnTo>
                <a:lnTo>
                  <a:pt x="6249" y="859"/>
                </a:lnTo>
                <a:lnTo>
                  <a:pt x="6236" y="850"/>
                </a:lnTo>
                <a:lnTo>
                  <a:pt x="6224" y="840"/>
                </a:lnTo>
                <a:lnTo>
                  <a:pt x="6213" y="830"/>
                </a:lnTo>
                <a:lnTo>
                  <a:pt x="6202" y="818"/>
                </a:lnTo>
                <a:lnTo>
                  <a:pt x="6182" y="796"/>
                </a:lnTo>
                <a:lnTo>
                  <a:pt x="6160" y="774"/>
                </a:lnTo>
                <a:lnTo>
                  <a:pt x="6156" y="772"/>
                </a:lnTo>
                <a:lnTo>
                  <a:pt x="6152" y="769"/>
                </a:lnTo>
                <a:lnTo>
                  <a:pt x="6147" y="768"/>
                </a:lnTo>
                <a:lnTo>
                  <a:pt x="6143" y="768"/>
                </a:lnTo>
                <a:lnTo>
                  <a:pt x="6135" y="769"/>
                </a:lnTo>
                <a:lnTo>
                  <a:pt x="6126" y="772"/>
                </a:lnTo>
                <a:lnTo>
                  <a:pt x="6116" y="776"/>
                </a:lnTo>
                <a:lnTo>
                  <a:pt x="6105" y="780"/>
                </a:lnTo>
                <a:lnTo>
                  <a:pt x="6094" y="783"/>
                </a:lnTo>
                <a:lnTo>
                  <a:pt x="6084" y="787"/>
                </a:lnTo>
                <a:lnTo>
                  <a:pt x="6084" y="787"/>
                </a:lnTo>
                <a:lnTo>
                  <a:pt x="6075" y="785"/>
                </a:lnTo>
                <a:lnTo>
                  <a:pt x="6066" y="783"/>
                </a:lnTo>
                <a:lnTo>
                  <a:pt x="6058" y="783"/>
                </a:lnTo>
                <a:lnTo>
                  <a:pt x="6052" y="785"/>
                </a:lnTo>
                <a:lnTo>
                  <a:pt x="6044" y="786"/>
                </a:lnTo>
                <a:lnTo>
                  <a:pt x="6038" y="787"/>
                </a:lnTo>
                <a:lnTo>
                  <a:pt x="6031" y="790"/>
                </a:lnTo>
                <a:lnTo>
                  <a:pt x="6025" y="794"/>
                </a:lnTo>
                <a:lnTo>
                  <a:pt x="6014" y="803"/>
                </a:lnTo>
                <a:lnTo>
                  <a:pt x="6004" y="813"/>
                </a:lnTo>
                <a:lnTo>
                  <a:pt x="5996" y="825"/>
                </a:lnTo>
                <a:lnTo>
                  <a:pt x="5989" y="837"/>
                </a:lnTo>
                <a:lnTo>
                  <a:pt x="5985" y="846"/>
                </a:lnTo>
                <a:lnTo>
                  <a:pt x="5981" y="854"/>
                </a:lnTo>
                <a:lnTo>
                  <a:pt x="5978" y="864"/>
                </a:lnTo>
                <a:lnTo>
                  <a:pt x="5977" y="875"/>
                </a:lnTo>
                <a:lnTo>
                  <a:pt x="5976" y="895"/>
                </a:lnTo>
                <a:lnTo>
                  <a:pt x="5977" y="917"/>
                </a:lnTo>
                <a:lnTo>
                  <a:pt x="5981" y="939"/>
                </a:lnTo>
                <a:lnTo>
                  <a:pt x="5986" y="958"/>
                </a:lnTo>
                <a:lnTo>
                  <a:pt x="5990" y="967"/>
                </a:lnTo>
                <a:lnTo>
                  <a:pt x="5994" y="975"/>
                </a:lnTo>
                <a:lnTo>
                  <a:pt x="5999" y="981"/>
                </a:lnTo>
                <a:lnTo>
                  <a:pt x="6004" y="988"/>
                </a:lnTo>
                <a:close/>
                <a:moveTo>
                  <a:pt x="8677" y="3075"/>
                </a:moveTo>
                <a:lnTo>
                  <a:pt x="8680" y="3092"/>
                </a:lnTo>
                <a:lnTo>
                  <a:pt x="8686" y="3110"/>
                </a:lnTo>
                <a:lnTo>
                  <a:pt x="8689" y="3118"/>
                </a:lnTo>
                <a:lnTo>
                  <a:pt x="8693" y="3124"/>
                </a:lnTo>
                <a:lnTo>
                  <a:pt x="8698" y="3130"/>
                </a:lnTo>
                <a:lnTo>
                  <a:pt x="8703" y="3135"/>
                </a:lnTo>
                <a:lnTo>
                  <a:pt x="8710" y="3140"/>
                </a:lnTo>
                <a:lnTo>
                  <a:pt x="8716" y="3144"/>
                </a:lnTo>
                <a:lnTo>
                  <a:pt x="8722" y="3146"/>
                </a:lnTo>
                <a:lnTo>
                  <a:pt x="8730" y="3149"/>
                </a:lnTo>
                <a:lnTo>
                  <a:pt x="8746" y="3153"/>
                </a:lnTo>
                <a:lnTo>
                  <a:pt x="8764" y="3154"/>
                </a:lnTo>
                <a:lnTo>
                  <a:pt x="8782" y="3153"/>
                </a:lnTo>
                <a:lnTo>
                  <a:pt x="8800" y="3149"/>
                </a:lnTo>
                <a:lnTo>
                  <a:pt x="8813" y="3158"/>
                </a:lnTo>
                <a:lnTo>
                  <a:pt x="8827" y="3166"/>
                </a:lnTo>
                <a:lnTo>
                  <a:pt x="8841" y="3173"/>
                </a:lnTo>
                <a:lnTo>
                  <a:pt x="8855" y="3181"/>
                </a:lnTo>
                <a:lnTo>
                  <a:pt x="8870" y="3186"/>
                </a:lnTo>
                <a:lnTo>
                  <a:pt x="8886" y="3189"/>
                </a:lnTo>
                <a:lnTo>
                  <a:pt x="8903" y="3191"/>
                </a:lnTo>
                <a:lnTo>
                  <a:pt x="8919" y="3190"/>
                </a:lnTo>
                <a:lnTo>
                  <a:pt x="8926" y="3191"/>
                </a:lnTo>
                <a:lnTo>
                  <a:pt x="8931" y="3193"/>
                </a:lnTo>
                <a:lnTo>
                  <a:pt x="8936" y="3195"/>
                </a:lnTo>
                <a:lnTo>
                  <a:pt x="8940" y="3198"/>
                </a:lnTo>
                <a:lnTo>
                  <a:pt x="8949" y="3205"/>
                </a:lnTo>
                <a:lnTo>
                  <a:pt x="8957" y="3214"/>
                </a:lnTo>
                <a:lnTo>
                  <a:pt x="8966" y="3222"/>
                </a:lnTo>
                <a:lnTo>
                  <a:pt x="8975" y="3230"/>
                </a:lnTo>
                <a:lnTo>
                  <a:pt x="8984" y="3235"/>
                </a:lnTo>
                <a:lnTo>
                  <a:pt x="8993" y="3241"/>
                </a:lnTo>
                <a:lnTo>
                  <a:pt x="9013" y="3252"/>
                </a:lnTo>
                <a:lnTo>
                  <a:pt x="9033" y="3261"/>
                </a:lnTo>
                <a:lnTo>
                  <a:pt x="9045" y="3266"/>
                </a:lnTo>
                <a:lnTo>
                  <a:pt x="9058" y="3270"/>
                </a:lnTo>
                <a:lnTo>
                  <a:pt x="9071" y="3274"/>
                </a:lnTo>
                <a:lnTo>
                  <a:pt x="9085" y="3276"/>
                </a:lnTo>
                <a:lnTo>
                  <a:pt x="9098" y="3279"/>
                </a:lnTo>
                <a:lnTo>
                  <a:pt x="9110" y="3283"/>
                </a:lnTo>
                <a:lnTo>
                  <a:pt x="9121" y="3286"/>
                </a:lnTo>
                <a:lnTo>
                  <a:pt x="9130" y="3293"/>
                </a:lnTo>
                <a:lnTo>
                  <a:pt x="9157" y="3308"/>
                </a:lnTo>
                <a:lnTo>
                  <a:pt x="9184" y="3324"/>
                </a:lnTo>
                <a:lnTo>
                  <a:pt x="9212" y="3338"/>
                </a:lnTo>
                <a:lnTo>
                  <a:pt x="9240" y="3351"/>
                </a:lnTo>
                <a:lnTo>
                  <a:pt x="9267" y="3364"/>
                </a:lnTo>
                <a:lnTo>
                  <a:pt x="9295" y="3376"/>
                </a:lnTo>
                <a:lnTo>
                  <a:pt x="9322" y="3391"/>
                </a:lnTo>
                <a:lnTo>
                  <a:pt x="9348" y="3407"/>
                </a:lnTo>
                <a:lnTo>
                  <a:pt x="9357" y="3411"/>
                </a:lnTo>
                <a:lnTo>
                  <a:pt x="9367" y="3415"/>
                </a:lnTo>
                <a:lnTo>
                  <a:pt x="9367" y="3415"/>
                </a:lnTo>
                <a:lnTo>
                  <a:pt x="9376" y="3414"/>
                </a:lnTo>
                <a:lnTo>
                  <a:pt x="9384" y="3412"/>
                </a:lnTo>
                <a:lnTo>
                  <a:pt x="9389" y="3410"/>
                </a:lnTo>
                <a:lnTo>
                  <a:pt x="9393" y="3407"/>
                </a:lnTo>
                <a:lnTo>
                  <a:pt x="9397" y="3405"/>
                </a:lnTo>
                <a:lnTo>
                  <a:pt x="9398" y="3402"/>
                </a:lnTo>
                <a:lnTo>
                  <a:pt x="9399" y="3398"/>
                </a:lnTo>
                <a:lnTo>
                  <a:pt x="9399" y="3394"/>
                </a:lnTo>
                <a:lnTo>
                  <a:pt x="9397" y="3388"/>
                </a:lnTo>
                <a:lnTo>
                  <a:pt x="9392" y="3379"/>
                </a:lnTo>
                <a:lnTo>
                  <a:pt x="9385" y="3371"/>
                </a:lnTo>
                <a:lnTo>
                  <a:pt x="9379" y="3362"/>
                </a:lnTo>
                <a:lnTo>
                  <a:pt x="9376" y="3357"/>
                </a:lnTo>
                <a:lnTo>
                  <a:pt x="9374" y="3353"/>
                </a:lnTo>
                <a:lnTo>
                  <a:pt x="9371" y="3349"/>
                </a:lnTo>
                <a:lnTo>
                  <a:pt x="9367" y="3347"/>
                </a:lnTo>
                <a:lnTo>
                  <a:pt x="9360" y="3342"/>
                </a:lnTo>
                <a:lnTo>
                  <a:pt x="9351" y="3339"/>
                </a:lnTo>
                <a:lnTo>
                  <a:pt x="9333" y="3335"/>
                </a:lnTo>
                <a:lnTo>
                  <a:pt x="9316" y="3331"/>
                </a:lnTo>
                <a:lnTo>
                  <a:pt x="9300" y="3328"/>
                </a:lnTo>
                <a:lnTo>
                  <a:pt x="9286" y="3324"/>
                </a:lnTo>
                <a:lnTo>
                  <a:pt x="9280" y="3321"/>
                </a:lnTo>
                <a:lnTo>
                  <a:pt x="9272" y="3319"/>
                </a:lnTo>
                <a:lnTo>
                  <a:pt x="9267" y="3315"/>
                </a:lnTo>
                <a:lnTo>
                  <a:pt x="9260" y="3308"/>
                </a:lnTo>
                <a:lnTo>
                  <a:pt x="9248" y="3293"/>
                </a:lnTo>
                <a:lnTo>
                  <a:pt x="9235" y="3277"/>
                </a:lnTo>
                <a:lnTo>
                  <a:pt x="9219" y="3263"/>
                </a:lnTo>
                <a:lnTo>
                  <a:pt x="9204" y="3252"/>
                </a:lnTo>
                <a:lnTo>
                  <a:pt x="9196" y="3247"/>
                </a:lnTo>
                <a:lnTo>
                  <a:pt x="9188" y="3241"/>
                </a:lnTo>
                <a:lnTo>
                  <a:pt x="9179" y="3238"/>
                </a:lnTo>
                <a:lnTo>
                  <a:pt x="9169" y="3235"/>
                </a:lnTo>
                <a:lnTo>
                  <a:pt x="9160" y="3232"/>
                </a:lnTo>
                <a:lnTo>
                  <a:pt x="9148" y="3231"/>
                </a:lnTo>
                <a:lnTo>
                  <a:pt x="9138" y="3230"/>
                </a:lnTo>
                <a:lnTo>
                  <a:pt x="9127" y="3231"/>
                </a:lnTo>
                <a:lnTo>
                  <a:pt x="9120" y="3230"/>
                </a:lnTo>
                <a:lnTo>
                  <a:pt x="9114" y="3226"/>
                </a:lnTo>
                <a:lnTo>
                  <a:pt x="9107" y="3221"/>
                </a:lnTo>
                <a:lnTo>
                  <a:pt x="9101" y="3217"/>
                </a:lnTo>
                <a:lnTo>
                  <a:pt x="9073" y="3199"/>
                </a:lnTo>
                <a:lnTo>
                  <a:pt x="9045" y="3184"/>
                </a:lnTo>
                <a:lnTo>
                  <a:pt x="9017" y="3167"/>
                </a:lnTo>
                <a:lnTo>
                  <a:pt x="8989" y="3151"/>
                </a:lnTo>
                <a:lnTo>
                  <a:pt x="8961" y="3136"/>
                </a:lnTo>
                <a:lnTo>
                  <a:pt x="8932" y="3122"/>
                </a:lnTo>
                <a:lnTo>
                  <a:pt x="8903" y="3108"/>
                </a:lnTo>
                <a:lnTo>
                  <a:pt x="8874" y="3093"/>
                </a:lnTo>
                <a:lnTo>
                  <a:pt x="8881" y="3081"/>
                </a:lnTo>
                <a:lnTo>
                  <a:pt x="8887" y="3066"/>
                </a:lnTo>
                <a:lnTo>
                  <a:pt x="8892" y="3052"/>
                </a:lnTo>
                <a:lnTo>
                  <a:pt x="8896" y="3038"/>
                </a:lnTo>
                <a:lnTo>
                  <a:pt x="8897" y="3023"/>
                </a:lnTo>
                <a:lnTo>
                  <a:pt x="8899" y="3009"/>
                </a:lnTo>
                <a:lnTo>
                  <a:pt x="8897" y="2994"/>
                </a:lnTo>
                <a:lnTo>
                  <a:pt x="8894" y="2982"/>
                </a:lnTo>
                <a:lnTo>
                  <a:pt x="8890" y="2970"/>
                </a:lnTo>
                <a:lnTo>
                  <a:pt x="8885" y="2960"/>
                </a:lnTo>
                <a:lnTo>
                  <a:pt x="8879" y="2949"/>
                </a:lnTo>
                <a:lnTo>
                  <a:pt x="8873" y="2942"/>
                </a:lnTo>
                <a:lnTo>
                  <a:pt x="8867" y="2934"/>
                </a:lnTo>
                <a:lnTo>
                  <a:pt x="8859" y="2928"/>
                </a:lnTo>
                <a:lnTo>
                  <a:pt x="8851" y="2922"/>
                </a:lnTo>
                <a:lnTo>
                  <a:pt x="8842" y="2917"/>
                </a:lnTo>
                <a:lnTo>
                  <a:pt x="8833" y="2915"/>
                </a:lnTo>
                <a:lnTo>
                  <a:pt x="8824" y="2912"/>
                </a:lnTo>
                <a:lnTo>
                  <a:pt x="8814" y="2911"/>
                </a:lnTo>
                <a:lnTo>
                  <a:pt x="8804" y="2911"/>
                </a:lnTo>
                <a:lnTo>
                  <a:pt x="8792" y="2912"/>
                </a:lnTo>
                <a:lnTo>
                  <a:pt x="8782" y="2915"/>
                </a:lnTo>
                <a:lnTo>
                  <a:pt x="8770" y="2919"/>
                </a:lnTo>
                <a:lnTo>
                  <a:pt x="8758" y="2924"/>
                </a:lnTo>
                <a:lnTo>
                  <a:pt x="8749" y="2928"/>
                </a:lnTo>
                <a:lnTo>
                  <a:pt x="8740" y="2933"/>
                </a:lnTo>
                <a:lnTo>
                  <a:pt x="8733" y="2938"/>
                </a:lnTo>
                <a:lnTo>
                  <a:pt x="8725" y="2943"/>
                </a:lnTo>
                <a:lnTo>
                  <a:pt x="8717" y="2949"/>
                </a:lnTo>
                <a:lnTo>
                  <a:pt x="8711" y="2956"/>
                </a:lnTo>
                <a:lnTo>
                  <a:pt x="8706" y="2964"/>
                </a:lnTo>
                <a:lnTo>
                  <a:pt x="8699" y="2971"/>
                </a:lnTo>
                <a:lnTo>
                  <a:pt x="8694" y="2979"/>
                </a:lnTo>
                <a:lnTo>
                  <a:pt x="8690" y="2987"/>
                </a:lnTo>
                <a:lnTo>
                  <a:pt x="8686" y="2996"/>
                </a:lnTo>
                <a:lnTo>
                  <a:pt x="8683" y="3005"/>
                </a:lnTo>
                <a:lnTo>
                  <a:pt x="8680" y="3014"/>
                </a:lnTo>
                <a:lnTo>
                  <a:pt x="8677" y="3023"/>
                </a:lnTo>
                <a:lnTo>
                  <a:pt x="8676" y="3033"/>
                </a:lnTo>
                <a:lnTo>
                  <a:pt x="8675" y="3043"/>
                </a:lnTo>
                <a:lnTo>
                  <a:pt x="8671" y="3045"/>
                </a:lnTo>
                <a:lnTo>
                  <a:pt x="8667" y="3047"/>
                </a:lnTo>
                <a:lnTo>
                  <a:pt x="8665" y="3051"/>
                </a:lnTo>
                <a:lnTo>
                  <a:pt x="8665" y="3056"/>
                </a:lnTo>
                <a:lnTo>
                  <a:pt x="8666" y="3063"/>
                </a:lnTo>
                <a:lnTo>
                  <a:pt x="8668" y="3068"/>
                </a:lnTo>
                <a:lnTo>
                  <a:pt x="8672" y="3072"/>
                </a:lnTo>
                <a:lnTo>
                  <a:pt x="8677" y="3075"/>
                </a:lnTo>
                <a:close/>
                <a:moveTo>
                  <a:pt x="11057" y="7378"/>
                </a:moveTo>
                <a:lnTo>
                  <a:pt x="11047" y="7364"/>
                </a:lnTo>
                <a:lnTo>
                  <a:pt x="11034" y="7351"/>
                </a:lnTo>
                <a:lnTo>
                  <a:pt x="11020" y="7339"/>
                </a:lnTo>
                <a:lnTo>
                  <a:pt x="11003" y="7329"/>
                </a:lnTo>
                <a:lnTo>
                  <a:pt x="10986" y="7321"/>
                </a:lnTo>
                <a:lnTo>
                  <a:pt x="10968" y="7314"/>
                </a:lnTo>
                <a:lnTo>
                  <a:pt x="10950" y="7309"/>
                </a:lnTo>
                <a:lnTo>
                  <a:pt x="10932" y="7305"/>
                </a:lnTo>
                <a:lnTo>
                  <a:pt x="10913" y="7303"/>
                </a:lnTo>
                <a:lnTo>
                  <a:pt x="10894" y="7302"/>
                </a:lnTo>
                <a:lnTo>
                  <a:pt x="10874" y="7305"/>
                </a:lnTo>
                <a:lnTo>
                  <a:pt x="10856" y="7307"/>
                </a:lnTo>
                <a:lnTo>
                  <a:pt x="10840" y="7312"/>
                </a:lnTo>
                <a:lnTo>
                  <a:pt x="10823" y="7320"/>
                </a:lnTo>
                <a:lnTo>
                  <a:pt x="10808" y="7328"/>
                </a:lnTo>
                <a:lnTo>
                  <a:pt x="10793" y="7339"/>
                </a:lnTo>
                <a:lnTo>
                  <a:pt x="10787" y="7346"/>
                </a:lnTo>
                <a:lnTo>
                  <a:pt x="10780" y="7354"/>
                </a:lnTo>
                <a:lnTo>
                  <a:pt x="10774" y="7360"/>
                </a:lnTo>
                <a:lnTo>
                  <a:pt x="10769" y="7369"/>
                </a:lnTo>
                <a:lnTo>
                  <a:pt x="10765" y="7377"/>
                </a:lnTo>
                <a:lnTo>
                  <a:pt x="10761" y="7384"/>
                </a:lnTo>
                <a:lnTo>
                  <a:pt x="10759" y="7393"/>
                </a:lnTo>
                <a:lnTo>
                  <a:pt x="10756" y="7402"/>
                </a:lnTo>
                <a:lnTo>
                  <a:pt x="10755" y="7411"/>
                </a:lnTo>
                <a:lnTo>
                  <a:pt x="10755" y="7420"/>
                </a:lnTo>
                <a:lnTo>
                  <a:pt x="10755" y="7429"/>
                </a:lnTo>
                <a:lnTo>
                  <a:pt x="10756" y="7438"/>
                </a:lnTo>
                <a:lnTo>
                  <a:pt x="10757" y="7447"/>
                </a:lnTo>
                <a:lnTo>
                  <a:pt x="10760" y="7456"/>
                </a:lnTo>
                <a:lnTo>
                  <a:pt x="10764" y="7465"/>
                </a:lnTo>
                <a:lnTo>
                  <a:pt x="10768" y="7474"/>
                </a:lnTo>
                <a:lnTo>
                  <a:pt x="10791" y="7514"/>
                </a:lnTo>
                <a:lnTo>
                  <a:pt x="10813" y="7555"/>
                </a:lnTo>
                <a:lnTo>
                  <a:pt x="10824" y="7576"/>
                </a:lnTo>
                <a:lnTo>
                  <a:pt x="10835" y="7597"/>
                </a:lnTo>
                <a:lnTo>
                  <a:pt x="10844" y="7619"/>
                </a:lnTo>
                <a:lnTo>
                  <a:pt x="10851" y="7640"/>
                </a:lnTo>
                <a:lnTo>
                  <a:pt x="10855" y="7646"/>
                </a:lnTo>
                <a:lnTo>
                  <a:pt x="10860" y="7651"/>
                </a:lnTo>
                <a:lnTo>
                  <a:pt x="10867" y="7656"/>
                </a:lnTo>
                <a:lnTo>
                  <a:pt x="10873" y="7660"/>
                </a:lnTo>
                <a:lnTo>
                  <a:pt x="10878" y="7669"/>
                </a:lnTo>
                <a:lnTo>
                  <a:pt x="10883" y="7675"/>
                </a:lnTo>
                <a:lnTo>
                  <a:pt x="10891" y="7679"/>
                </a:lnTo>
                <a:lnTo>
                  <a:pt x="10899" y="7682"/>
                </a:lnTo>
                <a:lnTo>
                  <a:pt x="10914" y="7684"/>
                </a:lnTo>
                <a:lnTo>
                  <a:pt x="10931" y="7685"/>
                </a:lnTo>
                <a:lnTo>
                  <a:pt x="10941" y="7691"/>
                </a:lnTo>
                <a:lnTo>
                  <a:pt x="10952" y="7694"/>
                </a:lnTo>
                <a:lnTo>
                  <a:pt x="10961" y="7698"/>
                </a:lnTo>
                <a:lnTo>
                  <a:pt x="10971" y="7700"/>
                </a:lnTo>
                <a:lnTo>
                  <a:pt x="10981" y="7702"/>
                </a:lnTo>
                <a:lnTo>
                  <a:pt x="10992" y="7702"/>
                </a:lnTo>
                <a:lnTo>
                  <a:pt x="11012" y="7703"/>
                </a:lnTo>
                <a:lnTo>
                  <a:pt x="11033" y="7702"/>
                </a:lnTo>
                <a:lnTo>
                  <a:pt x="11052" y="7700"/>
                </a:lnTo>
                <a:lnTo>
                  <a:pt x="11073" y="7698"/>
                </a:lnTo>
                <a:lnTo>
                  <a:pt x="11093" y="7697"/>
                </a:lnTo>
                <a:lnTo>
                  <a:pt x="11114" y="7698"/>
                </a:lnTo>
                <a:lnTo>
                  <a:pt x="11114" y="7698"/>
                </a:lnTo>
                <a:lnTo>
                  <a:pt x="11119" y="7691"/>
                </a:lnTo>
                <a:lnTo>
                  <a:pt x="11124" y="7683"/>
                </a:lnTo>
                <a:lnTo>
                  <a:pt x="11127" y="7675"/>
                </a:lnTo>
                <a:lnTo>
                  <a:pt x="11129" y="7666"/>
                </a:lnTo>
                <a:lnTo>
                  <a:pt x="11133" y="7649"/>
                </a:lnTo>
                <a:lnTo>
                  <a:pt x="11136" y="7631"/>
                </a:lnTo>
                <a:lnTo>
                  <a:pt x="11138" y="7613"/>
                </a:lnTo>
                <a:lnTo>
                  <a:pt x="11142" y="7597"/>
                </a:lnTo>
                <a:lnTo>
                  <a:pt x="11146" y="7589"/>
                </a:lnTo>
                <a:lnTo>
                  <a:pt x="11150" y="7581"/>
                </a:lnTo>
                <a:lnTo>
                  <a:pt x="11155" y="7574"/>
                </a:lnTo>
                <a:lnTo>
                  <a:pt x="11161" y="7566"/>
                </a:lnTo>
                <a:lnTo>
                  <a:pt x="11158" y="7550"/>
                </a:lnTo>
                <a:lnTo>
                  <a:pt x="11151" y="7535"/>
                </a:lnTo>
                <a:lnTo>
                  <a:pt x="11145" y="7521"/>
                </a:lnTo>
                <a:lnTo>
                  <a:pt x="11137" y="7505"/>
                </a:lnTo>
                <a:lnTo>
                  <a:pt x="11131" y="7491"/>
                </a:lnTo>
                <a:lnTo>
                  <a:pt x="11124" y="7476"/>
                </a:lnTo>
                <a:lnTo>
                  <a:pt x="11123" y="7468"/>
                </a:lnTo>
                <a:lnTo>
                  <a:pt x="11120" y="7460"/>
                </a:lnTo>
                <a:lnTo>
                  <a:pt x="11120" y="7453"/>
                </a:lnTo>
                <a:lnTo>
                  <a:pt x="11120" y="7445"/>
                </a:lnTo>
                <a:lnTo>
                  <a:pt x="11120" y="7436"/>
                </a:lnTo>
                <a:lnTo>
                  <a:pt x="11119" y="7428"/>
                </a:lnTo>
                <a:lnTo>
                  <a:pt x="11118" y="7422"/>
                </a:lnTo>
                <a:lnTo>
                  <a:pt x="11116" y="7415"/>
                </a:lnTo>
                <a:lnTo>
                  <a:pt x="11114" y="7410"/>
                </a:lnTo>
                <a:lnTo>
                  <a:pt x="11111" y="7405"/>
                </a:lnTo>
                <a:lnTo>
                  <a:pt x="11107" y="7401"/>
                </a:lnTo>
                <a:lnTo>
                  <a:pt x="11104" y="7397"/>
                </a:lnTo>
                <a:lnTo>
                  <a:pt x="11095" y="7391"/>
                </a:lnTo>
                <a:lnTo>
                  <a:pt x="11083" y="7386"/>
                </a:lnTo>
                <a:lnTo>
                  <a:pt x="11071" y="7382"/>
                </a:lnTo>
                <a:lnTo>
                  <a:pt x="11057" y="7378"/>
                </a:lnTo>
                <a:close/>
                <a:moveTo>
                  <a:pt x="6658" y="468"/>
                </a:moveTo>
                <a:lnTo>
                  <a:pt x="6667" y="462"/>
                </a:lnTo>
                <a:lnTo>
                  <a:pt x="6676" y="455"/>
                </a:lnTo>
                <a:lnTo>
                  <a:pt x="6684" y="448"/>
                </a:lnTo>
                <a:lnTo>
                  <a:pt x="6689" y="439"/>
                </a:lnTo>
                <a:lnTo>
                  <a:pt x="6694" y="430"/>
                </a:lnTo>
                <a:lnTo>
                  <a:pt x="6695" y="418"/>
                </a:lnTo>
                <a:lnTo>
                  <a:pt x="6695" y="405"/>
                </a:lnTo>
                <a:lnTo>
                  <a:pt x="6693" y="392"/>
                </a:lnTo>
                <a:lnTo>
                  <a:pt x="6688" y="377"/>
                </a:lnTo>
                <a:lnTo>
                  <a:pt x="6680" y="361"/>
                </a:lnTo>
                <a:lnTo>
                  <a:pt x="6672" y="349"/>
                </a:lnTo>
                <a:lnTo>
                  <a:pt x="6662" y="337"/>
                </a:lnTo>
                <a:lnTo>
                  <a:pt x="6652" y="325"/>
                </a:lnTo>
                <a:lnTo>
                  <a:pt x="6640" y="316"/>
                </a:lnTo>
                <a:lnTo>
                  <a:pt x="6628" y="309"/>
                </a:lnTo>
                <a:lnTo>
                  <a:pt x="6615" y="304"/>
                </a:lnTo>
                <a:lnTo>
                  <a:pt x="6603" y="298"/>
                </a:lnTo>
                <a:lnTo>
                  <a:pt x="6588" y="296"/>
                </a:lnTo>
                <a:lnTo>
                  <a:pt x="6574" y="295"/>
                </a:lnTo>
                <a:lnTo>
                  <a:pt x="6559" y="295"/>
                </a:lnTo>
                <a:lnTo>
                  <a:pt x="6545" y="297"/>
                </a:lnTo>
                <a:lnTo>
                  <a:pt x="6529" y="301"/>
                </a:lnTo>
                <a:lnTo>
                  <a:pt x="6514" y="307"/>
                </a:lnTo>
                <a:lnTo>
                  <a:pt x="6500" y="315"/>
                </a:lnTo>
                <a:lnTo>
                  <a:pt x="6492" y="320"/>
                </a:lnTo>
                <a:lnTo>
                  <a:pt x="6485" y="324"/>
                </a:lnTo>
                <a:lnTo>
                  <a:pt x="6478" y="327"/>
                </a:lnTo>
                <a:lnTo>
                  <a:pt x="6470" y="329"/>
                </a:lnTo>
                <a:lnTo>
                  <a:pt x="6464" y="329"/>
                </a:lnTo>
                <a:lnTo>
                  <a:pt x="6457" y="328"/>
                </a:lnTo>
                <a:lnTo>
                  <a:pt x="6452" y="324"/>
                </a:lnTo>
                <a:lnTo>
                  <a:pt x="6446" y="319"/>
                </a:lnTo>
                <a:lnTo>
                  <a:pt x="6440" y="313"/>
                </a:lnTo>
                <a:lnTo>
                  <a:pt x="6435" y="306"/>
                </a:lnTo>
                <a:lnTo>
                  <a:pt x="6430" y="301"/>
                </a:lnTo>
                <a:lnTo>
                  <a:pt x="6424" y="297"/>
                </a:lnTo>
                <a:lnTo>
                  <a:pt x="6411" y="289"/>
                </a:lnTo>
                <a:lnTo>
                  <a:pt x="6397" y="284"/>
                </a:lnTo>
                <a:lnTo>
                  <a:pt x="6368" y="277"/>
                </a:lnTo>
                <a:lnTo>
                  <a:pt x="6341" y="269"/>
                </a:lnTo>
                <a:lnTo>
                  <a:pt x="6336" y="260"/>
                </a:lnTo>
                <a:lnTo>
                  <a:pt x="6332" y="255"/>
                </a:lnTo>
                <a:lnTo>
                  <a:pt x="6327" y="252"/>
                </a:lnTo>
                <a:lnTo>
                  <a:pt x="6323" y="252"/>
                </a:lnTo>
                <a:lnTo>
                  <a:pt x="6318" y="253"/>
                </a:lnTo>
                <a:lnTo>
                  <a:pt x="6314" y="257"/>
                </a:lnTo>
                <a:lnTo>
                  <a:pt x="6309" y="261"/>
                </a:lnTo>
                <a:lnTo>
                  <a:pt x="6304" y="268"/>
                </a:lnTo>
                <a:lnTo>
                  <a:pt x="6289" y="284"/>
                </a:lnTo>
                <a:lnTo>
                  <a:pt x="6278" y="298"/>
                </a:lnTo>
                <a:lnTo>
                  <a:pt x="6273" y="305"/>
                </a:lnTo>
                <a:lnTo>
                  <a:pt x="6271" y="311"/>
                </a:lnTo>
                <a:lnTo>
                  <a:pt x="6269" y="316"/>
                </a:lnTo>
                <a:lnTo>
                  <a:pt x="6268" y="323"/>
                </a:lnTo>
                <a:lnTo>
                  <a:pt x="6267" y="329"/>
                </a:lnTo>
                <a:lnTo>
                  <a:pt x="6268" y="336"/>
                </a:lnTo>
                <a:lnTo>
                  <a:pt x="6268" y="342"/>
                </a:lnTo>
                <a:lnTo>
                  <a:pt x="6271" y="350"/>
                </a:lnTo>
                <a:lnTo>
                  <a:pt x="6274" y="367"/>
                </a:lnTo>
                <a:lnTo>
                  <a:pt x="6282" y="389"/>
                </a:lnTo>
                <a:lnTo>
                  <a:pt x="6295" y="425"/>
                </a:lnTo>
                <a:lnTo>
                  <a:pt x="6309" y="459"/>
                </a:lnTo>
                <a:lnTo>
                  <a:pt x="6317" y="477"/>
                </a:lnTo>
                <a:lnTo>
                  <a:pt x="6322" y="495"/>
                </a:lnTo>
                <a:lnTo>
                  <a:pt x="6327" y="513"/>
                </a:lnTo>
                <a:lnTo>
                  <a:pt x="6331" y="533"/>
                </a:lnTo>
                <a:lnTo>
                  <a:pt x="6335" y="554"/>
                </a:lnTo>
                <a:lnTo>
                  <a:pt x="6339" y="575"/>
                </a:lnTo>
                <a:lnTo>
                  <a:pt x="6344" y="596"/>
                </a:lnTo>
                <a:lnTo>
                  <a:pt x="6352" y="616"/>
                </a:lnTo>
                <a:lnTo>
                  <a:pt x="6355" y="626"/>
                </a:lnTo>
                <a:lnTo>
                  <a:pt x="6361" y="635"/>
                </a:lnTo>
                <a:lnTo>
                  <a:pt x="6366" y="646"/>
                </a:lnTo>
                <a:lnTo>
                  <a:pt x="6372" y="653"/>
                </a:lnTo>
                <a:lnTo>
                  <a:pt x="6379" y="662"/>
                </a:lnTo>
                <a:lnTo>
                  <a:pt x="6386" y="670"/>
                </a:lnTo>
                <a:lnTo>
                  <a:pt x="6394" y="678"/>
                </a:lnTo>
                <a:lnTo>
                  <a:pt x="6403" y="684"/>
                </a:lnTo>
                <a:lnTo>
                  <a:pt x="6416" y="693"/>
                </a:lnTo>
                <a:lnTo>
                  <a:pt x="6426" y="704"/>
                </a:lnTo>
                <a:lnTo>
                  <a:pt x="6434" y="714"/>
                </a:lnTo>
                <a:lnTo>
                  <a:pt x="6440" y="726"/>
                </a:lnTo>
                <a:lnTo>
                  <a:pt x="6446" y="737"/>
                </a:lnTo>
                <a:lnTo>
                  <a:pt x="6448" y="750"/>
                </a:lnTo>
                <a:lnTo>
                  <a:pt x="6451" y="763"/>
                </a:lnTo>
                <a:lnTo>
                  <a:pt x="6453" y="776"/>
                </a:lnTo>
                <a:lnTo>
                  <a:pt x="6457" y="780"/>
                </a:lnTo>
                <a:lnTo>
                  <a:pt x="6461" y="782"/>
                </a:lnTo>
                <a:lnTo>
                  <a:pt x="6465" y="783"/>
                </a:lnTo>
                <a:lnTo>
                  <a:pt x="6469" y="785"/>
                </a:lnTo>
                <a:lnTo>
                  <a:pt x="6478" y="783"/>
                </a:lnTo>
                <a:lnTo>
                  <a:pt x="6485" y="780"/>
                </a:lnTo>
                <a:lnTo>
                  <a:pt x="6497" y="780"/>
                </a:lnTo>
                <a:lnTo>
                  <a:pt x="6509" y="778"/>
                </a:lnTo>
                <a:lnTo>
                  <a:pt x="6519" y="778"/>
                </a:lnTo>
                <a:lnTo>
                  <a:pt x="6531" y="776"/>
                </a:lnTo>
                <a:lnTo>
                  <a:pt x="6537" y="774"/>
                </a:lnTo>
                <a:lnTo>
                  <a:pt x="6543" y="772"/>
                </a:lnTo>
                <a:lnTo>
                  <a:pt x="6551" y="768"/>
                </a:lnTo>
                <a:lnTo>
                  <a:pt x="6558" y="763"/>
                </a:lnTo>
                <a:lnTo>
                  <a:pt x="6572" y="753"/>
                </a:lnTo>
                <a:lnTo>
                  <a:pt x="6586" y="740"/>
                </a:lnTo>
                <a:lnTo>
                  <a:pt x="6596" y="726"/>
                </a:lnTo>
                <a:lnTo>
                  <a:pt x="6605" y="713"/>
                </a:lnTo>
                <a:lnTo>
                  <a:pt x="6608" y="706"/>
                </a:lnTo>
                <a:lnTo>
                  <a:pt x="6609" y="700"/>
                </a:lnTo>
                <a:lnTo>
                  <a:pt x="6610" y="693"/>
                </a:lnTo>
                <a:lnTo>
                  <a:pt x="6609" y="688"/>
                </a:lnTo>
                <a:lnTo>
                  <a:pt x="6606" y="678"/>
                </a:lnTo>
                <a:lnTo>
                  <a:pt x="6606" y="665"/>
                </a:lnTo>
                <a:lnTo>
                  <a:pt x="6606" y="653"/>
                </a:lnTo>
                <a:lnTo>
                  <a:pt x="6606" y="642"/>
                </a:lnTo>
                <a:lnTo>
                  <a:pt x="6606" y="632"/>
                </a:lnTo>
                <a:lnTo>
                  <a:pt x="6606" y="620"/>
                </a:lnTo>
                <a:lnTo>
                  <a:pt x="6605" y="610"/>
                </a:lnTo>
                <a:lnTo>
                  <a:pt x="6601" y="601"/>
                </a:lnTo>
                <a:lnTo>
                  <a:pt x="6597" y="588"/>
                </a:lnTo>
                <a:lnTo>
                  <a:pt x="6594" y="576"/>
                </a:lnTo>
                <a:lnTo>
                  <a:pt x="6592" y="566"/>
                </a:lnTo>
                <a:lnTo>
                  <a:pt x="6591" y="556"/>
                </a:lnTo>
                <a:lnTo>
                  <a:pt x="6591" y="545"/>
                </a:lnTo>
                <a:lnTo>
                  <a:pt x="6592" y="536"/>
                </a:lnTo>
                <a:lnTo>
                  <a:pt x="6595" y="527"/>
                </a:lnTo>
                <a:lnTo>
                  <a:pt x="6597" y="520"/>
                </a:lnTo>
                <a:lnTo>
                  <a:pt x="6603" y="512"/>
                </a:lnTo>
                <a:lnTo>
                  <a:pt x="6608" y="506"/>
                </a:lnTo>
                <a:lnTo>
                  <a:pt x="6614" y="498"/>
                </a:lnTo>
                <a:lnTo>
                  <a:pt x="6621" y="491"/>
                </a:lnTo>
                <a:lnTo>
                  <a:pt x="6637" y="480"/>
                </a:lnTo>
                <a:lnTo>
                  <a:pt x="6658" y="468"/>
                </a:lnTo>
                <a:close/>
                <a:moveTo>
                  <a:pt x="9953" y="6626"/>
                </a:moveTo>
                <a:lnTo>
                  <a:pt x="9962" y="6617"/>
                </a:lnTo>
                <a:lnTo>
                  <a:pt x="9968" y="6608"/>
                </a:lnTo>
                <a:lnTo>
                  <a:pt x="9975" y="6599"/>
                </a:lnTo>
                <a:lnTo>
                  <a:pt x="9980" y="6590"/>
                </a:lnTo>
                <a:lnTo>
                  <a:pt x="9985" y="6579"/>
                </a:lnTo>
                <a:lnTo>
                  <a:pt x="9989" y="6570"/>
                </a:lnTo>
                <a:lnTo>
                  <a:pt x="9991" y="6560"/>
                </a:lnTo>
                <a:lnTo>
                  <a:pt x="9993" y="6550"/>
                </a:lnTo>
                <a:lnTo>
                  <a:pt x="9995" y="6528"/>
                </a:lnTo>
                <a:lnTo>
                  <a:pt x="9997" y="6507"/>
                </a:lnTo>
                <a:lnTo>
                  <a:pt x="9995" y="6485"/>
                </a:lnTo>
                <a:lnTo>
                  <a:pt x="9994" y="6465"/>
                </a:lnTo>
                <a:lnTo>
                  <a:pt x="9994" y="6440"/>
                </a:lnTo>
                <a:lnTo>
                  <a:pt x="9993" y="6416"/>
                </a:lnTo>
                <a:lnTo>
                  <a:pt x="9991" y="6404"/>
                </a:lnTo>
                <a:lnTo>
                  <a:pt x="9986" y="6393"/>
                </a:lnTo>
                <a:lnTo>
                  <a:pt x="9982" y="6388"/>
                </a:lnTo>
                <a:lnTo>
                  <a:pt x="9979" y="6382"/>
                </a:lnTo>
                <a:lnTo>
                  <a:pt x="9975" y="6379"/>
                </a:lnTo>
                <a:lnTo>
                  <a:pt x="9968" y="6375"/>
                </a:lnTo>
                <a:lnTo>
                  <a:pt x="9955" y="6366"/>
                </a:lnTo>
                <a:lnTo>
                  <a:pt x="9945" y="6355"/>
                </a:lnTo>
                <a:lnTo>
                  <a:pt x="9935" y="6345"/>
                </a:lnTo>
                <a:lnTo>
                  <a:pt x="9928" y="6332"/>
                </a:lnTo>
                <a:lnTo>
                  <a:pt x="9922" y="6321"/>
                </a:lnTo>
                <a:lnTo>
                  <a:pt x="9917" y="6308"/>
                </a:lnTo>
                <a:lnTo>
                  <a:pt x="9914" y="6295"/>
                </a:lnTo>
                <a:lnTo>
                  <a:pt x="9912" y="6281"/>
                </a:lnTo>
                <a:lnTo>
                  <a:pt x="9910" y="6269"/>
                </a:lnTo>
                <a:lnTo>
                  <a:pt x="9908" y="6259"/>
                </a:lnTo>
                <a:lnTo>
                  <a:pt x="9904" y="6249"/>
                </a:lnTo>
                <a:lnTo>
                  <a:pt x="9900" y="6240"/>
                </a:lnTo>
                <a:lnTo>
                  <a:pt x="9895" y="6232"/>
                </a:lnTo>
                <a:lnTo>
                  <a:pt x="9890" y="6224"/>
                </a:lnTo>
                <a:lnTo>
                  <a:pt x="9883" y="6217"/>
                </a:lnTo>
                <a:lnTo>
                  <a:pt x="9877" y="6210"/>
                </a:lnTo>
                <a:lnTo>
                  <a:pt x="9863" y="6197"/>
                </a:lnTo>
                <a:lnTo>
                  <a:pt x="9846" y="6187"/>
                </a:lnTo>
                <a:lnTo>
                  <a:pt x="9831" y="6177"/>
                </a:lnTo>
                <a:lnTo>
                  <a:pt x="9813" y="6169"/>
                </a:lnTo>
                <a:lnTo>
                  <a:pt x="9796" y="6161"/>
                </a:lnTo>
                <a:lnTo>
                  <a:pt x="9779" y="6155"/>
                </a:lnTo>
                <a:lnTo>
                  <a:pt x="9761" y="6148"/>
                </a:lnTo>
                <a:lnTo>
                  <a:pt x="9743" y="6144"/>
                </a:lnTo>
                <a:lnTo>
                  <a:pt x="9706" y="6135"/>
                </a:lnTo>
                <a:lnTo>
                  <a:pt x="9668" y="6129"/>
                </a:lnTo>
                <a:lnTo>
                  <a:pt x="9653" y="6126"/>
                </a:lnTo>
                <a:lnTo>
                  <a:pt x="9638" y="6126"/>
                </a:lnTo>
                <a:lnTo>
                  <a:pt x="9631" y="6128"/>
                </a:lnTo>
                <a:lnTo>
                  <a:pt x="9625" y="6130"/>
                </a:lnTo>
                <a:lnTo>
                  <a:pt x="9618" y="6133"/>
                </a:lnTo>
                <a:lnTo>
                  <a:pt x="9612" y="6135"/>
                </a:lnTo>
                <a:lnTo>
                  <a:pt x="9602" y="6143"/>
                </a:lnTo>
                <a:lnTo>
                  <a:pt x="9591" y="6153"/>
                </a:lnTo>
                <a:lnTo>
                  <a:pt x="9582" y="6166"/>
                </a:lnTo>
                <a:lnTo>
                  <a:pt x="9573" y="6182"/>
                </a:lnTo>
                <a:lnTo>
                  <a:pt x="9565" y="6197"/>
                </a:lnTo>
                <a:lnTo>
                  <a:pt x="9558" y="6213"/>
                </a:lnTo>
                <a:lnTo>
                  <a:pt x="9550" y="6227"/>
                </a:lnTo>
                <a:lnTo>
                  <a:pt x="9541" y="6242"/>
                </a:lnTo>
                <a:lnTo>
                  <a:pt x="9535" y="6256"/>
                </a:lnTo>
                <a:lnTo>
                  <a:pt x="9531" y="6272"/>
                </a:lnTo>
                <a:lnTo>
                  <a:pt x="9527" y="6290"/>
                </a:lnTo>
                <a:lnTo>
                  <a:pt x="9524" y="6309"/>
                </a:lnTo>
                <a:lnTo>
                  <a:pt x="9524" y="6328"/>
                </a:lnTo>
                <a:lnTo>
                  <a:pt x="9524" y="6349"/>
                </a:lnTo>
                <a:lnTo>
                  <a:pt x="9527" y="6370"/>
                </a:lnTo>
                <a:lnTo>
                  <a:pt x="9529" y="6390"/>
                </a:lnTo>
                <a:lnTo>
                  <a:pt x="9535" y="6411"/>
                </a:lnTo>
                <a:lnTo>
                  <a:pt x="9540" y="6430"/>
                </a:lnTo>
                <a:lnTo>
                  <a:pt x="9547" y="6449"/>
                </a:lnTo>
                <a:lnTo>
                  <a:pt x="9555" y="6467"/>
                </a:lnTo>
                <a:lnTo>
                  <a:pt x="9564" y="6483"/>
                </a:lnTo>
                <a:lnTo>
                  <a:pt x="9574" y="6497"/>
                </a:lnTo>
                <a:lnTo>
                  <a:pt x="9585" y="6508"/>
                </a:lnTo>
                <a:lnTo>
                  <a:pt x="9596" y="6519"/>
                </a:lnTo>
                <a:lnTo>
                  <a:pt x="9613" y="6529"/>
                </a:lnTo>
                <a:lnTo>
                  <a:pt x="9627" y="6541"/>
                </a:lnTo>
                <a:lnTo>
                  <a:pt x="9641" y="6552"/>
                </a:lnTo>
                <a:lnTo>
                  <a:pt x="9656" y="6565"/>
                </a:lnTo>
                <a:lnTo>
                  <a:pt x="9668" y="6578"/>
                </a:lnTo>
                <a:lnTo>
                  <a:pt x="9680" y="6592"/>
                </a:lnTo>
                <a:lnTo>
                  <a:pt x="9692" y="6606"/>
                </a:lnTo>
                <a:lnTo>
                  <a:pt x="9703" y="6620"/>
                </a:lnTo>
                <a:lnTo>
                  <a:pt x="9711" y="6631"/>
                </a:lnTo>
                <a:lnTo>
                  <a:pt x="9720" y="6640"/>
                </a:lnTo>
                <a:lnTo>
                  <a:pt x="9729" y="6649"/>
                </a:lnTo>
                <a:lnTo>
                  <a:pt x="9738" y="6656"/>
                </a:lnTo>
                <a:lnTo>
                  <a:pt x="9748" y="6662"/>
                </a:lnTo>
                <a:lnTo>
                  <a:pt x="9760" y="6665"/>
                </a:lnTo>
                <a:lnTo>
                  <a:pt x="9766" y="6667"/>
                </a:lnTo>
                <a:lnTo>
                  <a:pt x="9773" y="6667"/>
                </a:lnTo>
                <a:lnTo>
                  <a:pt x="9778" y="6667"/>
                </a:lnTo>
                <a:lnTo>
                  <a:pt x="9786" y="6665"/>
                </a:lnTo>
                <a:lnTo>
                  <a:pt x="9804" y="6662"/>
                </a:lnTo>
                <a:lnTo>
                  <a:pt x="9822" y="6660"/>
                </a:lnTo>
                <a:lnTo>
                  <a:pt x="9840" y="6662"/>
                </a:lnTo>
                <a:lnTo>
                  <a:pt x="9856" y="6664"/>
                </a:lnTo>
                <a:lnTo>
                  <a:pt x="9873" y="6669"/>
                </a:lnTo>
                <a:lnTo>
                  <a:pt x="9890" y="6674"/>
                </a:lnTo>
                <a:lnTo>
                  <a:pt x="9905" y="6681"/>
                </a:lnTo>
                <a:lnTo>
                  <a:pt x="9922" y="6687"/>
                </a:lnTo>
                <a:lnTo>
                  <a:pt x="9927" y="6680"/>
                </a:lnTo>
                <a:lnTo>
                  <a:pt x="9931" y="6671"/>
                </a:lnTo>
                <a:lnTo>
                  <a:pt x="9934" y="6663"/>
                </a:lnTo>
                <a:lnTo>
                  <a:pt x="9936" y="6654"/>
                </a:lnTo>
                <a:lnTo>
                  <a:pt x="9940" y="6646"/>
                </a:lnTo>
                <a:lnTo>
                  <a:pt x="9943" y="6638"/>
                </a:lnTo>
                <a:lnTo>
                  <a:pt x="9948" y="6632"/>
                </a:lnTo>
                <a:lnTo>
                  <a:pt x="9953" y="6626"/>
                </a:lnTo>
                <a:close/>
                <a:moveTo>
                  <a:pt x="14250" y="9197"/>
                </a:moveTo>
                <a:lnTo>
                  <a:pt x="14256" y="9206"/>
                </a:lnTo>
                <a:lnTo>
                  <a:pt x="14261" y="9215"/>
                </a:lnTo>
                <a:lnTo>
                  <a:pt x="14265" y="9224"/>
                </a:lnTo>
                <a:lnTo>
                  <a:pt x="14268" y="9233"/>
                </a:lnTo>
                <a:lnTo>
                  <a:pt x="14274" y="9249"/>
                </a:lnTo>
                <a:lnTo>
                  <a:pt x="14277" y="9266"/>
                </a:lnTo>
                <a:lnTo>
                  <a:pt x="14280" y="9284"/>
                </a:lnTo>
                <a:lnTo>
                  <a:pt x="14283" y="9300"/>
                </a:lnTo>
                <a:lnTo>
                  <a:pt x="14286" y="9315"/>
                </a:lnTo>
                <a:lnTo>
                  <a:pt x="14293" y="9331"/>
                </a:lnTo>
                <a:lnTo>
                  <a:pt x="14299" y="9328"/>
                </a:lnTo>
                <a:lnTo>
                  <a:pt x="14307" y="9325"/>
                </a:lnTo>
                <a:lnTo>
                  <a:pt x="14321" y="9320"/>
                </a:lnTo>
                <a:lnTo>
                  <a:pt x="14335" y="9315"/>
                </a:lnTo>
                <a:lnTo>
                  <a:pt x="14350" y="9309"/>
                </a:lnTo>
                <a:lnTo>
                  <a:pt x="14364" y="9304"/>
                </a:lnTo>
                <a:lnTo>
                  <a:pt x="14378" y="9298"/>
                </a:lnTo>
                <a:lnTo>
                  <a:pt x="14392" y="9293"/>
                </a:lnTo>
                <a:lnTo>
                  <a:pt x="14386" y="9284"/>
                </a:lnTo>
                <a:lnTo>
                  <a:pt x="14379" y="9275"/>
                </a:lnTo>
                <a:lnTo>
                  <a:pt x="14373" y="9267"/>
                </a:lnTo>
                <a:lnTo>
                  <a:pt x="14366" y="9261"/>
                </a:lnTo>
                <a:lnTo>
                  <a:pt x="14351" y="9247"/>
                </a:lnTo>
                <a:lnTo>
                  <a:pt x="14334" y="9235"/>
                </a:lnTo>
                <a:lnTo>
                  <a:pt x="14315" y="9225"/>
                </a:lnTo>
                <a:lnTo>
                  <a:pt x="14296" y="9216"/>
                </a:lnTo>
                <a:lnTo>
                  <a:pt x="14274" y="9206"/>
                </a:lnTo>
                <a:lnTo>
                  <a:pt x="14250" y="9197"/>
                </a:lnTo>
                <a:close/>
                <a:moveTo>
                  <a:pt x="9411" y="9622"/>
                </a:moveTo>
                <a:lnTo>
                  <a:pt x="9403" y="9629"/>
                </a:lnTo>
                <a:lnTo>
                  <a:pt x="9396" y="9635"/>
                </a:lnTo>
                <a:lnTo>
                  <a:pt x="9390" y="9643"/>
                </a:lnTo>
                <a:lnTo>
                  <a:pt x="9385" y="9651"/>
                </a:lnTo>
                <a:lnTo>
                  <a:pt x="9383" y="9660"/>
                </a:lnTo>
                <a:lnTo>
                  <a:pt x="9383" y="9669"/>
                </a:lnTo>
                <a:lnTo>
                  <a:pt x="9384" y="9679"/>
                </a:lnTo>
                <a:lnTo>
                  <a:pt x="9387" y="9689"/>
                </a:lnTo>
                <a:lnTo>
                  <a:pt x="9392" y="9695"/>
                </a:lnTo>
                <a:lnTo>
                  <a:pt x="9397" y="9700"/>
                </a:lnTo>
                <a:lnTo>
                  <a:pt x="9402" y="9704"/>
                </a:lnTo>
                <a:lnTo>
                  <a:pt x="9407" y="9705"/>
                </a:lnTo>
                <a:lnTo>
                  <a:pt x="9412" y="9706"/>
                </a:lnTo>
                <a:lnTo>
                  <a:pt x="9417" y="9706"/>
                </a:lnTo>
                <a:lnTo>
                  <a:pt x="9423" y="9704"/>
                </a:lnTo>
                <a:lnTo>
                  <a:pt x="9428" y="9701"/>
                </a:lnTo>
                <a:lnTo>
                  <a:pt x="9435" y="9692"/>
                </a:lnTo>
                <a:lnTo>
                  <a:pt x="9441" y="9684"/>
                </a:lnTo>
                <a:lnTo>
                  <a:pt x="9443" y="9674"/>
                </a:lnTo>
                <a:lnTo>
                  <a:pt x="9444" y="9665"/>
                </a:lnTo>
                <a:lnTo>
                  <a:pt x="9444" y="9655"/>
                </a:lnTo>
                <a:lnTo>
                  <a:pt x="9444" y="9644"/>
                </a:lnTo>
                <a:lnTo>
                  <a:pt x="9442" y="9635"/>
                </a:lnTo>
                <a:lnTo>
                  <a:pt x="9439" y="9625"/>
                </a:lnTo>
                <a:lnTo>
                  <a:pt x="9435" y="9622"/>
                </a:lnTo>
                <a:lnTo>
                  <a:pt x="9428" y="9620"/>
                </a:lnTo>
                <a:lnTo>
                  <a:pt x="9419" y="9620"/>
                </a:lnTo>
                <a:lnTo>
                  <a:pt x="9411" y="9622"/>
                </a:lnTo>
                <a:close/>
                <a:moveTo>
                  <a:pt x="6323" y="9435"/>
                </a:moveTo>
                <a:lnTo>
                  <a:pt x="6323" y="9455"/>
                </a:lnTo>
                <a:lnTo>
                  <a:pt x="6326" y="9476"/>
                </a:lnTo>
                <a:lnTo>
                  <a:pt x="6328" y="9486"/>
                </a:lnTo>
                <a:lnTo>
                  <a:pt x="6331" y="9495"/>
                </a:lnTo>
                <a:lnTo>
                  <a:pt x="6335" y="9503"/>
                </a:lnTo>
                <a:lnTo>
                  <a:pt x="6339" y="9512"/>
                </a:lnTo>
                <a:lnTo>
                  <a:pt x="6343" y="9520"/>
                </a:lnTo>
                <a:lnTo>
                  <a:pt x="6348" y="9527"/>
                </a:lnTo>
                <a:lnTo>
                  <a:pt x="6354" y="9535"/>
                </a:lnTo>
                <a:lnTo>
                  <a:pt x="6362" y="9541"/>
                </a:lnTo>
                <a:lnTo>
                  <a:pt x="6371" y="9548"/>
                </a:lnTo>
                <a:lnTo>
                  <a:pt x="6380" y="9554"/>
                </a:lnTo>
                <a:lnTo>
                  <a:pt x="6390" y="9559"/>
                </a:lnTo>
                <a:lnTo>
                  <a:pt x="6402" y="9565"/>
                </a:lnTo>
                <a:lnTo>
                  <a:pt x="6402" y="9552"/>
                </a:lnTo>
                <a:lnTo>
                  <a:pt x="6402" y="9540"/>
                </a:lnTo>
                <a:lnTo>
                  <a:pt x="6399" y="9530"/>
                </a:lnTo>
                <a:lnTo>
                  <a:pt x="6397" y="9520"/>
                </a:lnTo>
                <a:lnTo>
                  <a:pt x="6393" y="9511"/>
                </a:lnTo>
                <a:lnTo>
                  <a:pt x="6389" y="9503"/>
                </a:lnTo>
                <a:lnTo>
                  <a:pt x="6384" y="9494"/>
                </a:lnTo>
                <a:lnTo>
                  <a:pt x="6379" y="9487"/>
                </a:lnTo>
                <a:lnTo>
                  <a:pt x="6367" y="9473"/>
                </a:lnTo>
                <a:lnTo>
                  <a:pt x="6353" y="9460"/>
                </a:lnTo>
                <a:lnTo>
                  <a:pt x="6337" y="9448"/>
                </a:lnTo>
                <a:lnTo>
                  <a:pt x="6323" y="9435"/>
                </a:lnTo>
                <a:close/>
                <a:moveTo>
                  <a:pt x="1300" y="9547"/>
                </a:moveTo>
                <a:lnTo>
                  <a:pt x="1300" y="9545"/>
                </a:lnTo>
                <a:lnTo>
                  <a:pt x="1300" y="9544"/>
                </a:lnTo>
                <a:lnTo>
                  <a:pt x="1301" y="9545"/>
                </a:lnTo>
                <a:lnTo>
                  <a:pt x="1301" y="9547"/>
                </a:lnTo>
                <a:lnTo>
                  <a:pt x="1300" y="9547"/>
                </a:lnTo>
                <a:lnTo>
                  <a:pt x="1300" y="9547"/>
                </a:lnTo>
                <a:close/>
                <a:moveTo>
                  <a:pt x="9479" y="5609"/>
                </a:moveTo>
                <a:lnTo>
                  <a:pt x="9499" y="5617"/>
                </a:lnTo>
                <a:lnTo>
                  <a:pt x="9518" y="5625"/>
                </a:lnTo>
                <a:lnTo>
                  <a:pt x="9536" y="5634"/>
                </a:lnTo>
                <a:lnTo>
                  <a:pt x="9554" y="5644"/>
                </a:lnTo>
                <a:lnTo>
                  <a:pt x="9569" y="5654"/>
                </a:lnTo>
                <a:lnTo>
                  <a:pt x="9585" y="5667"/>
                </a:lnTo>
                <a:lnTo>
                  <a:pt x="9599" y="5680"/>
                </a:lnTo>
                <a:lnTo>
                  <a:pt x="9613" y="5693"/>
                </a:lnTo>
                <a:lnTo>
                  <a:pt x="9639" y="5721"/>
                </a:lnTo>
                <a:lnTo>
                  <a:pt x="9663" y="5752"/>
                </a:lnTo>
                <a:lnTo>
                  <a:pt x="9688" y="5783"/>
                </a:lnTo>
                <a:lnTo>
                  <a:pt x="9712" y="5815"/>
                </a:lnTo>
                <a:lnTo>
                  <a:pt x="9712" y="5815"/>
                </a:lnTo>
                <a:lnTo>
                  <a:pt x="9712" y="5816"/>
                </a:lnTo>
                <a:lnTo>
                  <a:pt x="9721" y="5840"/>
                </a:lnTo>
                <a:lnTo>
                  <a:pt x="9732" y="5862"/>
                </a:lnTo>
                <a:lnTo>
                  <a:pt x="9742" y="5883"/>
                </a:lnTo>
                <a:lnTo>
                  <a:pt x="9753" y="5905"/>
                </a:lnTo>
                <a:lnTo>
                  <a:pt x="9766" y="5926"/>
                </a:lnTo>
                <a:lnTo>
                  <a:pt x="9779" y="5946"/>
                </a:lnTo>
                <a:lnTo>
                  <a:pt x="9792" y="5966"/>
                </a:lnTo>
                <a:lnTo>
                  <a:pt x="9806" y="5984"/>
                </a:lnTo>
                <a:lnTo>
                  <a:pt x="9822" y="6002"/>
                </a:lnTo>
                <a:lnTo>
                  <a:pt x="9838" y="6018"/>
                </a:lnTo>
                <a:lnTo>
                  <a:pt x="9856" y="6035"/>
                </a:lnTo>
                <a:lnTo>
                  <a:pt x="9874" y="6051"/>
                </a:lnTo>
                <a:lnTo>
                  <a:pt x="9894" y="6065"/>
                </a:lnTo>
                <a:lnTo>
                  <a:pt x="9914" y="6079"/>
                </a:lnTo>
                <a:lnTo>
                  <a:pt x="9936" y="6092"/>
                </a:lnTo>
                <a:lnTo>
                  <a:pt x="9959" y="6103"/>
                </a:lnTo>
                <a:lnTo>
                  <a:pt x="9972" y="6110"/>
                </a:lnTo>
                <a:lnTo>
                  <a:pt x="9985" y="6114"/>
                </a:lnTo>
                <a:lnTo>
                  <a:pt x="9997" y="6117"/>
                </a:lnTo>
                <a:lnTo>
                  <a:pt x="10008" y="6120"/>
                </a:lnTo>
                <a:lnTo>
                  <a:pt x="10019" y="6121"/>
                </a:lnTo>
                <a:lnTo>
                  <a:pt x="10029" y="6121"/>
                </a:lnTo>
                <a:lnTo>
                  <a:pt x="10039" y="6121"/>
                </a:lnTo>
                <a:lnTo>
                  <a:pt x="10048" y="6119"/>
                </a:lnTo>
                <a:lnTo>
                  <a:pt x="10057" y="6115"/>
                </a:lnTo>
                <a:lnTo>
                  <a:pt x="10065" y="6110"/>
                </a:lnTo>
                <a:lnTo>
                  <a:pt x="10073" y="6103"/>
                </a:lnTo>
                <a:lnTo>
                  <a:pt x="10079" y="6096"/>
                </a:lnTo>
                <a:lnTo>
                  <a:pt x="10087" y="6087"/>
                </a:lnTo>
                <a:lnTo>
                  <a:pt x="10092" y="6076"/>
                </a:lnTo>
                <a:lnTo>
                  <a:pt x="10098" y="6063"/>
                </a:lnTo>
                <a:lnTo>
                  <a:pt x="10103" y="6051"/>
                </a:lnTo>
                <a:lnTo>
                  <a:pt x="10109" y="6040"/>
                </a:lnTo>
                <a:lnTo>
                  <a:pt x="10114" y="6031"/>
                </a:lnTo>
                <a:lnTo>
                  <a:pt x="10118" y="6022"/>
                </a:lnTo>
                <a:lnTo>
                  <a:pt x="10120" y="6013"/>
                </a:lnTo>
                <a:lnTo>
                  <a:pt x="10124" y="5995"/>
                </a:lnTo>
                <a:lnTo>
                  <a:pt x="10125" y="5980"/>
                </a:lnTo>
                <a:lnTo>
                  <a:pt x="10124" y="5963"/>
                </a:lnTo>
                <a:lnTo>
                  <a:pt x="10121" y="5948"/>
                </a:lnTo>
                <a:lnTo>
                  <a:pt x="10116" y="5932"/>
                </a:lnTo>
                <a:lnTo>
                  <a:pt x="10110" y="5918"/>
                </a:lnTo>
                <a:lnTo>
                  <a:pt x="10093" y="5890"/>
                </a:lnTo>
                <a:lnTo>
                  <a:pt x="10075" y="5862"/>
                </a:lnTo>
                <a:lnTo>
                  <a:pt x="10066" y="5847"/>
                </a:lnTo>
                <a:lnTo>
                  <a:pt x="10057" y="5833"/>
                </a:lnTo>
                <a:lnTo>
                  <a:pt x="10049" y="5819"/>
                </a:lnTo>
                <a:lnTo>
                  <a:pt x="10043" y="5804"/>
                </a:lnTo>
                <a:lnTo>
                  <a:pt x="10043" y="5805"/>
                </a:lnTo>
                <a:lnTo>
                  <a:pt x="10043" y="5805"/>
                </a:lnTo>
                <a:lnTo>
                  <a:pt x="10043" y="5804"/>
                </a:lnTo>
                <a:lnTo>
                  <a:pt x="10043" y="5804"/>
                </a:lnTo>
                <a:lnTo>
                  <a:pt x="10012" y="5775"/>
                </a:lnTo>
                <a:lnTo>
                  <a:pt x="9980" y="5747"/>
                </a:lnTo>
                <a:lnTo>
                  <a:pt x="9962" y="5735"/>
                </a:lnTo>
                <a:lnTo>
                  <a:pt x="9944" y="5725"/>
                </a:lnTo>
                <a:lnTo>
                  <a:pt x="9934" y="5721"/>
                </a:lnTo>
                <a:lnTo>
                  <a:pt x="9923" y="5717"/>
                </a:lnTo>
                <a:lnTo>
                  <a:pt x="9913" y="5715"/>
                </a:lnTo>
                <a:lnTo>
                  <a:pt x="9901" y="5712"/>
                </a:lnTo>
                <a:lnTo>
                  <a:pt x="9894" y="5703"/>
                </a:lnTo>
                <a:lnTo>
                  <a:pt x="9885" y="5694"/>
                </a:lnTo>
                <a:lnTo>
                  <a:pt x="9876" y="5688"/>
                </a:lnTo>
                <a:lnTo>
                  <a:pt x="9865" y="5681"/>
                </a:lnTo>
                <a:lnTo>
                  <a:pt x="9856" y="5678"/>
                </a:lnTo>
                <a:lnTo>
                  <a:pt x="9846" y="5674"/>
                </a:lnTo>
                <a:lnTo>
                  <a:pt x="9834" y="5670"/>
                </a:lnTo>
                <a:lnTo>
                  <a:pt x="9824" y="5667"/>
                </a:lnTo>
                <a:lnTo>
                  <a:pt x="9779" y="5663"/>
                </a:lnTo>
                <a:lnTo>
                  <a:pt x="9735" y="5660"/>
                </a:lnTo>
                <a:lnTo>
                  <a:pt x="9688" y="5624"/>
                </a:lnTo>
                <a:lnTo>
                  <a:pt x="9640" y="5588"/>
                </a:lnTo>
                <a:lnTo>
                  <a:pt x="9593" y="5553"/>
                </a:lnTo>
                <a:lnTo>
                  <a:pt x="9544" y="5519"/>
                </a:lnTo>
                <a:lnTo>
                  <a:pt x="9531" y="5512"/>
                </a:lnTo>
                <a:lnTo>
                  <a:pt x="9518" y="5505"/>
                </a:lnTo>
                <a:lnTo>
                  <a:pt x="9504" y="5501"/>
                </a:lnTo>
                <a:lnTo>
                  <a:pt x="9488" y="5500"/>
                </a:lnTo>
                <a:lnTo>
                  <a:pt x="9482" y="5500"/>
                </a:lnTo>
                <a:lnTo>
                  <a:pt x="9475" y="5501"/>
                </a:lnTo>
                <a:lnTo>
                  <a:pt x="9468" y="5504"/>
                </a:lnTo>
                <a:lnTo>
                  <a:pt x="9461" y="5506"/>
                </a:lnTo>
                <a:lnTo>
                  <a:pt x="9455" y="5510"/>
                </a:lnTo>
                <a:lnTo>
                  <a:pt x="9450" y="5516"/>
                </a:lnTo>
                <a:lnTo>
                  <a:pt x="9444" y="5522"/>
                </a:lnTo>
                <a:lnTo>
                  <a:pt x="9439" y="5530"/>
                </a:lnTo>
                <a:lnTo>
                  <a:pt x="9435" y="5537"/>
                </a:lnTo>
                <a:lnTo>
                  <a:pt x="9433" y="5544"/>
                </a:lnTo>
                <a:lnTo>
                  <a:pt x="9432" y="5550"/>
                </a:lnTo>
                <a:lnTo>
                  <a:pt x="9432" y="5557"/>
                </a:lnTo>
                <a:lnTo>
                  <a:pt x="9433" y="5563"/>
                </a:lnTo>
                <a:lnTo>
                  <a:pt x="9434" y="5570"/>
                </a:lnTo>
                <a:lnTo>
                  <a:pt x="9435" y="5575"/>
                </a:lnTo>
                <a:lnTo>
                  <a:pt x="9439" y="5580"/>
                </a:lnTo>
                <a:lnTo>
                  <a:pt x="9447" y="5590"/>
                </a:lnTo>
                <a:lnTo>
                  <a:pt x="9456" y="5599"/>
                </a:lnTo>
                <a:lnTo>
                  <a:pt x="9468" y="5606"/>
                </a:lnTo>
                <a:lnTo>
                  <a:pt x="9479" y="5609"/>
                </a:lnTo>
                <a:close/>
                <a:moveTo>
                  <a:pt x="4974" y="8826"/>
                </a:moveTo>
                <a:lnTo>
                  <a:pt x="4968" y="8822"/>
                </a:lnTo>
                <a:lnTo>
                  <a:pt x="4959" y="8820"/>
                </a:lnTo>
                <a:lnTo>
                  <a:pt x="4945" y="8819"/>
                </a:lnTo>
                <a:lnTo>
                  <a:pt x="4932" y="8820"/>
                </a:lnTo>
                <a:lnTo>
                  <a:pt x="4922" y="8821"/>
                </a:lnTo>
                <a:lnTo>
                  <a:pt x="4913" y="8824"/>
                </a:lnTo>
                <a:lnTo>
                  <a:pt x="4906" y="8829"/>
                </a:lnTo>
                <a:lnTo>
                  <a:pt x="4901" y="8834"/>
                </a:lnTo>
                <a:lnTo>
                  <a:pt x="4897" y="8839"/>
                </a:lnTo>
                <a:lnTo>
                  <a:pt x="4895" y="8847"/>
                </a:lnTo>
                <a:lnTo>
                  <a:pt x="4893" y="8855"/>
                </a:lnTo>
                <a:lnTo>
                  <a:pt x="4892" y="8862"/>
                </a:lnTo>
                <a:lnTo>
                  <a:pt x="4892" y="8871"/>
                </a:lnTo>
                <a:lnTo>
                  <a:pt x="4892" y="8880"/>
                </a:lnTo>
                <a:lnTo>
                  <a:pt x="4893" y="8898"/>
                </a:lnTo>
                <a:lnTo>
                  <a:pt x="4895" y="8916"/>
                </a:lnTo>
                <a:lnTo>
                  <a:pt x="4895" y="8916"/>
                </a:lnTo>
                <a:lnTo>
                  <a:pt x="4895" y="8916"/>
                </a:lnTo>
                <a:lnTo>
                  <a:pt x="4883" y="8924"/>
                </a:lnTo>
                <a:lnTo>
                  <a:pt x="4895" y="8930"/>
                </a:lnTo>
                <a:lnTo>
                  <a:pt x="4906" y="8936"/>
                </a:lnTo>
                <a:lnTo>
                  <a:pt x="4918" y="8942"/>
                </a:lnTo>
                <a:lnTo>
                  <a:pt x="4929" y="8947"/>
                </a:lnTo>
                <a:lnTo>
                  <a:pt x="4941" y="8951"/>
                </a:lnTo>
                <a:lnTo>
                  <a:pt x="4953" y="8955"/>
                </a:lnTo>
                <a:lnTo>
                  <a:pt x="4964" y="8959"/>
                </a:lnTo>
                <a:lnTo>
                  <a:pt x="4976" y="8963"/>
                </a:lnTo>
                <a:lnTo>
                  <a:pt x="4986" y="8968"/>
                </a:lnTo>
                <a:lnTo>
                  <a:pt x="4994" y="8973"/>
                </a:lnTo>
                <a:lnTo>
                  <a:pt x="5000" y="8981"/>
                </a:lnTo>
                <a:lnTo>
                  <a:pt x="5004" y="8988"/>
                </a:lnTo>
                <a:lnTo>
                  <a:pt x="5007" y="8996"/>
                </a:lnTo>
                <a:lnTo>
                  <a:pt x="5008" y="9005"/>
                </a:lnTo>
                <a:lnTo>
                  <a:pt x="5007" y="9015"/>
                </a:lnTo>
                <a:lnTo>
                  <a:pt x="5003" y="9026"/>
                </a:lnTo>
                <a:lnTo>
                  <a:pt x="5009" y="9041"/>
                </a:lnTo>
                <a:lnTo>
                  <a:pt x="5016" y="9058"/>
                </a:lnTo>
                <a:lnTo>
                  <a:pt x="5026" y="9063"/>
                </a:lnTo>
                <a:lnTo>
                  <a:pt x="5036" y="9068"/>
                </a:lnTo>
                <a:lnTo>
                  <a:pt x="5047" y="9075"/>
                </a:lnTo>
                <a:lnTo>
                  <a:pt x="5057" y="9081"/>
                </a:lnTo>
                <a:lnTo>
                  <a:pt x="5077" y="9103"/>
                </a:lnTo>
                <a:lnTo>
                  <a:pt x="5097" y="9126"/>
                </a:lnTo>
                <a:lnTo>
                  <a:pt x="5117" y="9148"/>
                </a:lnTo>
                <a:lnTo>
                  <a:pt x="5138" y="9170"/>
                </a:lnTo>
                <a:lnTo>
                  <a:pt x="5146" y="9176"/>
                </a:lnTo>
                <a:lnTo>
                  <a:pt x="5155" y="9184"/>
                </a:lnTo>
                <a:lnTo>
                  <a:pt x="5164" y="9189"/>
                </a:lnTo>
                <a:lnTo>
                  <a:pt x="5173" y="9194"/>
                </a:lnTo>
                <a:lnTo>
                  <a:pt x="5183" y="9197"/>
                </a:lnTo>
                <a:lnTo>
                  <a:pt x="5193" y="9197"/>
                </a:lnTo>
                <a:lnTo>
                  <a:pt x="5198" y="9197"/>
                </a:lnTo>
                <a:lnTo>
                  <a:pt x="5204" y="9194"/>
                </a:lnTo>
                <a:lnTo>
                  <a:pt x="5209" y="9192"/>
                </a:lnTo>
                <a:lnTo>
                  <a:pt x="5214" y="9188"/>
                </a:lnTo>
                <a:lnTo>
                  <a:pt x="5220" y="9183"/>
                </a:lnTo>
                <a:lnTo>
                  <a:pt x="5224" y="9177"/>
                </a:lnTo>
                <a:lnTo>
                  <a:pt x="5228" y="9172"/>
                </a:lnTo>
                <a:lnTo>
                  <a:pt x="5229" y="9167"/>
                </a:lnTo>
                <a:lnTo>
                  <a:pt x="5231" y="9161"/>
                </a:lnTo>
                <a:lnTo>
                  <a:pt x="5232" y="9156"/>
                </a:lnTo>
                <a:lnTo>
                  <a:pt x="5231" y="9149"/>
                </a:lnTo>
                <a:lnTo>
                  <a:pt x="5229" y="9143"/>
                </a:lnTo>
                <a:lnTo>
                  <a:pt x="5223" y="9118"/>
                </a:lnTo>
                <a:lnTo>
                  <a:pt x="5215" y="9094"/>
                </a:lnTo>
                <a:lnTo>
                  <a:pt x="5183" y="9063"/>
                </a:lnTo>
                <a:lnTo>
                  <a:pt x="5148" y="9033"/>
                </a:lnTo>
                <a:lnTo>
                  <a:pt x="5115" y="9003"/>
                </a:lnTo>
                <a:lnTo>
                  <a:pt x="5083" y="8972"/>
                </a:lnTo>
                <a:lnTo>
                  <a:pt x="5066" y="8956"/>
                </a:lnTo>
                <a:lnTo>
                  <a:pt x="5050" y="8939"/>
                </a:lnTo>
                <a:lnTo>
                  <a:pt x="5036" y="8923"/>
                </a:lnTo>
                <a:lnTo>
                  <a:pt x="5022" y="8905"/>
                </a:lnTo>
                <a:lnTo>
                  <a:pt x="5009" y="8885"/>
                </a:lnTo>
                <a:lnTo>
                  <a:pt x="4996" y="8867"/>
                </a:lnTo>
                <a:lnTo>
                  <a:pt x="4985" y="8847"/>
                </a:lnTo>
                <a:lnTo>
                  <a:pt x="4974" y="8826"/>
                </a:lnTo>
                <a:close/>
                <a:moveTo>
                  <a:pt x="8867" y="985"/>
                </a:moveTo>
                <a:lnTo>
                  <a:pt x="8896" y="978"/>
                </a:lnTo>
                <a:lnTo>
                  <a:pt x="8923" y="966"/>
                </a:lnTo>
                <a:lnTo>
                  <a:pt x="8950" y="954"/>
                </a:lnTo>
                <a:lnTo>
                  <a:pt x="8977" y="940"/>
                </a:lnTo>
                <a:lnTo>
                  <a:pt x="9002" y="925"/>
                </a:lnTo>
                <a:lnTo>
                  <a:pt x="9025" y="907"/>
                </a:lnTo>
                <a:lnTo>
                  <a:pt x="9047" y="886"/>
                </a:lnTo>
                <a:lnTo>
                  <a:pt x="9069" y="864"/>
                </a:lnTo>
                <a:lnTo>
                  <a:pt x="9075" y="855"/>
                </a:lnTo>
                <a:lnTo>
                  <a:pt x="9082" y="848"/>
                </a:lnTo>
                <a:lnTo>
                  <a:pt x="9085" y="839"/>
                </a:lnTo>
                <a:lnTo>
                  <a:pt x="9089" y="828"/>
                </a:lnTo>
                <a:lnTo>
                  <a:pt x="9089" y="819"/>
                </a:lnTo>
                <a:lnTo>
                  <a:pt x="9088" y="810"/>
                </a:lnTo>
                <a:lnTo>
                  <a:pt x="9085" y="805"/>
                </a:lnTo>
                <a:lnTo>
                  <a:pt x="9083" y="800"/>
                </a:lnTo>
                <a:lnTo>
                  <a:pt x="9079" y="796"/>
                </a:lnTo>
                <a:lnTo>
                  <a:pt x="9075" y="791"/>
                </a:lnTo>
                <a:lnTo>
                  <a:pt x="9067" y="783"/>
                </a:lnTo>
                <a:lnTo>
                  <a:pt x="9058" y="777"/>
                </a:lnTo>
                <a:lnTo>
                  <a:pt x="9051" y="772"/>
                </a:lnTo>
                <a:lnTo>
                  <a:pt x="9042" y="768"/>
                </a:lnTo>
                <a:lnTo>
                  <a:pt x="9031" y="767"/>
                </a:lnTo>
                <a:lnTo>
                  <a:pt x="9022" y="767"/>
                </a:lnTo>
                <a:lnTo>
                  <a:pt x="9012" y="771"/>
                </a:lnTo>
                <a:lnTo>
                  <a:pt x="9000" y="777"/>
                </a:lnTo>
                <a:lnTo>
                  <a:pt x="8980" y="789"/>
                </a:lnTo>
                <a:lnTo>
                  <a:pt x="8970" y="794"/>
                </a:lnTo>
                <a:lnTo>
                  <a:pt x="8922" y="813"/>
                </a:lnTo>
                <a:lnTo>
                  <a:pt x="8878" y="832"/>
                </a:lnTo>
                <a:lnTo>
                  <a:pt x="8859" y="841"/>
                </a:lnTo>
                <a:lnTo>
                  <a:pt x="8840" y="853"/>
                </a:lnTo>
                <a:lnTo>
                  <a:pt x="8831" y="859"/>
                </a:lnTo>
                <a:lnTo>
                  <a:pt x="8823" y="866"/>
                </a:lnTo>
                <a:lnTo>
                  <a:pt x="8814" y="872"/>
                </a:lnTo>
                <a:lnTo>
                  <a:pt x="8806" y="880"/>
                </a:lnTo>
                <a:lnTo>
                  <a:pt x="8800" y="889"/>
                </a:lnTo>
                <a:lnTo>
                  <a:pt x="8795" y="898"/>
                </a:lnTo>
                <a:lnTo>
                  <a:pt x="8789" y="908"/>
                </a:lnTo>
                <a:lnTo>
                  <a:pt x="8787" y="917"/>
                </a:lnTo>
                <a:lnTo>
                  <a:pt x="8785" y="927"/>
                </a:lnTo>
                <a:lnTo>
                  <a:pt x="8787" y="938"/>
                </a:lnTo>
                <a:lnTo>
                  <a:pt x="8789" y="948"/>
                </a:lnTo>
                <a:lnTo>
                  <a:pt x="8793" y="958"/>
                </a:lnTo>
                <a:lnTo>
                  <a:pt x="8800" y="969"/>
                </a:lnTo>
                <a:lnTo>
                  <a:pt x="8807" y="976"/>
                </a:lnTo>
                <a:lnTo>
                  <a:pt x="8816" y="983"/>
                </a:lnTo>
                <a:lnTo>
                  <a:pt x="8825" y="987"/>
                </a:lnTo>
                <a:lnTo>
                  <a:pt x="8834" y="988"/>
                </a:lnTo>
                <a:lnTo>
                  <a:pt x="8845" y="989"/>
                </a:lnTo>
                <a:lnTo>
                  <a:pt x="8856" y="988"/>
                </a:lnTo>
                <a:lnTo>
                  <a:pt x="8867" y="985"/>
                </a:lnTo>
                <a:close/>
                <a:moveTo>
                  <a:pt x="4270" y="9042"/>
                </a:moveTo>
                <a:lnTo>
                  <a:pt x="4258" y="9046"/>
                </a:lnTo>
                <a:lnTo>
                  <a:pt x="4246" y="9051"/>
                </a:lnTo>
                <a:lnTo>
                  <a:pt x="4236" y="9058"/>
                </a:lnTo>
                <a:lnTo>
                  <a:pt x="4227" y="9066"/>
                </a:lnTo>
                <a:lnTo>
                  <a:pt x="4218" y="9076"/>
                </a:lnTo>
                <a:lnTo>
                  <a:pt x="4210" y="9086"/>
                </a:lnTo>
                <a:lnTo>
                  <a:pt x="4203" y="9098"/>
                </a:lnTo>
                <a:lnTo>
                  <a:pt x="4197" y="9111"/>
                </a:lnTo>
                <a:lnTo>
                  <a:pt x="4193" y="9125"/>
                </a:lnTo>
                <a:lnTo>
                  <a:pt x="4189" y="9139"/>
                </a:lnTo>
                <a:lnTo>
                  <a:pt x="4188" y="9153"/>
                </a:lnTo>
                <a:lnTo>
                  <a:pt x="4187" y="9167"/>
                </a:lnTo>
                <a:lnTo>
                  <a:pt x="4187" y="9183"/>
                </a:lnTo>
                <a:lnTo>
                  <a:pt x="4189" y="9198"/>
                </a:lnTo>
                <a:lnTo>
                  <a:pt x="4192" y="9212"/>
                </a:lnTo>
                <a:lnTo>
                  <a:pt x="4197" y="9226"/>
                </a:lnTo>
                <a:lnTo>
                  <a:pt x="4201" y="9237"/>
                </a:lnTo>
                <a:lnTo>
                  <a:pt x="4206" y="9246"/>
                </a:lnTo>
                <a:lnTo>
                  <a:pt x="4211" y="9252"/>
                </a:lnTo>
                <a:lnTo>
                  <a:pt x="4216" y="9258"/>
                </a:lnTo>
                <a:lnTo>
                  <a:pt x="4223" y="9264"/>
                </a:lnTo>
                <a:lnTo>
                  <a:pt x="4229" y="9267"/>
                </a:lnTo>
                <a:lnTo>
                  <a:pt x="4237" y="9271"/>
                </a:lnTo>
                <a:lnTo>
                  <a:pt x="4243" y="9274"/>
                </a:lnTo>
                <a:lnTo>
                  <a:pt x="4259" y="9276"/>
                </a:lnTo>
                <a:lnTo>
                  <a:pt x="4274" y="9276"/>
                </a:lnTo>
                <a:lnTo>
                  <a:pt x="4291" y="9275"/>
                </a:lnTo>
                <a:lnTo>
                  <a:pt x="4308" y="9274"/>
                </a:lnTo>
                <a:lnTo>
                  <a:pt x="4318" y="9270"/>
                </a:lnTo>
                <a:lnTo>
                  <a:pt x="4328" y="9264"/>
                </a:lnTo>
                <a:lnTo>
                  <a:pt x="4337" y="9256"/>
                </a:lnTo>
                <a:lnTo>
                  <a:pt x="4346" y="9247"/>
                </a:lnTo>
                <a:lnTo>
                  <a:pt x="4355" y="9237"/>
                </a:lnTo>
                <a:lnTo>
                  <a:pt x="4363" y="9226"/>
                </a:lnTo>
                <a:lnTo>
                  <a:pt x="4371" y="9215"/>
                </a:lnTo>
                <a:lnTo>
                  <a:pt x="4377" y="9202"/>
                </a:lnTo>
                <a:lnTo>
                  <a:pt x="4384" y="9190"/>
                </a:lnTo>
                <a:lnTo>
                  <a:pt x="4388" y="9176"/>
                </a:lnTo>
                <a:lnTo>
                  <a:pt x="4391" y="9163"/>
                </a:lnTo>
                <a:lnTo>
                  <a:pt x="4394" y="9150"/>
                </a:lnTo>
                <a:lnTo>
                  <a:pt x="4397" y="9138"/>
                </a:lnTo>
                <a:lnTo>
                  <a:pt x="4397" y="9125"/>
                </a:lnTo>
                <a:lnTo>
                  <a:pt x="4395" y="9113"/>
                </a:lnTo>
                <a:lnTo>
                  <a:pt x="4393" y="9102"/>
                </a:lnTo>
                <a:lnTo>
                  <a:pt x="4389" y="9090"/>
                </a:lnTo>
                <a:lnTo>
                  <a:pt x="4385" y="9080"/>
                </a:lnTo>
                <a:lnTo>
                  <a:pt x="4380" y="9071"/>
                </a:lnTo>
                <a:lnTo>
                  <a:pt x="4373" y="9064"/>
                </a:lnTo>
                <a:lnTo>
                  <a:pt x="4367" y="9058"/>
                </a:lnTo>
                <a:lnTo>
                  <a:pt x="4359" y="9051"/>
                </a:lnTo>
                <a:lnTo>
                  <a:pt x="4353" y="9048"/>
                </a:lnTo>
                <a:lnTo>
                  <a:pt x="4344" y="9044"/>
                </a:lnTo>
                <a:lnTo>
                  <a:pt x="4336" y="9041"/>
                </a:lnTo>
                <a:lnTo>
                  <a:pt x="4327" y="9040"/>
                </a:lnTo>
                <a:lnTo>
                  <a:pt x="4318" y="9039"/>
                </a:lnTo>
                <a:lnTo>
                  <a:pt x="4309" y="9039"/>
                </a:lnTo>
                <a:lnTo>
                  <a:pt x="4290" y="9040"/>
                </a:lnTo>
                <a:lnTo>
                  <a:pt x="4270" y="9042"/>
                </a:lnTo>
                <a:close/>
                <a:moveTo>
                  <a:pt x="11188" y="8056"/>
                </a:moveTo>
                <a:lnTo>
                  <a:pt x="11188" y="8057"/>
                </a:lnTo>
                <a:lnTo>
                  <a:pt x="11188" y="8058"/>
                </a:lnTo>
                <a:lnTo>
                  <a:pt x="11187" y="8058"/>
                </a:lnTo>
                <a:lnTo>
                  <a:pt x="11187" y="8057"/>
                </a:lnTo>
                <a:lnTo>
                  <a:pt x="11187" y="8057"/>
                </a:lnTo>
                <a:lnTo>
                  <a:pt x="11188" y="8056"/>
                </a:lnTo>
                <a:close/>
                <a:moveTo>
                  <a:pt x="11339" y="7950"/>
                </a:moveTo>
                <a:lnTo>
                  <a:pt x="11338" y="7950"/>
                </a:lnTo>
                <a:lnTo>
                  <a:pt x="11338" y="7950"/>
                </a:lnTo>
                <a:lnTo>
                  <a:pt x="11339" y="7950"/>
                </a:lnTo>
                <a:lnTo>
                  <a:pt x="11339" y="7949"/>
                </a:lnTo>
                <a:lnTo>
                  <a:pt x="11339" y="7950"/>
                </a:lnTo>
                <a:lnTo>
                  <a:pt x="11339" y="795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1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39B88D5-BD0B-45FB-BCAC-D26D93B005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002120"/>
            <a:ext cx="5328570" cy="4907548"/>
          </a:xfrm>
          <a:custGeom>
            <a:avLst/>
            <a:gdLst>
              <a:gd name="connsiteX0" fmla="*/ 3205264 w 10143551"/>
              <a:gd name="connsiteY0" fmla="*/ 365 h 9342086"/>
              <a:gd name="connsiteX1" fmla="*/ 10143551 w 10143551"/>
              <a:gd name="connsiteY1" fmla="*/ 3700804 h 9342086"/>
              <a:gd name="connsiteX2" fmla="*/ 1484467 w 10143551"/>
              <a:gd name="connsiteY2" fmla="*/ 9146206 h 9342086"/>
              <a:gd name="connsiteX3" fmla="*/ 1198806 w 10143551"/>
              <a:gd name="connsiteY3" fmla="*/ 362148 h 9342086"/>
              <a:gd name="connsiteX4" fmla="*/ 3205264 w 10143551"/>
              <a:gd name="connsiteY4" fmla="*/ 365 h 9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3551" h="9342086">
                <a:moveTo>
                  <a:pt x="3205264" y="365"/>
                </a:moveTo>
                <a:cubicBezTo>
                  <a:pt x="5923921" y="-22544"/>
                  <a:pt x="10143551" y="1031110"/>
                  <a:pt x="10143551" y="3700804"/>
                </a:cubicBezTo>
                <a:cubicBezTo>
                  <a:pt x="10143551" y="7260396"/>
                  <a:pt x="3617993" y="10131139"/>
                  <a:pt x="1484467" y="9146206"/>
                </a:cubicBezTo>
                <a:cubicBezTo>
                  <a:pt x="-649060" y="8161273"/>
                  <a:pt x="-244375" y="1269715"/>
                  <a:pt x="1198806" y="362148"/>
                </a:cubicBezTo>
                <a:cubicBezTo>
                  <a:pt x="1559601" y="135256"/>
                  <a:pt x="2299045" y="8002"/>
                  <a:pt x="3205264" y="3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83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DF6F0-D77F-4538-B361-3032C42A902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D14F47-11E5-4476-AB57-484928C79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DF6F0-D77F-4538-B361-3032C42A902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D14F47-11E5-4476-AB57-484928C79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9A80A6-8D32-4A50-BABE-8FA8B1507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2599" y="662741"/>
            <a:ext cx="5340428" cy="5331968"/>
          </a:xfrm>
          <a:custGeom>
            <a:avLst/>
            <a:gdLst>
              <a:gd name="connsiteX0" fmla="*/ 1817677 w 5340428"/>
              <a:gd name="connsiteY0" fmla="*/ 1815102 h 5331968"/>
              <a:gd name="connsiteX1" fmla="*/ 2170366 w 5340428"/>
              <a:gd name="connsiteY1" fmla="*/ 3131354 h 5331968"/>
              <a:gd name="connsiteX2" fmla="*/ 3133927 w 5340428"/>
              <a:gd name="connsiteY2" fmla="*/ 2167792 h 5331968"/>
              <a:gd name="connsiteX3" fmla="*/ 708855 w 5340428"/>
              <a:gd name="connsiteY3" fmla="*/ 0 h 5331968"/>
              <a:gd name="connsiteX4" fmla="*/ 765491 w 5340428"/>
              <a:gd name="connsiteY4" fmla="*/ 2221 h 5331968"/>
              <a:gd name="connsiteX5" fmla="*/ 805764 w 5340428"/>
              <a:gd name="connsiteY5" fmla="*/ 641 h 5331968"/>
              <a:gd name="connsiteX6" fmla="*/ 831327 w 5340428"/>
              <a:gd name="connsiteY6" fmla="*/ 4801 h 5331968"/>
              <a:gd name="connsiteX7" fmla="*/ 856745 w 5340428"/>
              <a:gd name="connsiteY7" fmla="*/ 5798 h 5331968"/>
              <a:gd name="connsiteX8" fmla="*/ 897423 w 5340428"/>
              <a:gd name="connsiteY8" fmla="*/ 15559 h 5331968"/>
              <a:gd name="connsiteX9" fmla="*/ 956311 w 5340428"/>
              <a:gd name="connsiteY9" fmla="*/ 25143 h 5331968"/>
              <a:gd name="connsiteX10" fmla="*/ 4780798 w 5340428"/>
              <a:gd name="connsiteY10" fmla="*/ 1049911 h 5331968"/>
              <a:gd name="connsiteX11" fmla="*/ 4838661 w 5340428"/>
              <a:gd name="connsiteY11" fmla="*/ 1071840 h 5331968"/>
              <a:gd name="connsiteX12" fmla="*/ 4870771 w 5340428"/>
              <a:gd name="connsiteY12" fmla="*/ 1081357 h 5331968"/>
              <a:gd name="connsiteX13" fmla="*/ 4888793 w 5340428"/>
              <a:gd name="connsiteY13" fmla="*/ 1090842 h 5331968"/>
              <a:gd name="connsiteX14" fmla="*/ 4923427 w 5340428"/>
              <a:gd name="connsiteY14" fmla="*/ 1103967 h 5331968"/>
              <a:gd name="connsiteX15" fmla="*/ 4972175 w 5340428"/>
              <a:gd name="connsiteY15" fmla="*/ 1134718 h 5331968"/>
              <a:gd name="connsiteX16" fmla="*/ 5001744 w 5340428"/>
              <a:gd name="connsiteY16" fmla="*/ 1150280 h 5331968"/>
              <a:gd name="connsiteX17" fmla="*/ 5018375 w 5340428"/>
              <a:gd name="connsiteY17" fmla="*/ 1163864 h 5331968"/>
              <a:gd name="connsiteX18" fmla="*/ 5048603 w 5340428"/>
              <a:gd name="connsiteY18" fmla="*/ 1182932 h 5331968"/>
              <a:gd name="connsiteX19" fmla="*/ 5091243 w 5340428"/>
              <a:gd name="connsiteY19" fmla="*/ 1223384 h 5331968"/>
              <a:gd name="connsiteX20" fmla="*/ 5119873 w 5340428"/>
              <a:gd name="connsiteY20" fmla="*/ 1246771 h 5331968"/>
              <a:gd name="connsiteX21" fmla="*/ 5133576 w 5340428"/>
              <a:gd name="connsiteY21" fmla="*/ 1263548 h 5331968"/>
              <a:gd name="connsiteX22" fmla="*/ 5154186 w 5340428"/>
              <a:gd name="connsiteY22" fmla="*/ 1283100 h 5331968"/>
              <a:gd name="connsiteX23" fmla="*/ 5185901 w 5340428"/>
              <a:gd name="connsiteY23" fmla="*/ 1327605 h 5331968"/>
              <a:gd name="connsiteX24" fmla="*/ 5216366 w 5340428"/>
              <a:gd name="connsiteY24" fmla="*/ 1364899 h 5331968"/>
              <a:gd name="connsiteX25" fmla="*/ 5227338 w 5340428"/>
              <a:gd name="connsiteY25" fmla="*/ 1385750 h 5331968"/>
              <a:gd name="connsiteX26" fmla="*/ 5238034 w 5340428"/>
              <a:gd name="connsiteY26" fmla="*/ 1400761 h 5331968"/>
              <a:gd name="connsiteX27" fmla="*/ 5256278 w 5340428"/>
              <a:gd name="connsiteY27" fmla="*/ 1440744 h 5331968"/>
              <a:gd name="connsiteX28" fmla="*/ 5285288 w 5340428"/>
              <a:gd name="connsiteY28" fmla="*/ 1495874 h 5331968"/>
              <a:gd name="connsiteX29" fmla="*/ 5292437 w 5340428"/>
              <a:gd name="connsiteY29" fmla="*/ 1519999 h 5331968"/>
              <a:gd name="connsiteX30" fmla="*/ 5298008 w 5340428"/>
              <a:gd name="connsiteY30" fmla="*/ 1532206 h 5331968"/>
              <a:gd name="connsiteX31" fmla="*/ 5306308 w 5340428"/>
              <a:gd name="connsiteY31" fmla="*/ 1566802 h 5331968"/>
              <a:gd name="connsiteX32" fmla="*/ 5326643 w 5340428"/>
              <a:gd name="connsiteY32" fmla="*/ 1635412 h 5331968"/>
              <a:gd name="connsiteX33" fmla="*/ 5329217 w 5340428"/>
              <a:gd name="connsiteY33" fmla="*/ 1662278 h 5331968"/>
              <a:gd name="connsiteX34" fmla="*/ 5331964 w 5340428"/>
              <a:gd name="connsiteY34" fmla="*/ 1673727 h 5331968"/>
              <a:gd name="connsiteX35" fmla="*/ 5333106 w 5340428"/>
              <a:gd name="connsiteY35" fmla="*/ 1702854 h 5331968"/>
              <a:gd name="connsiteX36" fmla="*/ 5340428 w 5340428"/>
              <a:gd name="connsiteY36" fmla="*/ 1779234 h 5331968"/>
              <a:gd name="connsiteX37" fmla="*/ 5337357 w 5340428"/>
              <a:gd name="connsiteY37" fmla="*/ 1811266 h 5331968"/>
              <a:gd name="connsiteX38" fmla="*/ 5337762 w 5340428"/>
              <a:gd name="connsiteY38" fmla="*/ 1821617 h 5331968"/>
              <a:gd name="connsiteX39" fmla="*/ 5334362 w 5340428"/>
              <a:gd name="connsiteY39" fmla="*/ 1842508 h 5331968"/>
              <a:gd name="connsiteX40" fmla="*/ 5326642 w 5340428"/>
              <a:gd name="connsiteY40" fmla="*/ 1923055 h 5331968"/>
              <a:gd name="connsiteX41" fmla="*/ 5314691 w 5340428"/>
              <a:gd name="connsiteY41" fmla="*/ 1963386 h 5331968"/>
              <a:gd name="connsiteX42" fmla="*/ 5313261 w 5340428"/>
              <a:gd name="connsiteY42" fmla="*/ 1972163 h 5331968"/>
              <a:gd name="connsiteX43" fmla="*/ 5307882 w 5340428"/>
              <a:gd name="connsiteY43" fmla="*/ 1986359 h 5331968"/>
              <a:gd name="connsiteX44" fmla="*/ 5285288 w 5340428"/>
              <a:gd name="connsiteY44" fmla="*/ 2062595 h 5331968"/>
              <a:gd name="connsiteX45" fmla="*/ 5262772 w 5340428"/>
              <a:gd name="connsiteY45" fmla="*/ 2105382 h 5331968"/>
              <a:gd name="connsiteX46" fmla="*/ 5259205 w 5340428"/>
              <a:gd name="connsiteY46" fmla="*/ 2114791 h 5331968"/>
              <a:gd name="connsiteX47" fmla="*/ 5250851 w 5340428"/>
              <a:gd name="connsiteY47" fmla="*/ 2128036 h 5331968"/>
              <a:gd name="connsiteX48" fmla="*/ 5216366 w 5340428"/>
              <a:gd name="connsiteY48" fmla="*/ 2193570 h 5331968"/>
              <a:gd name="connsiteX49" fmla="*/ 5186260 w 5340428"/>
              <a:gd name="connsiteY49" fmla="*/ 2230424 h 5331968"/>
              <a:gd name="connsiteX50" fmla="*/ 5180240 w 5340428"/>
              <a:gd name="connsiteY50" fmla="*/ 2239968 h 5331968"/>
              <a:gd name="connsiteX51" fmla="*/ 5167469 w 5340428"/>
              <a:gd name="connsiteY51" fmla="*/ 2253432 h 5331968"/>
              <a:gd name="connsiteX52" fmla="*/ 5119873 w 5340428"/>
              <a:gd name="connsiteY52" fmla="*/ 2311697 h 5331968"/>
              <a:gd name="connsiteX53" fmla="*/ 2320151 w 5340428"/>
              <a:gd name="connsiteY53" fmla="*/ 5111416 h 5331968"/>
              <a:gd name="connsiteX54" fmla="*/ 1787689 w 5340428"/>
              <a:gd name="connsiteY54" fmla="*/ 5331968 h 5331968"/>
              <a:gd name="connsiteX55" fmla="*/ 1697257 w 5340428"/>
              <a:gd name="connsiteY55" fmla="*/ 5323301 h 5331968"/>
              <a:gd name="connsiteX56" fmla="*/ 1674431 w 5340428"/>
              <a:gd name="connsiteY56" fmla="*/ 5322406 h 5331968"/>
              <a:gd name="connsiteX57" fmla="*/ 1665459 w 5340428"/>
              <a:gd name="connsiteY57" fmla="*/ 5320255 h 5331968"/>
              <a:gd name="connsiteX58" fmla="*/ 1643869 w 5340428"/>
              <a:gd name="connsiteY58" fmla="*/ 5318185 h 5331968"/>
              <a:gd name="connsiteX59" fmla="*/ 1588727 w 5340428"/>
              <a:gd name="connsiteY59" fmla="*/ 5301844 h 5331968"/>
              <a:gd name="connsiteX60" fmla="*/ 1532909 w 5340428"/>
              <a:gd name="connsiteY60" fmla="*/ 5288450 h 5331968"/>
              <a:gd name="connsiteX61" fmla="*/ 1513214 w 5340428"/>
              <a:gd name="connsiteY61" fmla="*/ 5279463 h 5331968"/>
              <a:gd name="connsiteX62" fmla="*/ 1504328 w 5340428"/>
              <a:gd name="connsiteY62" fmla="*/ 5276831 h 5331968"/>
              <a:gd name="connsiteX63" fmla="*/ 1484023 w 5340428"/>
              <a:gd name="connsiteY63" fmla="*/ 5266146 h 5331968"/>
              <a:gd name="connsiteX64" fmla="*/ 1401464 w 5340428"/>
              <a:gd name="connsiteY64" fmla="*/ 5228476 h 5331968"/>
              <a:gd name="connsiteX65" fmla="*/ 1050614 w 5340428"/>
              <a:gd name="connsiteY65" fmla="*/ 4771241 h 5331968"/>
              <a:gd name="connsiteX66" fmla="*/ 25845 w 5340428"/>
              <a:gd name="connsiteY66" fmla="*/ 946754 h 5331968"/>
              <a:gd name="connsiteX67" fmla="*/ 415680 w 5340428"/>
              <a:gd name="connsiteY67" fmla="*/ 78556 h 5331968"/>
              <a:gd name="connsiteX68" fmla="*/ 516285 w 5340428"/>
              <a:gd name="connsiteY68" fmla="*/ 40428 h 5331968"/>
              <a:gd name="connsiteX69" fmla="*/ 516354 w 5340428"/>
              <a:gd name="connsiteY69" fmla="*/ 40396 h 5331968"/>
              <a:gd name="connsiteX70" fmla="*/ 516391 w 5340428"/>
              <a:gd name="connsiteY70" fmla="*/ 40388 h 5331968"/>
              <a:gd name="connsiteX71" fmla="*/ 558309 w 5340428"/>
              <a:gd name="connsiteY71" fmla="*/ 24501 h 5331968"/>
              <a:gd name="connsiteX72" fmla="*/ 633818 w 5340428"/>
              <a:gd name="connsiteY72" fmla="*/ 12213 h 5331968"/>
              <a:gd name="connsiteX73" fmla="*/ 657875 w 5340428"/>
              <a:gd name="connsiteY73" fmla="*/ 6440 h 5331968"/>
              <a:gd name="connsiteX74" fmla="*/ 672907 w 5340428"/>
              <a:gd name="connsiteY74" fmla="*/ 5851 h 53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40428" h="5331968">
                <a:moveTo>
                  <a:pt x="1817677" y="1815102"/>
                </a:moveTo>
                <a:lnTo>
                  <a:pt x="2170366" y="3131354"/>
                </a:lnTo>
                <a:lnTo>
                  <a:pt x="3133927" y="2167792"/>
                </a:lnTo>
                <a:close/>
                <a:moveTo>
                  <a:pt x="708855" y="0"/>
                </a:moveTo>
                <a:lnTo>
                  <a:pt x="765491" y="2221"/>
                </a:lnTo>
                <a:lnTo>
                  <a:pt x="805764" y="641"/>
                </a:lnTo>
                <a:lnTo>
                  <a:pt x="831327" y="4801"/>
                </a:lnTo>
                <a:lnTo>
                  <a:pt x="856745" y="5798"/>
                </a:lnTo>
                <a:lnTo>
                  <a:pt x="897423" y="15559"/>
                </a:lnTo>
                <a:lnTo>
                  <a:pt x="956311" y="25143"/>
                </a:lnTo>
                <a:lnTo>
                  <a:pt x="4780798" y="1049911"/>
                </a:lnTo>
                <a:lnTo>
                  <a:pt x="4838661" y="1071840"/>
                </a:lnTo>
                <a:lnTo>
                  <a:pt x="4870771" y="1081357"/>
                </a:lnTo>
                <a:lnTo>
                  <a:pt x="4888793" y="1090842"/>
                </a:lnTo>
                <a:lnTo>
                  <a:pt x="4923427" y="1103967"/>
                </a:lnTo>
                <a:lnTo>
                  <a:pt x="4972175" y="1134718"/>
                </a:lnTo>
                <a:lnTo>
                  <a:pt x="5001744" y="1150280"/>
                </a:lnTo>
                <a:lnTo>
                  <a:pt x="5018375" y="1163864"/>
                </a:lnTo>
                <a:lnTo>
                  <a:pt x="5048603" y="1182932"/>
                </a:lnTo>
                <a:lnTo>
                  <a:pt x="5091243" y="1223384"/>
                </a:lnTo>
                <a:lnTo>
                  <a:pt x="5119873" y="1246771"/>
                </a:lnTo>
                <a:lnTo>
                  <a:pt x="5133576" y="1263548"/>
                </a:lnTo>
                <a:lnTo>
                  <a:pt x="5154186" y="1283100"/>
                </a:lnTo>
                <a:lnTo>
                  <a:pt x="5185901" y="1327605"/>
                </a:lnTo>
                <a:lnTo>
                  <a:pt x="5216366" y="1364899"/>
                </a:lnTo>
                <a:lnTo>
                  <a:pt x="5227338" y="1385750"/>
                </a:lnTo>
                <a:lnTo>
                  <a:pt x="5238034" y="1400761"/>
                </a:lnTo>
                <a:lnTo>
                  <a:pt x="5256278" y="1440744"/>
                </a:lnTo>
                <a:lnTo>
                  <a:pt x="5285288" y="1495874"/>
                </a:lnTo>
                <a:lnTo>
                  <a:pt x="5292437" y="1519999"/>
                </a:lnTo>
                <a:lnTo>
                  <a:pt x="5298008" y="1532206"/>
                </a:lnTo>
                <a:lnTo>
                  <a:pt x="5306308" y="1566802"/>
                </a:lnTo>
                <a:lnTo>
                  <a:pt x="5326643" y="1635412"/>
                </a:lnTo>
                <a:lnTo>
                  <a:pt x="5329217" y="1662278"/>
                </a:lnTo>
                <a:lnTo>
                  <a:pt x="5331964" y="1673727"/>
                </a:lnTo>
                <a:lnTo>
                  <a:pt x="5333106" y="1702854"/>
                </a:lnTo>
                <a:lnTo>
                  <a:pt x="5340428" y="1779234"/>
                </a:lnTo>
                <a:lnTo>
                  <a:pt x="5337357" y="1811266"/>
                </a:lnTo>
                <a:lnTo>
                  <a:pt x="5337762" y="1821617"/>
                </a:lnTo>
                <a:lnTo>
                  <a:pt x="5334362" y="1842508"/>
                </a:lnTo>
                <a:lnTo>
                  <a:pt x="5326642" y="1923055"/>
                </a:lnTo>
                <a:lnTo>
                  <a:pt x="5314691" y="1963386"/>
                </a:lnTo>
                <a:lnTo>
                  <a:pt x="5313261" y="1972163"/>
                </a:lnTo>
                <a:lnTo>
                  <a:pt x="5307882" y="1986359"/>
                </a:lnTo>
                <a:lnTo>
                  <a:pt x="5285288" y="2062595"/>
                </a:lnTo>
                <a:lnTo>
                  <a:pt x="5262772" y="2105382"/>
                </a:lnTo>
                <a:lnTo>
                  <a:pt x="5259205" y="2114791"/>
                </a:lnTo>
                <a:lnTo>
                  <a:pt x="5250851" y="2128036"/>
                </a:lnTo>
                <a:lnTo>
                  <a:pt x="5216366" y="2193570"/>
                </a:lnTo>
                <a:lnTo>
                  <a:pt x="5186260" y="2230424"/>
                </a:lnTo>
                <a:lnTo>
                  <a:pt x="5180240" y="2239968"/>
                </a:lnTo>
                <a:lnTo>
                  <a:pt x="5167469" y="2253432"/>
                </a:lnTo>
                <a:lnTo>
                  <a:pt x="5119873" y="2311697"/>
                </a:lnTo>
                <a:cubicBezTo>
                  <a:pt x="4186633" y="3244937"/>
                  <a:pt x="3253391" y="4178176"/>
                  <a:pt x="2320151" y="5111416"/>
                </a:cubicBezTo>
                <a:cubicBezTo>
                  <a:pt x="2173115" y="5258452"/>
                  <a:pt x="1980402" y="5331970"/>
                  <a:pt x="1787689" y="5331968"/>
                </a:cubicBezTo>
                <a:lnTo>
                  <a:pt x="1697257" y="5323301"/>
                </a:lnTo>
                <a:lnTo>
                  <a:pt x="1674431" y="5322406"/>
                </a:lnTo>
                <a:lnTo>
                  <a:pt x="1665459" y="5320255"/>
                </a:lnTo>
                <a:lnTo>
                  <a:pt x="1643869" y="5318185"/>
                </a:lnTo>
                <a:lnTo>
                  <a:pt x="1588727" y="5301844"/>
                </a:lnTo>
                <a:lnTo>
                  <a:pt x="1532909" y="5288450"/>
                </a:lnTo>
                <a:lnTo>
                  <a:pt x="1513214" y="5279463"/>
                </a:lnTo>
                <a:lnTo>
                  <a:pt x="1504328" y="5276831"/>
                </a:lnTo>
                <a:lnTo>
                  <a:pt x="1484023" y="5266146"/>
                </a:lnTo>
                <a:lnTo>
                  <a:pt x="1401464" y="5228476"/>
                </a:lnTo>
                <a:cubicBezTo>
                  <a:pt x="1234569" y="5132119"/>
                  <a:pt x="1104432" y="4972095"/>
                  <a:pt x="1050614" y="4771241"/>
                </a:cubicBezTo>
                <a:lnTo>
                  <a:pt x="25845" y="946754"/>
                </a:lnTo>
                <a:cubicBezTo>
                  <a:pt x="-68338" y="595259"/>
                  <a:pt x="102409" y="235190"/>
                  <a:pt x="415680" y="78556"/>
                </a:cubicBezTo>
                <a:lnTo>
                  <a:pt x="516285" y="40428"/>
                </a:lnTo>
                <a:lnTo>
                  <a:pt x="516354" y="40396"/>
                </a:lnTo>
                <a:lnTo>
                  <a:pt x="516391" y="40388"/>
                </a:lnTo>
                <a:lnTo>
                  <a:pt x="558309" y="24501"/>
                </a:lnTo>
                <a:lnTo>
                  <a:pt x="633818" y="12213"/>
                </a:lnTo>
                <a:lnTo>
                  <a:pt x="657875" y="6440"/>
                </a:lnTo>
                <a:lnTo>
                  <a:pt x="672907" y="5851"/>
                </a:lnTo>
                <a:close/>
              </a:path>
            </a:pathLst>
          </a:custGeom>
          <a:solidFill>
            <a:schemeClr val="bg1"/>
          </a:solidFill>
          <a:effectLst>
            <a:outerShdw blurRad="9779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1E2968E6-11F6-4387-85D2-EF7766525D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062383" cy="6858000"/>
          </a:xfrm>
          <a:custGeom>
            <a:avLst/>
            <a:gdLst>
              <a:gd name="connsiteX0" fmla="*/ 0 w 5062383"/>
              <a:gd name="connsiteY0" fmla="*/ 0 h 6858000"/>
              <a:gd name="connsiteX1" fmla="*/ 1941784 w 5062383"/>
              <a:gd name="connsiteY1" fmla="*/ 0 h 6858000"/>
              <a:gd name="connsiteX2" fmla="*/ 2141279 w 5062383"/>
              <a:gd name="connsiteY2" fmla="*/ 102175 h 6858000"/>
              <a:gd name="connsiteX3" fmla="*/ 5062383 w 5062383"/>
              <a:gd name="connsiteY3" fmla="*/ 5010150 h 6858000"/>
              <a:gd name="connsiteX4" fmla="*/ 4811443 w 5062383"/>
              <a:gd name="connsiteY4" fmla="*/ 6669962 h 6858000"/>
              <a:gd name="connsiteX5" fmla="*/ 4747817 w 5062383"/>
              <a:gd name="connsiteY5" fmla="*/ 6858000 h 6858000"/>
              <a:gd name="connsiteX6" fmla="*/ 0 w 50623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2383" h="6858000">
                <a:moveTo>
                  <a:pt x="0" y="0"/>
                </a:moveTo>
                <a:lnTo>
                  <a:pt x="1941784" y="0"/>
                </a:lnTo>
                <a:lnTo>
                  <a:pt x="2141279" y="102175"/>
                </a:lnTo>
                <a:cubicBezTo>
                  <a:pt x="3881219" y="1047367"/>
                  <a:pt x="5062383" y="2890821"/>
                  <a:pt x="5062383" y="5010150"/>
                </a:cubicBezTo>
                <a:cubicBezTo>
                  <a:pt x="5062383" y="5588149"/>
                  <a:pt x="4974527" y="6145628"/>
                  <a:pt x="4811443" y="6669962"/>
                </a:cubicBezTo>
                <a:lnTo>
                  <a:pt x="474781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4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180"/>
          <a:stretch>
            <a:fillRect/>
          </a:stretch>
        </p:blipFill>
        <p:spPr/>
      </p:pic>
      <p:sp>
        <p:nvSpPr>
          <p:cNvPr id="4" name="Freeform 3"/>
          <p:cNvSpPr/>
          <p:nvPr/>
        </p:nvSpPr>
        <p:spPr>
          <a:xfrm>
            <a:off x="0" y="0"/>
            <a:ext cx="7909378" cy="6858000"/>
          </a:xfrm>
          <a:custGeom>
            <a:avLst/>
            <a:gdLst>
              <a:gd name="connsiteX0" fmla="*/ 0 w 7909378"/>
              <a:gd name="connsiteY0" fmla="*/ 0 h 6858000"/>
              <a:gd name="connsiteX1" fmla="*/ 3932040 w 7909378"/>
              <a:gd name="connsiteY1" fmla="*/ 0 h 6858000"/>
              <a:gd name="connsiteX2" fmla="*/ 7909378 w 7909378"/>
              <a:gd name="connsiteY2" fmla="*/ 6858000 h 6858000"/>
              <a:gd name="connsiteX3" fmla="*/ 0 w 79093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378" h="6858000">
                <a:moveTo>
                  <a:pt x="0" y="0"/>
                </a:moveTo>
                <a:lnTo>
                  <a:pt x="3932040" y="0"/>
                </a:lnTo>
                <a:lnTo>
                  <a:pt x="7909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5" name="Freeform 4"/>
          <p:cNvSpPr/>
          <p:nvPr/>
        </p:nvSpPr>
        <p:spPr>
          <a:xfrm rot="19786510">
            <a:off x="6713062" y="2051373"/>
            <a:ext cx="660039" cy="5335414"/>
          </a:xfrm>
          <a:custGeom>
            <a:avLst/>
            <a:gdLst>
              <a:gd name="connsiteX0" fmla="*/ 29321 w 660039"/>
              <a:gd name="connsiteY0" fmla="*/ 0 h 5335414"/>
              <a:gd name="connsiteX1" fmla="*/ 660039 w 660039"/>
              <a:gd name="connsiteY1" fmla="*/ 367453 h 5335414"/>
              <a:gd name="connsiteX2" fmla="*/ 660038 w 660039"/>
              <a:gd name="connsiteY2" fmla="*/ 5335414 h 5335414"/>
              <a:gd name="connsiteX3" fmla="*/ 0 w 660039"/>
              <a:gd name="connsiteY3" fmla="*/ 4950879 h 5335414"/>
              <a:gd name="connsiteX4" fmla="*/ 0 w 660039"/>
              <a:gd name="connsiteY4" fmla="*/ 0 h 53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039" h="5335414">
                <a:moveTo>
                  <a:pt x="29321" y="0"/>
                </a:moveTo>
                <a:lnTo>
                  <a:pt x="660039" y="367453"/>
                </a:lnTo>
                <a:lnTo>
                  <a:pt x="660038" y="5335414"/>
                </a:lnTo>
                <a:lnTo>
                  <a:pt x="0" y="49508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5"/>
          <p:cNvSpPr/>
          <p:nvPr/>
        </p:nvSpPr>
        <p:spPr>
          <a:xfrm>
            <a:off x="3055322" y="-7234"/>
            <a:ext cx="4949212" cy="6865234"/>
          </a:xfrm>
          <a:custGeom>
            <a:avLst/>
            <a:gdLst>
              <a:gd name="connsiteX0" fmla="*/ 0 w 4949212"/>
              <a:gd name="connsiteY0" fmla="*/ 0 h 6865234"/>
              <a:gd name="connsiteX1" fmla="*/ 949567 w 4949212"/>
              <a:gd name="connsiteY1" fmla="*/ 0 h 6865234"/>
              <a:gd name="connsiteX2" fmla="*/ 4949212 w 4949212"/>
              <a:gd name="connsiteY2" fmla="*/ 6865234 h 6865234"/>
              <a:gd name="connsiteX3" fmla="*/ 3999646 w 4949212"/>
              <a:gd name="connsiteY3" fmla="*/ 6865234 h 6865234"/>
              <a:gd name="connsiteX4" fmla="*/ 0 w 4949212"/>
              <a:gd name="connsiteY4" fmla="*/ 0 h 68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212" h="6865234">
                <a:moveTo>
                  <a:pt x="0" y="0"/>
                </a:moveTo>
                <a:lnTo>
                  <a:pt x="949567" y="0"/>
                </a:lnTo>
                <a:lnTo>
                  <a:pt x="4949212" y="6865234"/>
                </a:lnTo>
                <a:lnTo>
                  <a:pt x="3999646" y="6865234"/>
                </a:lnTo>
                <a:lnTo>
                  <a:pt x="0" y="0"/>
                </a:lnTo>
                <a:close/>
              </a:path>
            </a:pathLst>
          </a:cu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917" y="2687712"/>
            <a:ext cx="40957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 dirty="0" smtClean="0">
                <a:solidFill>
                  <a:schemeClr val="bg1"/>
                </a:solidFill>
                <a:effectLst/>
                <a:latin typeface="Raleway ExtraBold" panose="020B0903030101060003" pitchFamily="34" charset="0"/>
              </a:rPr>
              <a:t>What is Lorem Ipsum</a:t>
            </a:r>
            <a:endParaRPr lang="en-US" sz="4400" b="0" i="0" dirty="0">
              <a:solidFill>
                <a:schemeClr val="bg1"/>
              </a:solidFill>
              <a:effectLst/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6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b="10728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CA5AE0-CF61-4E61-BAE8-05FC46232482}"/>
              </a:ext>
            </a:extLst>
          </p:cNvPr>
          <p:cNvSpPr/>
          <p:nvPr/>
        </p:nvSpPr>
        <p:spPr>
          <a:xfrm>
            <a:off x="1" y="0"/>
            <a:ext cx="12193588" cy="6858000"/>
          </a:xfrm>
          <a:prstGeom prst="rect">
            <a:avLst/>
          </a:prstGeom>
          <a:gradFill>
            <a:gsLst>
              <a:gs pos="40000">
                <a:schemeClr val="tx1">
                  <a:lumMod val="95000"/>
                  <a:lumOff val="5000"/>
                  <a:alpha val="65000"/>
                </a:schemeClr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3200"/>
          </a:p>
        </p:txBody>
      </p:sp>
      <p:grpSp>
        <p:nvGrpSpPr>
          <p:cNvPr id="9" name="Group 8"/>
          <p:cNvGrpSpPr/>
          <p:nvPr/>
        </p:nvGrpSpPr>
        <p:grpSpPr>
          <a:xfrm>
            <a:off x="4151844" y="2444746"/>
            <a:ext cx="3888311" cy="1989528"/>
            <a:chOff x="4151844" y="2517316"/>
            <a:chExt cx="3888311" cy="1989528"/>
          </a:xfrm>
        </p:grpSpPr>
        <p:sp>
          <p:nvSpPr>
            <p:cNvPr id="4" name="Rectangle 3"/>
            <p:cNvSpPr/>
            <p:nvPr/>
          </p:nvSpPr>
          <p:spPr>
            <a:xfrm>
              <a:off x="4151844" y="2517316"/>
              <a:ext cx="388831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sz="4400" dirty="0" smtClean="0">
                  <a:solidFill>
                    <a:schemeClr val="bg1"/>
                  </a:solidFill>
                  <a:latin typeface="Raleway ExtraBold" panose="020B0903030101060003" pitchFamily="34" charset="0"/>
                  <a:ea typeface="Roboto" panose="020B0604020202020204" charset="0"/>
                  <a:cs typeface="Times New Roman"/>
                  <a:sym typeface="Times New Roman"/>
                </a:rPr>
                <a:t>THANK YOU</a:t>
              </a:r>
              <a:endParaRPr lang="en-US" sz="4400" dirty="0">
                <a:solidFill>
                  <a:schemeClr val="bg1"/>
                </a:solidFill>
                <a:latin typeface="Raleway ExtraBold" panose="020B0903030101060003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41003" y="3411439"/>
              <a:ext cx="2514276" cy="1095405"/>
              <a:chOff x="4878098" y="3684732"/>
              <a:chExt cx="2435801" cy="1061216"/>
            </a:xfrm>
          </p:grpSpPr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4878098" y="3684732"/>
                <a:ext cx="2435801" cy="537126"/>
              </a:xfrm>
              <a:custGeom>
                <a:avLst/>
                <a:gdLst>
                  <a:gd name="T0" fmla="*/ 2503 w 2630"/>
                  <a:gd name="T1" fmla="*/ 309 h 579"/>
                  <a:gd name="T2" fmla="*/ 2566 w 2630"/>
                  <a:gd name="T3" fmla="*/ 516 h 579"/>
                  <a:gd name="T4" fmla="*/ 2043 w 2630"/>
                  <a:gd name="T5" fmla="*/ 413 h 579"/>
                  <a:gd name="T6" fmla="*/ 1372 w 2630"/>
                  <a:gd name="T7" fmla="*/ 577 h 579"/>
                  <a:gd name="T8" fmla="*/ 1372 w 2630"/>
                  <a:gd name="T9" fmla="*/ 579 h 579"/>
                  <a:gd name="T10" fmla="*/ 1315 w 2630"/>
                  <a:gd name="T11" fmla="*/ 579 h 579"/>
                  <a:gd name="T12" fmla="*/ 1258 w 2630"/>
                  <a:gd name="T13" fmla="*/ 579 h 579"/>
                  <a:gd name="T14" fmla="*/ 1258 w 2630"/>
                  <a:gd name="T15" fmla="*/ 577 h 579"/>
                  <a:gd name="T16" fmla="*/ 587 w 2630"/>
                  <a:gd name="T17" fmla="*/ 413 h 579"/>
                  <a:gd name="T18" fmla="*/ 63 w 2630"/>
                  <a:gd name="T19" fmla="*/ 516 h 579"/>
                  <a:gd name="T20" fmla="*/ 127 w 2630"/>
                  <a:gd name="T21" fmla="*/ 309 h 579"/>
                  <a:gd name="T22" fmla="*/ 0 w 2630"/>
                  <a:gd name="T23" fmla="*/ 246 h 579"/>
                  <a:gd name="T24" fmla="*/ 587 w 2630"/>
                  <a:gd name="T25" fmla="*/ 111 h 579"/>
                  <a:gd name="T26" fmla="*/ 1315 w 2630"/>
                  <a:gd name="T27" fmla="*/ 277 h 579"/>
                  <a:gd name="T28" fmla="*/ 2043 w 2630"/>
                  <a:gd name="T29" fmla="*/ 111 h 579"/>
                  <a:gd name="T30" fmla="*/ 2630 w 2630"/>
                  <a:gd name="T31" fmla="*/ 246 h 579"/>
                  <a:gd name="T32" fmla="*/ 2503 w 2630"/>
                  <a:gd name="T33" fmla="*/ 30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30" h="579">
                    <a:moveTo>
                      <a:pt x="2503" y="309"/>
                    </a:moveTo>
                    <a:lnTo>
                      <a:pt x="2566" y="516"/>
                    </a:lnTo>
                    <a:cubicBezTo>
                      <a:pt x="2566" y="516"/>
                      <a:pt x="2336" y="302"/>
                      <a:pt x="2043" y="413"/>
                    </a:cubicBezTo>
                    <a:cubicBezTo>
                      <a:pt x="1778" y="513"/>
                      <a:pt x="1694" y="568"/>
                      <a:pt x="1372" y="577"/>
                    </a:cubicBezTo>
                    <a:lnTo>
                      <a:pt x="1372" y="579"/>
                    </a:lnTo>
                    <a:cubicBezTo>
                      <a:pt x="1352" y="579"/>
                      <a:pt x="1333" y="579"/>
                      <a:pt x="1315" y="579"/>
                    </a:cubicBezTo>
                    <a:cubicBezTo>
                      <a:pt x="1297" y="579"/>
                      <a:pt x="1278" y="579"/>
                      <a:pt x="1258" y="579"/>
                    </a:cubicBezTo>
                    <a:lnTo>
                      <a:pt x="1258" y="577"/>
                    </a:lnTo>
                    <a:cubicBezTo>
                      <a:pt x="936" y="568"/>
                      <a:pt x="851" y="513"/>
                      <a:pt x="587" y="413"/>
                    </a:cubicBezTo>
                    <a:cubicBezTo>
                      <a:pt x="293" y="302"/>
                      <a:pt x="63" y="516"/>
                      <a:pt x="63" y="516"/>
                    </a:cubicBezTo>
                    <a:lnTo>
                      <a:pt x="127" y="309"/>
                    </a:lnTo>
                    <a:lnTo>
                      <a:pt x="0" y="246"/>
                    </a:lnTo>
                    <a:cubicBezTo>
                      <a:pt x="0" y="246"/>
                      <a:pt x="293" y="0"/>
                      <a:pt x="587" y="111"/>
                    </a:cubicBezTo>
                    <a:cubicBezTo>
                      <a:pt x="866" y="217"/>
                      <a:pt x="945" y="272"/>
                      <a:pt x="1315" y="277"/>
                    </a:cubicBezTo>
                    <a:cubicBezTo>
                      <a:pt x="1685" y="272"/>
                      <a:pt x="1764" y="217"/>
                      <a:pt x="2043" y="111"/>
                    </a:cubicBezTo>
                    <a:cubicBezTo>
                      <a:pt x="2336" y="0"/>
                      <a:pt x="2630" y="246"/>
                      <a:pt x="2630" y="246"/>
                    </a:cubicBezTo>
                    <a:lnTo>
                      <a:pt x="2503" y="3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E92419"/>
                  </a:solidFill>
                </a:endParaRPr>
              </a:p>
            </p:txBody>
          </p:sp>
          <p:sp>
            <p:nvSpPr>
              <p:cNvPr id="7" name="Freeform 44"/>
              <p:cNvSpPr>
                <a:spLocks noEditPoints="1"/>
              </p:cNvSpPr>
              <p:nvPr/>
            </p:nvSpPr>
            <p:spPr bwMode="auto">
              <a:xfrm>
                <a:off x="5504894" y="4342648"/>
                <a:ext cx="1182208" cy="403300"/>
              </a:xfrm>
              <a:custGeom>
                <a:avLst/>
                <a:gdLst>
                  <a:gd name="T0" fmla="*/ 5335 w 10565"/>
                  <a:gd name="T1" fmla="*/ 221 h 3598"/>
                  <a:gd name="T2" fmla="*/ 5871 w 10565"/>
                  <a:gd name="T3" fmla="*/ 1379 h 3598"/>
                  <a:gd name="T4" fmla="*/ 7113 w 10565"/>
                  <a:gd name="T5" fmla="*/ 1510 h 3598"/>
                  <a:gd name="T6" fmla="*/ 6176 w 10565"/>
                  <a:gd name="T7" fmla="*/ 2378 h 3598"/>
                  <a:gd name="T8" fmla="*/ 6434 w 10565"/>
                  <a:gd name="T9" fmla="*/ 3598 h 3598"/>
                  <a:gd name="T10" fmla="*/ 5319 w 10565"/>
                  <a:gd name="T11" fmla="*/ 2976 h 3598"/>
                  <a:gd name="T12" fmla="*/ 4236 w 10565"/>
                  <a:gd name="T13" fmla="*/ 3598 h 3598"/>
                  <a:gd name="T14" fmla="*/ 4483 w 10565"/>
                  <a:gd name="T15" fmla="*/ 2346 h 3598"/>
                  <a:gd name="T16" fmla="*/ 3556 w 10565"/>
                  <a:gd name="T17" fmla="*/ 1510 h 3598"/>
                  <a:gd name="T18" fmla="*/ 4825 w 10565"/>
                  <a:gd name="T19" fmla="*/ 1360 h 3598"/>
                  <a:gd name="T20" fmla="*/ 5335 w 10565"/>
                  <a:gd name="T21" fmla="*/ 221 h 3598"/>
                  <a:gd name="T22" fmla="*/ 1259 w 10565"/>
                  <a:gd name="T23" fmla="*/ 0 h 3598"/>
                  <a:gd name="T24" fmla="*/ 1638 w 10565"/>
                  <a:gd name="T25" fmla="*/ 820 h 3598"/>
                  <a:gd name="T26" fmla="*/ 2518 w 10565"/>
                  <a:gd name="T27" fmla="*/ 913 h 3598"/>
                  <a:gd name="T28" fmla="*/ 1854 w 10565"/>
                  <a:gd name="T29" fmla="*/ 1527 h 3598"/>
                  <a:gd name="T30" fmla="*/ 2038 w 10565"/>
                  <a:gd name="T31" fmla="*/ 2391 h 3598"/>
                  <a:gd name="T32" fmla="*/ 1248 w 10565"/>
                  <a:gd name="T33" fmla="*/ 1951 h 3598"/>
                  <a:gd name="T34" fmla="*/ 480 w 10565"/>
                  <a:gd name="T35" fmla="*/ 2391 h 3598"/>
                  <a:gd name="T36" fmla="*/ 656 w 10565"/>
                  <a:gd name="T37" fmla="*/ 1505 h 3598"/>
                  <a:gd name="T38" fmla="*/ 0 w 10565"/>
                  <a:gd name="T39" fmla="*/ 913 h 3598"/>
                  <a:gd name="T40" fmla="*/ 898 w 10565"/>
                  <a:gd name="T41" fmla="*/ 806 h 3598"/>
                  <a:gd name="T42" fmla="*/ 1259 w 10565"/>
                  <a:gd name="T43" fmla="*/ 0 h 3598"/>
                  <a:gd name="T44" fmla="*/ 9305 w 10565"/>
                  <a:gd name="T45" fmla="*/ 0 h 3598"/>
                  <a:gd name="T46" fmla="*/ 9685 w 10565"/>
                  <a:gd name="T47" fmla="*/ 820 h 3598"/>
                  <a:gd name="T48" fmla="*/ 10565 w 10565"/>
                  <a:gd name="T49" fmla="*/ 913 h 3598"/>
                  <a:gd name="T50" fmla="*/ 9901 w 10565"/>
                  <a:gd name="T51" fmla="*/ 1527 h 3598"/>
                  <a:gd name="T52" fmla="*/ 10083 w 10565"/>
                  <a:gd name="T53" fmla="*/ 2391 h 3598"/>
                  <a:gd name="T54" fmla="*/ 9293 w 10565"/>
                  <a:gd name="T55" fmla="*/ 1951 h 3598"/>
                  <a:gd name="T56" fmla="*/ 8527 w 10565"/>
                  <a:gd name="T57" fmla="*/ 2391 h 3598"/>
                  <a:gd name="T58" fmla="*/ 8702 w 10565"/>
                  <a:gd name="T59" fmla="*/ 1505 h 3598"/>
                  <a:gd name="T60" fmla="*/ 8046 w 10565"/>
                  <a:gd name="T61" fmla="*/ 913 h 3598"/>
                  <a:gd name="T62" fmla="*/ 8944 w 10565"/>
                  <a:gd name="T63" fmla="*/ 806 h 3598"/>
                  <a:gd name="T64" fmla="*/ 9305 w 10565"/>
                  <a:gd name="T65" fmla="*/ 0 h 3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65" h="3598">
                    <a:moveTo>
                      <a:pt x="5335" y="221"/>
                    </a:moveTo>
                    <a:lnTo>
                      <a:pt x="5871" y="1379"/>
                    </a:lnTo>
                    <a:lnTo>
                      <a:pt x="7113" y="1510"/>
                    </a:lnTo>
                    <a:lnTo>
                      <a:pt x="6176" y="2378"/>
                    </a:lnTo>
                    <a:lnTo>
                      <a:pt x="6434" y="3598"/>
                    </a:lnTo>
                    <a:lnTo>
                      <a:pt x="5319" y="2976"/>
                    </a:lnTo>
                    <a:lnTo>
                      <a:pt x="4236" y="3598"/>
                    </a:lnTo>
                    <a:lnTo>
                      <a:pt x="4483" y="2346"/>
                    </a:lnTo>
                    <a:lnTo>
                      <a:pt x="3556" y="1510"/>
                    </a:lnTo>
                    <a:lnTo>
                      <a:pt x="4825" y="1360"/>
                    </a:lnTo>
                    <a:lnTo>
                      <a:pt x="5335" y="221"/>
                    </a:lnTo>
                    <a:close/>
                    <a:moveTo>
                      <a:pt x="1259" y="0"/>
                    </a:moveTo>
                    <a:lnTo>
                      <a:pt x="1638" y="820"/>
                    </a:lnTo>
                    <a:lnTo>
                      <a:pt x="2518" y="913"/>
                    </a:lnTo>
                    <a:lnTo>
                      <a:pt x="1854" y="1527"/>
                    </a:lnTo>
                    <a:lnTo>
                      <a:pt x="2038" y="2391"/>
                    </a:lnTo>
                    <a:lnTo>
                      <a:pt x="1248" y="1951"/>
                    </a:lnTo>
                    <a:lnTo>
                      <a:pt x="480" y="2391"/>
                    </a:lnTo>
                    <a:lnTo>
                      <a:pt x="656" y="1505"/>
                    </a:lnTo>
                    <a:lnTo>
                      <a:pt x="0" y="913"/>
                    </a:lnTo>
                    <a:lnTo>
                      <a:pt x="898" y="806"/>
                    </a:lnTo>
                    <a:lnTo>
                      <a:pt x="1259" y="0"/>
                    </a:lnTo>
                    <a:close/>
                    <a:moveTo>
                      <a:pt x="9305" y="0"/>
                    </a:moveTo>
                    <a:lnTo>
                      <a:pt x="9685" y="820"/>
                    </a:lnTo>
                    <a:lnTo>
                      <a:pt x="10565" y="913"/>
                    </a:lnTo>
                    <a:lnTo>
                      <a:pt x="9901" y="1527"/>
                    </a:lnTo>
                    <a:lnTo>
                      <a:pt x="10083" y="2391"/>
                    </a:lnTo>
                    <a:lnTo>
                      <a:pt x="9293" y="1951"/>
                    </a:lnTo>
                    <a:lnTo>
                      <a:pt x="8527" y="2391"/>
                    </a:lnTo>
                    <a:lnTo>
                      <a:pt x="8702" y="1505"/>
                    </a:lnTo>
                    <a:lnTo>
                      <a:pt x="8046" y="913"/>
                    </a:lnTo>
                    <a:lnTo>
                      <a:pt x="8944" y="806"/>
                    </a:lnTo>
                    <a:lnTo>
                      <a:pt x="93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E9241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66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191F285-DC2D-410A-A9FC-D77476FD383C}"/>
              </a:ext>
            </a:extLst>
          </p:cNvPr>
          <p:cNvSpPr/>
          <p:nvPr/>
        </p:nvSpPr>
        <p:spPr>
          <a:xfrm>
            <a:off x="286235" y="518090"/>
            <a:ext cx="5809766" cy="5809766"/>
          </a:xfrm>
          <a:prstGeom prst="arc">
            <a:avLst>
              <a:gd name="adj1" fmla="val 20533890"/>
              <a:gd name="adj2" fmla="val 11630979"/>
            </a:avLst>
          </a:prstGeom>
          <a:noFill/>
          <a:ln w="38100">
            <a:solidFill>
              <a:srgbClr val="353535">
                <a:alpha val="55000"/>
              </a:srgbClr>
            </a:solidFill>
            <a:prstDash val="dash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087E216-6CA5-4AEC-A74D-1073DC508BDC}"/>
              </a:ext>
            </a:extLst>
          </p:cNvPr>
          <p:cNvSpPr/>
          <p:nvPr/>
        </p:nvSpPr>
        <p:spPr>
          <a:xfrm>
            <a:off x="639560" y="871415"/>
            <a:ext cx="5115784" cy="5115784"/>
          </a:xfrm>
          <a:prstGeom prst="arc">
            <a:avLst>
              <a:gd name="adj1" fmla="val 14388003"/>
              <a:gd name="adj2" fmla="val 3070010"/>
            </a:avLst>
          </a:prstGeom>
          <a:noFill/>
          <a:ln w="38100">
            <a:solidFill>
              <a:srgbClr val="353535">
                <a:alpha val="55000"/>
              </a:srgbClr>
            </a:solidFill>
            <a:prstDash val="dash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774234" y="1685171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4ACB4"/>
                </a:solidFill>
                <a:latin typeface="Raleway ExtraBold" panose="020B0903030101060003" pitchFamily="34" charset="0"/>
              </a:rPr>
              <a:t>INTRO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1752" y="2424794"/>
            <a:ext cx="422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Lorem Ipsum is simply dummy text of the printing and typesetting industry.</a:t>
            </a:r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1752" y="4248975"/>
            <a:ext cx="3801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when an unknown printer took a galley of type and scrambled it to make a type specimen book.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1752" y="3273028"/>
            <a:ext cx="3636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Lorem Ipsum has been the industry's standard dummy text ever since the 1500s,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774234" y="2534699"/>
            <a:ext cx="426523" cy="426523"/>
            <a:chOff x="6774234" y="2099273"/>
            <a:chExt cx="426523" cy="42652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A88299-6240-4356-86C6-6C67C192A746}"/>
                </a:ext>
              </a:extLst>
            </p:cNvPr>
            <p:cNvSpPr/>
            <p:nvPr/>
          </p:nvSpPr>
          <p:spPr>
            <a:xfrm>
              <a:off x="6774234" y="2099273"/>
              <a:ext cx="426523" cy="426523"/>
            </a:xfrm>
            <a:prstGeom prst="ellipse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56DCFBB5-B08B-4EA7-AE30-145BCB26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152" y="2209640"/>
              <a:ext cx="266687" cy="20578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74234" y="3516038"/>
            <a:ext cx="426523" cy="426523"/>
            <a:chOff x="6774234" y="3007990"/>
            <a:chExt cx="426523" cy="4265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A88299-6240-4356-86C6-6C67C192A746}"/>
                </a:ext>
              </a:extLst>
            </p:cNvPr>
            <p:cNvSpPr/>
            <p:nvPr/>
          </p:nvSpPr>
          <p:spPr>
            <a:xfrm>
              <a:off x="6774234" y="3007990"/>
              <a:ext cx="426523" cy="426523"/>
            </a:xfrm>
            <a:prstGeom prst="ellipse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56DCFBB5-B08B-4EA7-AE30-145BCB26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152" y="3118357"/>
              <a:ext cx="266687" cy="20578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74234" y="4497378"/>
            <a:ext cx="426523" cy="426523"/>
            <a:chOff x="6774234" y="3916707"/>
            <a:chExt cx="426523" cy="42652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A88299-6240-4356-86C6-6C67C192A746}"/>
                </a:ext>
              </a:extLst>
            </p:cNvPr>
            <p:cNvSpPr/>
            <p:nvPr/>
          </p:nvSpPr>
          <p:spPr>
            <a:xfrm>
              <a:off x="6774234" y="3916707"/>
              <a:ext cx="426523" cy="426523"/>
            </a:xfrm>
            <a:prstGeom prst="ellipse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56DCFBB5-B08B-4EA7-AE30-145BCB26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152" y="4027074"/>
              <a:ext cx="266687" cy="20578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Placeholder 3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r="15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35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0CE4EE-EA68-4425-B3B3-11BBEC7393FC}"/>
              </a:ext>
            </a:extLst>
          </p:cNvPr>
          <p:cNvSpPr/>
          <p:nvPr/>
        </p:nvSpPr>
        <p:spPr>
          <a:xfrm>
            <a:off x="0" y="0"/>
            <a:ext cx="6714700" cy="6325077"/>
          </a:xfrm>
          <a:custGeom>
            <a:avLst/>
            <a:gdLst>
              <a:gd name="connsiteX0" fmla="*/ 0 w 13104812"/>
              <a:gd name="connsiteY0" fmla="*/ 0 h 12344400"/>
              <a:gd name="connsiteX1" fmla="*/ 12168148 w 13104812"/>
              <a:gd name="connsiteY1" fmla="*/ 0 h 12344400"/>
              <a:gd name="connsiteX2" fmla="*/ 12269238 w 13104812"/>
              <a:gd name="connsiteY2" fmla="*/ 197373 h 12344400"/>
              <a:gd name="connsiteX3" fmla="*/ 13104812 w 13104812"/>
              <a:gd name="connsiteY3" fmla="*/ 3870961 h 12344400"/>
              <a:gd name="connsiteX4" fmla="*/ 4631372 w 13104812"/>
              <a:gd name="connsiteY4" fmla="*/ 12344400 h 12344400"/>
              <a:gd name="connsiteX5" fmla="*/ 237584 w 13104812"/>
              <a:gd name="connsiteY5" fmla="*/ 11117672 h 12344400"/>
              <a:gd name="connsiteX6" fmla="*/ 0 w 13104812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2" h="12344400">
                <a:moveTo>
                  <a:pt x="0" y="0"/>
                </a:moveTo>
                <a:lnTo>
                  <a:pt x="12168148" y="0"/>
                </a:lnTo>
                <a:lnTo>
                  <a:pt x="12269238" y="197373"/>
                </a:lnTo>
                <a:cubicBezTo>
                  <a:pt x="12804724" y="1308689"/>
                  <a:pt x="13104812" y="2554780"/>
                  <a:pt x="13104812" y="3870961"/>
                </a:cubicBezTo>
                <a:cubicBezTo>
                  <a:pt x="13104812" y="8550712"/>
                  <a:pt x="9311124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Freeform: Shape 37">
            <a:extLst>
              <a:ext uri="{FF2B5EF4-FFF2-40B4-BE49-F238E27FC236}">
                <a16:creationId xmlns:a16="http://schemas.microsoft.com/office/drawing/2014/main" id="{2D68C0DC-7899-4FFC-AB3A-2953514793FE}"/>
              </a:ext>
            </a:extLst>
          </p:cNvPr>
          <p:cNvSpPr/>
          <p:nvPr/>
        </p:nvSpPr>
        <p:spPr>
          <a:xfrm>
            <a:off x="1" y="1"/>
            <a:ext cx="6361295" cy="5992177"/>
          </a:xfrm>
          <a:custGeom>
            <a:avLst/>
            <a:gdLst>
              <a:gd name="connsiteX0" fmla="*/ 0 w 13104812"/>
              <a:gd name="connsiteY0" fmla="*/ 0 h 12344400"/>
              <a:gd name="connsiteX1" fmla="*/ 12168148 w 13104812"/>
              <a:gd name="connsiteY1" fmla="*/ 0 h 12344400"/>
              <a:gd name="connsiteX2" fmla="*/ 12269238 w 13104812"/>
              <a:gd name="connsiteY2" fmla="*/ 197373 h 12344400"/>
              <a:gd name="connsiteX3" fmla="*/ 13104812 w 13104812"/>
              <a:gd name="connsiteY3" fmla="*/ 3870961 h 12344400"/>
              <a:gd name="connsiteX4" fmla="*/ 4631372 w 13104812"/>
              <a:gd name="connsiteY4" fmla="*/ 12344400 h 12344400"/>
              <a:gd name="connsiteX5" fmla="*/ 237584 w 13104812"/>
              <a:gd name="connsiteY5" fmla="*/ 11117672 h 12344400"/>
              <a:gd name="connsiteX6" fmla="*/ 0 w 13104812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2" h="12344400">
                <a:moveTo>
                  <a:pt x="0" y="0"/>
                </a:moveTo>
                <a:lnTo>
                  <a:pt x="12168148" y="0"/>
                </a:lnTo>
                <a:lnTo>
                  <a:pt x="12269238" y="197373"/>
                </a:lnTo>
                <a:cubicBezTo>
                  <a:pt x="12804724" y="1308689"/>
                  <a:pt x="13104812" y="2554780"/>
                  <a:pt x="13104812" y="3870961"/>
                </a:cubicBezTo>
                <a:cubicBezTo>
                  <a:pt x="13104812" y="8550712"/>
                  <a:pt x="9311124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0" dist="4445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8363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7164643" y="2932226"/>
            <a:ext cx="4417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4643" y="1628381"/>
            <a:ext cx="398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4ACB4"/>
                </a:solidFill>
                <a:latin typeface="Raleway ExtraBold" panose="020B0903030101060003" pitchFamily="34" charset="0"/>
              </a:rPr>
              <a:t>WHERE DOES IT COME FROM?</a:t>
            </a:r>
            <a:endParaRPr lang="en-US" sz="3600" dirty="0" smtClean="0">
              <a:solidFill>
                <a:srgbClr val="24ACB4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2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4809" y="748340"/>
            <a:ext cx="252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24ACB4"/>
                </a:solidFill>
                <a:latin typeface="Raleway ExtraBold" panose="020B0903030101060003" pitchFamily="34" charset="0"/>
              </a:rPr>
              <a:t>SUMMARY</a:t>
            </a:r>
            <a:endParaRPr lang="en-US" sz="3600" dirty="0">
              <a:solidFill>
                <a:srgbClr val="24ACB4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246" y="274664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Contrary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246" y="2038756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53535"/>
                </a:solidFill>
                <a:latin typeface="Roboto Bk" pitchFamily="2" charset="0"/>
                <a:ea typeface="Roboto Bk" pitchFamily="2" charset="0"/>
              </a:rPr>
              <a:t>01</a:t>
            </a:r>
            <a:endParaRPr lang="en-US" sz="4000" dirty="0">
              <a:solidFill>
                <a:srgbClr val="353535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246" y="5075549"/>
            <a:ext cx="186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Popular Belief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407" y="4350658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4ACB4"/>
                </a:solidFill>
                <a:latin typeface="Roboto Bk" pitchFamily="2" charset="0"/>
                <a:ea typeface="Roboto Bk" pitchFamily="2" charset="0"/>
              </a:rPr>
              <a:t>03</a:t>
            </a:r>
            <a:endParaRPr lang="en-US" sz="4000" dirty="0">
              <a:solidFill>
                <a:srgbClr val="24ACB4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513" y="2746642"/>
            <a:ext cx="16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Raleway" panose="020B0503030101060003" pitchFamily="34" charset="0"/>
              </a:rPr>
              <a:t>Random Text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3605" y="2038756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24ACB4"/>
                </a:solidFill>
                <a:latin typeface="Roboto Bk" pitchFamily="2" charset="0"/>
                <a:ea typeface="Roboto Bk" pitchFamily="2" charset="0"/>
              </a:rPr>
              <a:t>02</a:t>
            </a:r>
            <a:endParaRPr lang="en-US" sz="4000" dirty="0">
              <a:solidFill>
                <a:srgbClr val="24ACB4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514" y="5075549"/>
            <a:ext cx="164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Raleway" panose="020B0503030101060003" pitchFamily="34" charset="0"/>
              </a:rPr>
              <a:t>Lorem Ipsum Available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3605" y="4350658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353535"/>
                </a:solidFill>
                <a:latin typeface="Roboto Bk" pitchFamily="2" charset="0"/>
                <a:ea typeface="Roboto Bk" pitchFamily="2" charset="0"/>
              </a:rPr>
              <a:t>04</a:t>
            </a:r>
            <a:endParaRPr lang="en-US" sz="4000" dirty="0">
              <a:solidFill>
                <a:srgbClr val="353535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5443232">
            <a:off x="4701392" y="2832106"/>
            <a:ext cx="1480842" cy="538576"/>
          </a:xfrm>
          <a:prstGeom prst="roundRect">
            <a:avLst>
              <a:gd name="adj" fmla="val 50000"/>
            </a:avLst>
          </a:prstGeom>
          <a:solidFill>
            <a:srgbClr val="3535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 rot="10843232">
            <a:off x="4225622" y="3297285"/>
            <a:ext cx="1479593" cy="538576"/>
          </a:xfrm>
          <a:prstGeom prst="roundRect">
            <a:avLst>
              <a:gd name="adj" fmla="val 50000"/>
            </a:avLst>
          </a:prstGeom>
          <a:solidFill>
            <a:srgbClr val="3535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853440" bIns="0" rtlCol="0" anchor="ctr"/>
          <a:lstStyle/>
          <a:p>
            <a:pPr algn="ctr"/>
            <a:endParaRPr 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 rot="2743232">
            <a:off x="3728135" y="2701192"/>
            <a:ext cx="2241396" cy="538576"/>
          </a:xfrm>
          <a:prstGeom prst="roundRect">
            <a:avLst>
              <a:gd name="adj" fmla="val 50000"/>
            </a:avLst>
          </a:prstGeom>
          <a:solidFill>
            <a:srgbClr val="3535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 rot="16156768" flipH="1">
            <a:off x="5737370" y="2832106"/>
            <a:ext cx="1480842" cy="538576"/>
          </a:xfrm>
          <a:prstGeom prst="roundRect">
            <a:avLst>
              <a:gd name="adj" fmla="val 50000"/>
            </a:avLst>
          </a:prstGeom>
          <a:solidFill>
            <a:srgbClr val="24AC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 rot="10756768" flipH="1">
            <a:off x="6214389" y="3297285"/>
            <a:ext cx="1479593" cy="538576"/>
          </a:xfrm>
          <a:prstGeom prst="roundRect">
            <a:avLst>
              <a:gd name="adj" fmla="val 50000"/>
            </a:avLst>
          </a:prstGeom>
          <a:solidFill>
            <a:srgbClr val="24AC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853440" bIns="0" rtlCol="0" anchor="ctr"/>
          <a:lstStyle/>
          <a:p>
            <a:pPr algn="ctr"/>
            <a:endParaRPr 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 rot="18856768" flipH="1">
            <a:off x="5950073" y="2701192"/>
            <a:ext cx="2241396" cy="538576"/>
          </a:xfrm>
          <a:prstGeom prst="roundRect">
            <a:avLst>
              <a:gd name="adj" fmla="val 50000"/>
            </a:avLst>
          </a:prstGeom>
          <a:solidFill>
            <a:srgbClr val="24AC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 rot="16156768" flipV="1">
            <a:off x="4701392" y="4591504"/>
            <a:ext cx="1480842" cy="538576"/>
          </a:xfrm>
          <a:prstGeom prst="roundRect">
            <a:avLst>
              <a:gd name="adj" fmla="val 50000"/>
            </a:avLst>
          </a:prstGeom>
          <a:solidFill>
            <a:srgbClr val="24AC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 rot="10756768" flipV="1">
            <a:off x="4225622" y="4126325"/>
            <a:ext cx="1479593" cy="538576"/>
          </a:xfrm>
          <a:prstGeom prst="roundRect">
            <a:avLst>
              <a:gd name="adj" fmla="val 50000"/>
            </a:avLst>
          </a:prstGeom>
          <a:solidFill>
            <a:srgbClr val="24AC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853440" bIns="0" rtlCol="0" anchor="ctr"/>
          <a:lstStyle/>
          <a:p>
            <a:pPr algn="ctr"/>
            <a:endParaRPr 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 rot="18856768" flipV="1">
            <a:off x="3728135" y="4722418"/>
            <a:ext cx="2241396" cy="538576"/>
          </a:xfrm>
          <a:prstGeom prst="roundRect">
            <a:avLst>
              <a:gd name="adj" fmla="val 50000"/>
            </a:avLst>
          </a:prstGeom>
          <a:solidFill>
            <a:srgbClr val="24AC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 rot="21556768" flipH="1">
            <a:off x="6201653" y="4135783"/>
            <a:ext cx="1480842" cy="538576"/>
          </a:xfrm>
          <a:prstGeom prst="roundRect">
            <a:avLst>
              <a:gd name="adj" fmla="val 50000"/>
            </a:avLst>
          </a:prstGeom>
          <a:solidFill>
            <a:srgbClr val="3535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 rot="16156768" flipH="1">
            <a:off x="5737099" y="4612177"/>
            <a:ext cx="1479593" cy="538576"/>
          </a:xfrm>
          <a:prstGeom prst="roundRect">
            <a:avLst>
              <a:gd name="adj" fmla="val 50000"/>
            </a:avLst>
          </a:prstGeom>
          <a:solidFill>
            <a:srgbClr val="3535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853440" bIns="0" rtlCol="0" anchor="ctr"/>
          <a:lstStyle/>
          <a:p>
            <a:pPr algn="ctr"/>
            <a:endParaRPr 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 rot="2656768" flipH="1">
            <a:off x="5952290" y="4728762"/>
            <a:ext cx="2241396" cy="538576"/>
          </a:xfrm>
          <a:prstGeom prst="roundRect">
            <a:avLst>
              <a:gd name="adj" fmla="val 50000"/>
            </a:avLst>
          </a:prstGeom>
          <a:solidFill>
            <a:srgbClr val="35353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5400000">
            <a:off x="0" y="0"/>
            <a:ext cx="1089025" cy="1089025"/>
          </a:xfrm>
          <a:prstGeom prst="rtTriangle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F3809C1A-03C5-4139-A857-3CDBCE550054}"/>
              </a:ext>
            </a:extLst>
          </p:cNvPr>
          <p:cNvSpPr/>
          <p:nvPr/>
        </p:nvSpPr>
        <p:spPr>
          <a:xfrm>
            <a:off x="451770" y="829867"/>
            <a:ext cx="5644230" cy="5198266"/>
          </a:xfrm>
          <a:custGeom>
            <a:avLst/>
            <a:gdLst>
              <a:gd name="connsiteX0" fmla="*/ 3205264 w 10143551"/>
              <a:gd name="connsiteY0" fmla="*/ 365 h 9342086"/>
              <a:gd name="connsiteX1" fmla="*/ 10143551 w 10143551"/>
              <a:gd name="connsiteY1" fmla="*/ 3700804 h 9342086"/>
              <a:gd name="connsiteX2" fmla="*/ 1484467 w 10143551"/>
              <a:gd name="connsiteY2" fmla="*/ 9146206 h 9342086"/>
              <a:gd name="connsiteX3" fmla="*/ 1198806 w 10143551"/>
              <a:gd name="connsiteY3" fmla="*/ 362148 h 9342086"/>
              <a:gd name="connsiteX4" fmla="*/ 3205264 w 10143551"/>
              <a:gd name="connsiteY4" fmla="*/ 365 h 9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3551" h="9342086">
                <a:moveTo>
                  <a:pt x="3205264" y="365"/>
                </a:moveTo>
                <a:cubicBezTo>
                  <a:pt x="5923921" y="-22544"/>
                  <a:pt x="10143551" y="1031110"/>
                  <a:pt x="10143551" y="3700804"/>
                </a:cubicBezTo>
                <a:cubicBezTo>
                  <a:pt x="10143551" y="7260396"/>
                  <a:pt x="3617993" y="10131139"/>
                  <a:pt x="1484467" y="9146206"/>
                </a:cubicBezTo>
                <a:cubicBezTo>
                  <a:pt x="-649060" y="8161273"/>
                  <a:pt x="-244375" y="1269715"/>
                  <a:pt x="1198806" y="362148"/>
                </a:cubicBezTo>
                <a:cubicBezTo>
                  <a:pt x="1559601" y="135256"/>
                  <a:pt x="2299045" y="8002"/>
                  <a:pt x="3205264" y="365"/>
                </a:cubicBezTo>
                <a:close/>
              </a:path>
            </a:pathLst>
          </a:custGeom>
          <a:solidFill>
            <a:srgbClr val="24ACB4"/>
          </a:solidFill>
          <a:ln>
            <a:noFill/>
          </a:ln>
          <a:effectLst>
            <a:outerShdw blurRad="1270000" dist="825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05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3063" y="2040027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4ACB4"/>
                </a:solidFill>
                <a:latin typeface="Raleway ExtraBold" panose="020B0903030101060003" pitchFamily="34" charset="0"/>
              </a:rPr>
              <a:t>OFFER</a:t>
            </a:r>
            <a:endParaRPr lang="en-US" sz="3600" dirty="0">
              <a:solidFill>
                <a:srgbClr val="24ACB4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3063" y="2802490"/>
            <a:ext cx="4649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There are many variations of passages of Lorem Ipsum available, but the majority have suffered alteration in some form, by injected </a:t>
            </a:r>
            <a:r>
              <a:rPr lang="en-US" dirty="0" err="1" smtClean="0">
                <a:latin typeface="Raleway" panose="020B0503030101060003" pitchFamily="34" charset="0"/>
              </a:rPr>
              <a:t>humour</a:t>
            </a:r>
            <a:r>
              <a:rPr lang="en-US" dirty="0" smtClean="0">
                <a:latin typeface="Raleway" panose="020B0503030101060003" pitchFamily="34" charset="0"/>
              </a:rPr>
              <a:t>, or </a:t>
            </a:r>
            <a:r>
              <a:rPr lang="en-US" dirty="0" err="1" smtClean="0">
                <a:latin typeface="Raleway" panose="020B0503030101060003" pitchFamily="34" charset="0"/>
              </a:rPr>
              <a:t>randomised</a:t>
            </a:r>
            <a:r>
              <a:rPr lang="en-US" dirty="0" smtClean="0">
                <a:latin typeface="Raleway" panose="020B0503030101060003" pitchFamily="34" charset="0"/>
              </a:rPr>
              <a:t> words which don't look even slightly believable. If you are going to use a passage of Lorem Ipsum.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3" name="Freeform: Shape 23">
            <a:extLst>
              <a:ext uri="{FF2B5EF4-FFF2-40B4-BE49-F238E27FC236}">
                <a16:creationId xmlns:a16="http://schemas.microsoft.com/office/drawing/2014/main" id="{1C1E03EB-1490-47EA-A2A6-B0C5EB1748E6}"/>
              </a:ext>
            </a:extLst>
          </p:cNvPr>
          <p:cNvSpPr/>
          <p:nvPr/>
        </p:nvSpPr>
        <p:spPr>
          <a:xfrm>
            <a:off x="11234738" y="0"/>
            <a:ext cx="957262" cy="990241"/>
          </a:xfrm>
          <a:custGeom>
            <a:avLst/>
            <a:gdLst>
              <a:gd name="connsiteX0" fmla="*/ 378110 w 2501689"/>
              <a:gd name="connsiteY0" fmla="*/ 0 h 2587879"/>
              <a:gd name="connsiteX1" fmla="*/ 2501689 w 2501689"/>
              <a:gd name="connsiteY1" fmla="*/ 0 h 2587879"/>
              <a:gd name="connsiteX2" fmla="*/ 2501689 w 2501689"/>
              <a:gd name="connsiteY2" fmla="*/ 2277763 h 2587879"/>
              <a:gd name="connsiteX3" fmla="*/ 2445156 w 2501689"/>
              <a:gd name="connsiteY3" fmla="*/ 2320038 h 2587879"/>
              <a:gd name="connsiteX4" fmla="*/ 1568303 w 2501689"/>
              <a:gd name="connsiteY4" fmla="*/ 2587879 h 2587879"/>
              <a:gd name="connsiteX5" fmla="*/ 0 w 2501689"/>
              <a:gd name="connsiteY5" fmla="*/ 1019576 h 2587879"/>
              <a:gd name="connsiteX6" fmla="*/ 358124 w 2501689"/>
              <a:gd name="connsiteY6" fmla="*/ 21990 h 2587879"/>
              <a:gd name="connsiteX7" fmla="*/ 378110 w 2501689"/>
              <a:gd name="connsiteY7" fmla="*/ 0 h 25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1689" h="2587879">
                <a:moveTo>
                  <a:pt x="378110" y="0"/>
                </a:moveTo>
                <a:lnTo>
                  <a:pt x="2501689" y="0"/>
                </a:lnTo>
                <a:lnTo>
                  <a:pt x="2501689" y="2277763"/>
                </a:lnTo>
                <a:lnTo>
                  <a:pt x="2445156" y="2320038"/>
                </a:lnTo>
                <a:cubicBezTo>
                  <a:pt x="2194853" y="2489139"/>
                  <a:pt x="1893109" y="2587879"/>
                  <a:pt x="1568303" y="2587879"/>
                </a:cubicBezTo>
                <a:cubicBezTo>
                  <a:pt x="702153" y="2587879"/>
                  <a:pt x="0" y="1885726"/>
                  <a:pt x="0" y="1019576"/>
                </a:cubicBezTo>
                <a:cubicBezTo>
                  <a:pt x="0" y="640635"/>
                  <a:pt x="134396" y="293085"/>
                  <a:pt x="358124" y="21990"/>
                </a:cubicBezTo>
                <a:lnTo>
                  <a:pt x="378110" y="0"/>
                </a:lnTo>
                <a:close/>
              </a:path>
            </a:pathLst>
          </a:cu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3805"/>
          <a:stretch>
            <a:fillRect/>
          </a:stretch>
        </p:blipFill>
        <p:spPr>
          <a:xfrm>
            <a:off x="609600" y="990241"/>
            <a:ext cx="5328570" cy="4907548"/>
          </a:xfrm>
        </p:spPr>
      </p:pic>
    </p:spTree>
    <p:extLst>
      <p:ext uri="{BB962C8B-B14F-4D97-AF65-F5344CB8AC3E}">
        <p14:creationId xmlns:p14="http://schemas.microsoft.com/office/powerpoint/2010/main" val="205477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06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18579"/>
          <a:stretch>
            <a:fillRect/>
          </a:stretch>
        </p:blipFill>
        <p:spPr/>
      </p:pic>
      <p:sp>
        <p:nvSpPr>
          <p:cNvPr id="5" name="Freeform: Shape 29">
            <a:extLst>
              <a:ext uri="{FF2B5EF4-FFF2-40B4-BE49-F238E27FC236}">
                <a16:creationId xmlns:a16="http://schemas.microsoft.com/office/drawing/2014/main" id="{E0431520-00D5-464B-B228-2BACF85585CA}"/>
              </a:ext>
            </a:extLst>
          </p:cNvPr>
          <p:cNvSpPr/>
          <p:nvPr/>
        </p:nvSpPr>
        <p:spPr>
          <a:xfrm>
            <a:off x="5720323" y="5106114"/>
            <a:ext cx="371323" cy="370735"/>
          </a:xfrm>
          <a:custGeom>
            <a:avLst/>
            <a:gdLst>
              <a:gd name="connsiteX0" fmla="*/ 505518 w 3808512"/>
              <a:gd name="connsiteY0" fmla="*/ 0 h 3802479"/>
              <a:gd name="connsiteX1" fmla="*/ 545907 w 3808512"/>
              <a:gd name="connsiteY1" fmla="*/ 1584 h 3802479"/>
              <a:gd name="connsiteX2" fmla="*/ 574628 w 3808512"/>
              <a:gd name="connsiteY2" fmla="*/ 456 h 3802479"/>
              <a:gd name="connsiteX3" fmla="*/ 592858 w 3808512"/>
              <a:gd name="connsiteY3" fmla="*/ 3424 h 3802479"/>
              <a:gd name="connsiteX4" fmla="*/ 610984 w 3808512"/>
              <a:gd name="connsiteY4" fmla="*/ 4134 h 3802479"/>
              <a:gd name="connsiteX5" fmla="*/ 639994 w 3808512"/>
              <a:gd name="connsiteY5" fmla="*/ 11096 h 3802479"/>
              <a:gd name="connsiteX6" fmla="*/ 681990 w 3808512"/>
              <a:gd name="connsiteY6" fmla="*/ 17930 h 3802479"/>
              <a:gd name="connsiteX7" fmla="*/ 3409413 w 3808512"/>
              <a:gd name="connsiteY7" fmla="*/ 748741 h 3802479"/>
              <a:gd name="connsiteX8" fmla="*/ 3450678 w 3808512"/>
              <a:gd name="connsiteY8" fmla="*/ 764380 h 3802479"/>
              <a:gd name="connsiteX9" fmla="*/ 3473577 w 3808512"/>
              <a:gd name="connsiteY9" fmla="*/ 771167 h 3802479"/>
              <a:gd name="connsiteX10" fmla="*/ 3486430 w 3808512"/>
              <a:gd name="connsiteY10" fmla="*/ 777930 h 3802479"/>
              <a:gd name="connsiteX11" fmla="*/ 3511128 w 3808512"/>
              <a:gd name="connsiteY11" fmla="*/ 787291 h 3802479"/>
              <a:gd name="connsiteX12" fmla="*/ 3545893 w 3808512"/>
              <a:gd name="connsiteY12" fmla="*/ 809221 h 3802479"/>
              <a:gd name="connsiteX13" fmla="*/ 3566980 w 3808512"/>
              <a:gd name="connsiteY13" fmla="*/ 820319 h 3802479"/>
              <a:gd name="connsiteX14" fmla="*/ 3578840 w 3808512"/>
              <a:gd name="connsiteY14" fmla="*/ 830006 h 3802479"/>
              <a:gd name="connsiteX15" fmla="*/ 3600398 w 3808512"/>
              <a:gd name="connsiteY15" fmla="*/ 843605 h 3802479"/>
              <a:gd name="connsiteX16" fmla="*/ 3630806 w 3808512"/>
              <a:gd name="connsiteY16" fmla="*/ 872453 h 3802479"/>
              <a:gd name="connsiteX17" fmla="*/ 3651224 w 3808512"/>
              <a:gd name="connsiteY17" fmla="*/ 889131 h 3802479"/>
              <a:gd name="connsiteX18" fmla="*/ 3660996 w 3808512"/>
              <a:gd name="connsiteY18" fmla="*/ 901096 h 3802479"/>
              <a:gd name="connsiteX19" fmla="*/ 3675694 w 3808512"/>
              <a:gd name="connsiteY19" fmla="*/ 915039 h 3802479"/>
              <a:gd name="connsiteX20" fmla="*/ 3698311 w 3808512"/>
              <a:gd name="connsiteY20" fmla="*/ 946778 h 3802479"/>
              <a:gd name="connsiteX21" fmla="*/ 3720038 w 3808512"/>
              <a:gd name="connsiteY21" fmla="*/ 973374 h 3802479"/>
              <a:gd name="connsiteX22" fmla="*/ 3727862 w 3808512"/>
              <a:gd name="connsiteY22" fmla="*/ 988244 h 3802479"/>
              <a:gd name="connsiteX23" fmla="*/ 3735490 w 3808512"/>
              <a:gd name="connsiteY23" fmla="*/ 998949 h 3802479"/>
              <a:gd name="connsiteX24" fmla="*/ 3748501 w 3808512"/>
              <a:gd name="connsiteY24" fmla="*/ 1027463 h 3802479"/>
              <a:gd name="connsiteX25" fmla="*/ 3769189 w 3808512"/>
              <a:gd name="connsiteY25" fmla="*/ 1066778 h 3802479"/>
              <a:gd name="connsiteX26" fmla="*/ 3774287 w 3808512"/>
              <a:gd name="connsiteY26" fmla="*/ 1083983 h 3802479"/>
              <a:gd name="connsiteX27" fmla="*/ 3778260 w 3808512"/>
              <a:gd name="connsiteY27" fmla="*/ 1092689 h 3802479"/>
              <a:gd name="connsiteX28" fmla="*/ 3784179 w 3808512"/>
              <a:gd name="connsiteY28" fmla="*/ 1117361 h 3802479"/>
              <a:gd name="connsiteX29" fmla="*/ 3798681 w 3808512"/>
              <a:gd name="connsiteY29" fmla="*/ 1166290 h 3802479"/>
              <a:gd name="connsiteX30" fmla="*/ 3800516 w 3808512"/>
              <a:gd name="connsiteY30" fmla="*/ 1185449 h 3802479"/>
              <a:gd name="connsiteX31" fmla="*/ 3802476 w 3808512"/>
              <a:gd name="connsiteY31" fmla="*/ 1193614 h 3802479"/>
              <a:gd name="connsiteX32" fmla="*/ 3803290 w 3808512"/>
              <a:gd name="connsiteY32" fmla="*/ 1214386 h 3802479"/>
              <a:gd name="connsiteX33" fmla="*/ 3808512 w 3808512"/>
              <a:gd name="connsiteY33" fmla="*/ 1268856 h 3802479"/>
              <a:gd name="connsiteX34" fmla="*/ 3806322 w 3808512"/>
              <a:gd name="connsiteY34" fmla="*/ 1291700 h 3802479"/>
              <a:gd name="connsiteX35" fmla="*/ 3806611 w 3808512"/>
              <a:gd name="connsiteY35" fmla="*/ 1299081 h 3802479"/>
              <a:gd name="connsiteX36" fmla="*/ 3804186 w 3808512"/>
              <a:gd name="connsiteY36" fmla="*/ 1313980 h 3802479"/>
              <a:gd name="connsiteX37" fmla="*/ 3798680 w 3808512"/>
              <a:gd name="connsiteY37" fmla="*/ 1371421 h 3802479"/>
              <a:gd name="connsiteX38" fmla="*/ 3790157 w 3808512"/>
              <a:gd name="connsiteY38" fmla="*/ 1400183 h 3802479"/>
              <a:gd name="connsiteX39" fmla="*/ 3789138 w 3808512"/>
              <a:gd name="connsiteY39" fmla="*/ 1406443 h 3802479"/>
              <a:gd name="connsiteX40" fmla="*/ 3785302 w 3808512"/>
              <a:gd name="connsiteY40" fmla="*/ 1416567 h 3802479"/>
              <a:gd name="connsiteX41" fmla="*/ 3769189 w 3808512"/>
              <a:gd name="connsiteY41" fmla="*/ 1470934 h 3802479"/>
              <a:gd name="connsiteX42" fmla="*/ 3753132 w 3808512"/>
              <a:gd name="connsiteY42" fmla="*/ 1501448 h 3802479"/>
              <a:gd name="connsiteX43" fmla="*/ 3750588 w 3808512"/>
              <a:gd name="connsiteY43" fmla="*/ 1508158 h 3802479"/>
              <a:gd name="connsiteX44" fmla="*/ 3744631 w 3808512"/>
              <a:gd name="connsiteY44" fmla="*/ 1517603 h 3802479"/>
              <a:gd name="connsiteX45" fmla="*/ 3720038 w 3808512"/>
              <a:gd name="connsiteY45" fmla="*/ 1564338 h 3802479"/>
              <a:gd name="connsiteX46" fmla="*/ 3698567 w 3808512"/>
              <a:gd name="connsiteY46" fmla="*/ 1590621 h 3802479"/>
              <a:gd name="connsiteX47" fmla="*/ 3694274 w 3808512"/>
              <a:gd name="connsiteY47" fmla="*/ 1597427 h 3802479"/>
              <a:gd name="connsiteX48" fmla="*/ 3685166 w 3808512"/>
              <a:gd name="connsiteY48" fmla="*/ 1607029 h 3802479"/>
              <a:gd name="connsiteX49" fmla="*/ 3651224 w 3808512"/>
              <a:gd name="connsiteY49" fmla="*/ 1648580 h 3802479"/>
              <a:gd name="connsiteX50" fmla="*/ 1654610 w 3808512"/>
              <a:gd name="connsiteY50" fmla="*/ 3645192 h 3802479"/>
              <a:gd name="connsiteX51" fmla="*/ 1274885 w 3808512"/>
              <a:gd name="connsiteY51" fmla="*/ 3802479 h 3802479"/>
              <a:gd name="connsiteX52" fmla="*/ 1210394 w 3808512"/>
              <a:gd name="connsiteY52" fmla="*/ 3796297 h 3802479"/>
              <a:gd name="connsiteX53" fmla="*/ 1194116 w 3808512"/>
              <a:gd name="connsiteY53" fmla="*/ 3795659 h 3802479"/>
              <a:gd name="connsiteX54" fmla="*/ 1187717 w 3808512"/>
              <a:gd name="connsiteY54" fmla="*/ 3794125 h 3802479"/>
              <a:gd name="connsiteX55" fmla="*/ 1172320 w 3808512"/>
              <a:gd name="connsiteY55" fmla="*/ 3792649 h 3802479"/>
              <a:gd name="connsiteX56" fmla="*/ 1132996 w 3808512"/>
              <a:gd name="connsiteY56" fmla="*/ 3780995 h 3802479"/>
              <a:gd name="connsiteX57" fmla="*/ 1093189 w 3808512"/>
              <a:gd name="connsiteY57" fmla="*/ 3771444 h 3802479"/>
              <a:gd name="connsiteX58" fmla="*/ 1079144 w 3808512"/>
              <a:gd name="connsiteY58" fmla="*/ 3765035 h 3802479"/>
              <a:gd name="connsiteX59" fmla="*/ 1072808 w 3808512"/>
              <a:gd name="connsiteY59" fmla="*/ 3763157 h 3802479"/>
              <a:gd name="connsiteX60" fmla="*/ 1058327 w 3808512"/>
              <a:gd name="connsiteY60" fmla="*/ 3755537 h 3802479"/>
              <a:gd name="connsiteX61" fmla="*/ 999451 w 3808512"/>
              <a:gd name="connsiteY61" fmla="*/ 3728674 h 3802479"/>
              <a:gd name="connsiteX62" fmla="*/ 749242 w 3808512"/>
              <a:gd name="connsiteY62" fmla="*/ 3402598 h 3802479"/>
              <a:gd name="connsiteX63" fmla="*/ 18431 w 3808512"/>
              <a:gd name="connsiteY63" fmla="*/ 675174 h 3802479"/>
              <a:gd name="connsiteX64" fmla="*/ 296441 w 3808512"/>
              <a:gd name="connsiteY64" fmla="*/ 56022 h 3802479"/>
              <a:gd name="connsiteX65" fmla="*/ 368187 w 3808512"/>
              <a:gd name="connsiteY65" fmla="*/ 28831 h 3802479"/>
              <a:gd name="connsiteX66" fmla="*/ 368236 w 3808512"/>
              <a:gd name="connsiteY66" fmla="*/ 28808 h 3802479"/>
              <a:gd name="connsiteX67" fmla="*/ 368262 w 3808512"/>
              <a:gd name="connsiteY67" fmla="*/ 28802 h 3802479"/>
              <a:gd name="connsiteX68" fmla="*/ 398156 w 3808512"/>
              <a:gd name="connsiteY68" fmla="*/ 17473 h 3802479"/>
              <a:gd name="connsiteX69" fmla="*/ 452006 w 3808512"/>
              <a:gd name="connsiteY69" fmla="*/ 8709 h 3802479"/>
              <a:gd name="connsiteX70" fmla="*/ 469162 w 3808512"/>
              <a:gd name="connsiteY70" fmla="*/ 4592 h 3802479"/>
              <a:gd name="connsiteX71" fmla="*/ 479882 w 3808512"/>
              <a:gd name="connsiteY71" fmla="*/ 4172 h 38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08512" h="3802479">
                <a:moveTo>
                  <a:pt x="505518" y="0"/>
                </a:moveTo>
                <a:lnTo>
                  <a:pt x="545907" y="1584"/>
                </a:lnTo>
                <a:lnTo>
                  <a:pt x="574628" y="456"/>
                </a:lnTo>
                <a:lnTo>
                  <a:pt x="592858" y="3424"/>
                </a:lnTo>
                <a:lnTo>
                  <a:pt x="610984" y="4134"/>
                </a:lnTo>
                <a:lnTo>
                  <a:pt x="639994" y="11096"/>
                </a:lnTo>
                <a:lnTo>
                  <a:pt x="681990" y="17930"/>
                </a:lnTo>
                <a:lnTo>
                  <a:pt x="3409413" y="748741"/>
                </a:lnTo>
                <a:lnTo>
                  <a:pt x="3450678" y="764380"/>
                </a:lnTo>
                <a:lnTo>
                  <a:pt x="3473577" y="771167"/>
                </a:lnTo>
                <a:lnTo>
                  <a:pt x="3486430" y="777930"/>
                </a:lnTo>
                <a:lnTo>
                  <a:pt x="3511128" y="787291"/>
                </a:lnTo>
                <a:lnTo>
                  <a:pt x="3545893" y="809221"/>
                </a:lnTo>
                <a:lnTo>
                  <a:pt x="3566980" y="820319"/>
                </a:lnTo>
                <a:lnTo>
                  <a:pt x="3578840" y="830006"/>
                </a:lnTo>
                <a:lnTo>
                  <a:pt x="3600398" y="843605"/>
                </a:lnTo>
                <a:lnTo>
                  <a:pt x="3630806" y="872453"/>
                </a:lnTo>
                <a:lnTo>
                  <a:pt x="3651224" y="889131"/>
                </a:lnTo>
                <a:lnTo>
                  <a:pt x="3660996" y="901096"/>
                </a:lnTo>
                <a:lnTo>
                  <a:pt x="3675694" y="915039"/>
                </a:lnTo>
                <a:lnTo>
                  <a:pt x="3698311" y="946778"/>
                </a:lnTo>
                <a:lnTo>
                  <a:pt x="3720038" y="973374"/>
                </a:lnTo>
                <a:lnTo>
                  <a:pt x="3727862" y="988244"/>
                </a:lnTo>
                <a:lnTo>
                  <a:pt x="3735490" y="998949"/>
                </a:lnTo>
                <a:lnTo>
                  <a:pt x="3748501" y="1027463"/>
                </a:lnTo>
                <a:lnTo>
                  <a:pt x="3769189" y="1066778"/>
                </a:lnTo>
                <a:lnTo>
                  <a:pt x="3774287" y="1083983"/>
                </a:lnTo>
                <a:lnTo>
                  <a:pt x="3778260" y="1092689"/>
                </a:lnTo>
                <a:lnTo>
                  <a:pt x="3784179" y="1117361"/>
                </a:lnTo>
                <a:lnTo>
                  <a:pt x="3798681" y="1166290"/>
                </a:lnTo>
                <a:lnTo>
                  <a:pt x="3800516" y="1185449"/>
                </a:lnTo>
                <a:lnTo>
                  <a:pt x="3802476" y="1193614"/>
                </a:lnTo>
                <a:lnTo>
                  <a:pt x="3803290" y="1214386"/>
                </a:lnTo>
                <a:lnTo>
                  <a:pt x="3808512" y="1268856"/>
                </a:lnTo>
                <a:lnTo>
                  <a:pt x="3806322" y="1291700"/>
                </a:lnTo>
                <a:lnTo>
                  <a:pt x="3806611" y="1299081"/>
                </a:lnTo>
                <a:lnTo>
                  <a:pt x="3804186" y="1313980"/>
                </a:lnTo>
                <a:lnTo>
                  <a:pt x="3798680" y="1371421"/>
                </a:lnTo>
                <a:lnTo>
                  <a:pt x="3790157" y="1400183"/>
                </a:lnTo>
                <a:lnTo>
                  <a:pt x="3789138" y="1406443"/>
                </a:lnTo>
                <a:lnTo>
                  <a:pt x="3785302" y="1416567"/>
                </a:lnTo>
                <a:lnTo>
                  <a:pt x="3769189" y="1470934"/>
                </a:lnTo>
                <a:lnTo>
                  <a:pt x="3753132" y="1501448"/>
                </a:lnTo>
                <a:lnTo>
                  <a:pt x="3750588" y="1508158"/>
                </a:lnTo>
                <a:lnTo>
                  <a:pt x="3744631" y="1517603"/>
                </a:lnTo>
                <a:lnTo>
                  <a:pt x="3720038" y="1564338"/>
                </a:lnTo>
                <a:lnTo>
                  <a:pt x="3698567" y="1590621"/>
                </a:lnTo>
                <a:lnTo>
                  <a:pt x="3694274" y="1597427"/>
                </a:lnTo>
                <a:lnTo>
                  <a:pt x="3685166" y="1607029"/>
                </a:lnTo>
                <a:lnTo>
                  <a:pt x="3651224" y="1648580"/>
                </a:lnTo>
                <a:cubicBezTo>
                  <a:pt x="2985686" y="2314118"/>
                  <a:pt x="2320147" y="2979655"/>
                  <a:pt x="1654610" y="3645192"/>
                </a:cubicBezTo>
                <a:cubicBezTo>
                  <a:pt x="1549752" y="3750051"/>
                  <a:pt x="1412318" y="3802479"/>
                  <a:pt x="1274885" y="3802479"/>
                </a:cubicBezTo>
                <a:lnTo>
                  <a:pt x="1210394" y="3796297"/>
                </a:lnTo>
                <a:lnTo>
                  <a:pt x="1194116" y="3795659"/>
                </a:lnTo>
                <a:lnTo>
                  <a:pt x="1187717" y="3794125"/>
                </a:lnTo>
                <a:lnTo>
                  <a:pt x="1172320" y="3792649"/>
                </a:lnTo>
                <a:lnTo>
                  <a:pt x="1132996" y="3780995"/>
                </a:lnTo>
                <a:lnTo>
                  <a:pt x="1093189" y="3771444"/>
                </a:lnTo>
                <a:lnTo>
                  <a:pt x="1079144" y="3765035"/>
                </a:lnTo>
                <a:lnTo>
                  <a:pt x="1072808" y="3763157"/>
                </a:lnTo>
                <a:lnTo>
                  <a:pt x="1058327" y="3755537"/>
                </a:lnTo>
                <a:lnTo>
                  <a:pt x="999451" y="3728674"/>
                </a:lnTo>
                <a:cubicBezTo>
                  <a:pt x="880429" y="3659956"/>
                  <a:pt x="787623" y="3545836"/>
                  <a:pt x="749242" y="3402598"/>
                </a:cubicBezTo>
                <a:lnTo>
                  <a:pt x="18431" y="675174"/>
                </a:lnTo>
                <a:cubicBezTo>
                  <a:pt x="-48735" y="424507"/>
                  <a:pt x="73033" y="167725"/>
                  <a:pt x="296441" y="56022"/>
                </a:cubicBezTo>
                <a:lnTo>
                  <a:pt x="368187" y="28831"/>
                </a:lnTo>
                <a:lnTo>
                  <a:pt x="368236" y="28808"/>
                </a:lnTo>
                <a:lnTo>
                  <a:pt x="368262" y="28802"/>
                </a:lnTo>
                <a:lnTo>
                  <a:pt x="398156" y="17473"/>
                </a:lnTo>
                <a:lnTo>
                  <a:pt x="452006" y="8709"/>
                </a:lnTo>
                <a:lnTo>
                  <a:pt x="469162" y="4592"/>
                </a:lnTo>
                <a:lnTo>
                  <a:pt x="479882" y="4172"/>
                </a:lnTo>
                <a:close/>
              </a:path>
            </a:pathLst>
          </a:custGeom>
          <a:solidFill>
            <a:srgbClr val="353535">
              <a:alpha val="30000"/>
            </a:srgbClr>
          </a:solidFill>
          <a:ln>
            <a:noFill/>
          </a:ln>
          <a:effectLst>
            <a:outerShdw blurRad="330200" sx="102000" sy="102000" algn="ctr" rotWithShape="0">
              <a:srgbClr val="353535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30">
            <a:extLst>
              <a:ext uri="{FF2B5EF4-FFF2-40B4-BE49-F238E27FC236}">
                <a16:creationId xmlns:a16="http://schemas.microsoft.com/office/drawing/2014/main" id="{E1DC8EF8-57FA-4714-8E46-2301018325C5}"/>
              </a:ext>
            </a:extLst>
          </p:cNvPr>
          <p:cNvSpPr/>
          <p:nvPr/>
        </p:nvSpPr>
        <p:spPr>
          <a:xfrm>
            <a:off x="10523100" y="390905"/>
            <a:ext cx="371323" cy="370735"/>
          </a:xfrm>
          <a:custGeom>
            <a:avLst/>
            <a:gdLst>
              <a:gd name="connsiteX0" fmla="*/ 505518 w 3808512"/>
              <a:gd name="connsiteY0" fmla="*/ 0 h 3802479"/>
              <a:gd name="connsiteX1" fmla="*/ 545907 w 3808512"/>
              <a:gd name="connsiteY1" fmla="*/ 1584 h 3802479"/>
              <a:gd name="connsiteX2" fmla="*/ 574628 w 3808512"/>
              <a:gd name="connsiteY2" fmla="*/ 456 h 3802479"/>
              <a:gd name="connsiteX3" fmla="*/ 592858 w 3808512"/>
              <a:gd name="connsiteY3" fmla="*/ 3424 h 3802479"/>
              <a:gd name="connsiteX4" fmla="*/ 610984 w 3808512"/>
              <a:gd name="connsiteY4" fmla="*/ 4134 h 3802479"/>
              <a:gd name="connsiteX5" fmla="*/ 639994 w 3808512"/>
              <a:gd name="connsiteY5" fmla="*/ 11096 h 3802479"/>
              <a:gd name="connsiteX6" fmla="*/ 681990 w 3808512"/>
              <a:gd name="connsiteY6" fmla="*/ 17930 h 3802479"/>
              <a:gd name="connsiteX7" fmla="*/ 3409413 w 3808512"/>
              <a:gd name="connsiteY7" fmla="*/ 748741 h 3802479"/>
              <a:gd name="connsiteX8" fmla="*/ 3450678 w 3808512"/>
              <a:gd name="connsiteY8" fmla="*/ 764380 h 3802479"/>
              <a:gd name="connsiteX9" fmla="*/ 3473577 w 3808512"/>
              <a:gd name="connsiteY9" fmla="*/ 771167 h 3802479"/>
              <a:gd name="connsiteX10" fmla="*/ 3486430 w 3808512"/>
              <a:gd name="connsiteY10" fmla="*/ 777930 h 3802479"/>
              <a:gd name="connsiteX11" fmla="*/ 3511128 w 3808512"/>
              <a:gd name="connsiteY11" fmla="*/ 787291 h 3802479"/>
              <a:gd name="connsiteX12" fmla="*/ 3545893 w 3808512"/>
              <a:gd name="connsiteY12" fmla="*/ 809221 h 3802479"/>
              <a:gd name="connsiteX13" fmla="*/ 3566980 w 3808512"/>
              <a:gd name="connsiteY13" fmla="*/ 820319 h 3802479"/>
              <a:gd name="connsiteX14" fmla="*/ 3578840 w 3808512"/>
              <a:gd name="connsiteY14" fmla="*/ 830006 h 3802479"/>
              <a:gd name="connsiteX15" fmla="*/ 3600398 w 3808512"/>
              <a:gd name="connsiteY15" fmla="*/ 843605 h 3802479"/>
              <a:gd name="connsiteX16" fmla="*/ 3630806 w 3808512"/>
              <a:gd name="connsiteY16" fmla="*/ 872453 h 3802479"/>
              <a:gd name="connsiteX17" fmla="*/ 3651224 w 3808512"/>
              <a:gd name="connsiteY17" fmla="*/ 889131 h 3802479"/>
              <a:gd name="connsiteX18" fmla="*/ 3660996 w 3808512"/>
              <a:gd name="connsiteY18" fmla="*/ 901096 h 3802479"/>
              <a:gd name="connsiteX19" fmla="*/ 3675694 w 3808512"/>
              <a:gd name="connsiteY19" fmla="*/ 915039 h 3802479"/>
              <a:gd name="connsiteX20" fmla="*/ 3698311 w 3808512"/>
              <a:gd name="connsiteY20" fmla="*/ 946778 h 3802479"/>
              <a:gd name="connsiteX21" fmla="*/ 3720038 w 3808512"/>
              <a:gd name="connsiteY21" fmla="*/ 973374 h 3802479"/>
              <a:gd name="connsiteX22" fmla="*/ 3727862 w 3808512"/>
              <a:gd name="connsiteY22" fmla="*/ 988244 h 3802479"/>
              <a:gd name="connsiteX23" fmla="*/ 3735490 w 3808512"/>
              <a:gd name="connsiteY23" fmla="*/ 998949 h 3802479"/>
              <a:gd name="connsiteX24" fmla="*/ 3748501 w 3808512"/>
              <a:gd name="connsiteY24" fmla="*/ 1027463 h 3802479"/>
              <a:gd name="connsiteX25" fmla="*/ 3769189 w 3808512"/>
              <a:gd name="connsiteY25" fmla="*/ 1066778 h 3802479"/>
              <a:gd name="connsiteX26" fmla="*/ 3774287 w 3808512"/>
              <a:gd name="connsiteY26" fmla="*/ 1083983 h 3802479"/>
              <a:gd name="connsiteX27" fmla="*/ 3778260 w 3808512"/>
              <a:gd name="connsiteY27" fmla="*/ 1092689 h 3802479"/>
              <a:gd name="connsiteX28" fmla="*/ 3784179 w 3808512"/>
              <a:gd name="connsiteY28" fmla="*/ 1117361 h 3802479"/>
              <a:gd name="connsiteX29" fmla="*/ 3798681 w 3808512"/>
              <a:gd name="connsiteY29" fmla="*/ 1166290 h 3802479"/>
              <a:gd name="connsiteX30" fmla="*/ 3800516 w 3808512"/>
              <a:gd name="connsiteY30" fmla="*/ 1185449 h 3802479"/>
              <a:gd name="connsiteX31" fmla="*/ 3802476 w 3808512"/>
              <a:gd name="connsiteY31" fmla="*/ 1193614 h 3802479"/>
              <a:gd name="connsiteX32" fmla="*/ 3803290 w 3808512"/>
              <a:gd name="connsiteY32" fmla="*/ 1214386 h 3802479"/>
              <a:gd name="connsiteX33" fmla="*/ 3808512 w 3808512"/>
              <a:gd name="connsiteY33" fmla="*/ 1268856 h 3802479"/>
              <a:gd name="connsiteX34" fmla="*/ 3806322 w 3808512"/>
              <a:gd name="connsiteY34" fmla="*/ 1291700 h 3802479"/>
              <a:gd name="connsiteX35" fmla="*/ 3806611 w 3808512"/>
              <a:gd name="connsiteY35" fmla="*/ 1299081 h 3802479"/>
              <a:gd name="connsiteX36" fmla="*/ 3804186 w 3808512"/>
              <a:gd name="connsiteY36" fmla="*/ 1313980 h 3802479"/>
              <a:gd name="connsiteX37" fmla="*/ 3798680 w 3808512"/>
              <a:gd name="connsiteY37" fmla="*/ 1371421 h 3802479"/>
              <a:gd name="connsiteX38" fmla="*/ 3790157 w 3808512"/>
              <a:gd name="connsiteY38" fmla="*/ 1400183 h 3802479"/>
              <a:gd name="connsiteX39" fmla="*/ 3789138 w 3808512"/>
              <a:gd name="connsiteY39" fmla="*/ 1406443 h 3802479"/>
              <a:gd name="connsiteX40" fmla="*/ 3785302 w 3808512"/>
              <a:gd name="connsiteY40" fmla="*/ 1416567 h 3802479"/>
              <a:gd name="connsiteX41" fmla="*/ 3769189 w 3808512"/>
              <a:gd name="connsiteY41" fmla="*/ 1470934 h 3802479"/>
              <a:gd name="connsiteX42" fmla="*/ 3753132 w 3808512"/>
              <a:gd name="connsiteY42" fmla="*/ 1501448 h 3802479"/>
              <a:gd name="connsiteX43" fmla="*/ 3750588 w 3808512"/>
              <a:gd name="connsiteY43" fmla="*/ 1508158 h 3802479"/>
              <a:gd name="connsiteX44" fmla="*/ 3744631 w 3808512"/>
              <a:gd name="connsiteY44" fmla="*/ 1517603 h 3802479"/>
              <a:gd name="connsiteX45" fmla="*/ 3720038 w 3808512"/>
              <a:gd name="connsiteY45" fmla="*/ 1564338 h 3802479"/>
              <a:gd name="connsiteX46" fmla="*/ 3698567 w 3808512"/>
              <a:gd name="connsiteY46" fmla="*/ 1590621 h 3802479"/>
              <a:gd name="connsiteX47" fmla="*/ 3694274 w 3808512"/>
              <a:gd name="connsiteY47" fmla="*/ 1597427 h 3802479"/>
              <a:gd name="connsiteX48" fmla="*/ 3685166 w 3808512"/>
              <a:gd name="connsiteY48" fmla="*/ 1607029 h 3802479"/>
              <a:gd name="connsiteX49" fmla="*/ 3651224 w 3808512"/>
              <a:gd name="connsiteY49" fmla="*/ 1648580 h 3802479"/>
              <a:gd name="connsiteX50" fmla="*/ 1654610 w 3808512"/>
              <a:gd name="connsiteY50" fmla="*/ 3645192 h 3802479"/>
              <a:gd name="connsiteX51" fmla="*/ 1274885 w 3808512"/>
              <a:gd name="connsiteY51" fmla="*/ 3802479 h 3802479"/>
              <a:gd name="connsiteX52" fmla="*/ 1210394 w 3808512"/>
              <a:gd name="connsiteY52" fmla="*/ 3796297 h 3802479"/>
              <a:gd name="connsiteX53" fmla="*/ 1194116 w 3808512"/>
              <a:gd name="connsiteY53" fmla="*/ 3795659 h 3802479"/>
              <a:gd name="connsiteX54" fmla="*/ 1187717 w 3808512"/>
              <a:gd name="connsiteY54" fmla="*/ 3794125 h 3802479"/>
              <a:gd name="connsiteX55" fmla="*/ 1172320 w 3808512"/>
              <a:gd name="connsiteY55" fmla="*/ 3792649 h 3802479"/>
              <a:gd name="connsiteX56" fmla="*/ 1132996 w 3808512"/>
              <a:gd name="connsiteY56" fmla="*/ 3780995 h 3802479"/>
              <a:gd name="connsiteX57" fmla="*/ 1093189 w 3808512"/>
              <a:gd name="connsiteY57" fmla="*/ 3771444 h 3802479"/>
              <a:gd name="connsiteX58" fmla="*/ 1079144 w 3808512"/>
              <a:gd name="connsiteY58" fmla="*/ 3765035 h 3802479"/>
              <a:gd name="connsiteX59" fmla="*/ 1072808 w 3808512"/>
              <a:gd name="connsiteY59" fmla="*/ 3763157 h 3802479"/>
              <a:gd name="connsiteX60" fmla="*/ 1058327 w 3808512"/>
              <a:gd name="connsiteY60" fmla="*/ 3755537 h 3802479"/>
              <a:gd name="connsiteX61" fmla="*/ 999451 w 3808512"/>
              <a:gd name="connsiteY61" fmla="*/ 3728674 h 3802479"/>
              <a:gd name="connsiteX62" fmla="*/ 749242 w 3808512"/>
              <a:gd name="connsiteY62" fmla="*/ 3402598 h 3802479"/>
              <a:gd name="connsiteX63" fmla="*/ 18431 w 3808512"/>
              <a:gd name="connsiteY63" fmla="*/ 675174 h 3802479"/>
              <a:gd name="connsiteX64" fmla="*/ 296441 w 3808512"/>
              <a:gd name="connsiteY64" fmla="*/ 56022 h 3802479"/>
              <a:gd name="connsiteX65" fmla="*/ 368187 w 3808512"/>
              <a:gd name="connsiteY65" fmla="*/ 28831 h 3802479"/>
              <a:gd name="connsiteX66" fmla="*/ 368236 w 3808512"/>
              <a:gd name="connsiteY66" fmla="*/ 28808 h 3802479"/>
              <a:gd name="connsiteX67" fmla="*/ 368262 w 3808512"/>
              <a:gd name="connsiteY67" fmla="*/ 28802 h 3802479"/>
              <a:gd name="connsiteX68" fmla="*/ 398156 w 3808512"/>
              <a:gd name="connsiteY68" fmla="*/ 17473 h 3802479"/>
              <a:gd name="connsiteX69" fmla="*/ 452006 w 3808512"/>
              <a:gd name="connsiteY69" fmla="*/ 8709 h 3802479"/>
              <a:gd name="connsiteX70" fmla="*/ 469162 w 3808512"/>
              <a:gd name="connsiteY70" fmla="*/ 4592 h 3802479"/>
              <a:gd name="connsiteX71" fmla="*/ 479882 w 3808512"/>
              <a:gd name="connsiteY71" fmla="*/ 4172 h 38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08512" h="3802479">
                <a:moveTo>
                  <a:pt x="505518" y="0"/>
                </a:moveTo>
                <a:lnTo>
                  <a:pt x="545907" y="1584"/>
                </a:lnTo>
                <a:lnTo>
                  <a:pt x="574628" y="456"/>
                </a:lnTo>
                <a:lnTo>
                  <a:pt x="592858" y="3424"/>
                </a:lnTo>
                <a:lnTo>
                  <a:pt x="610984" y="4134"/>
                </a:lnTo>
                <a:lnTo>
                  <a:pt x="639994" y="11096"/>
                </a:lnTo>
                <a:lnTo>
                  <a:pt x="681990" y="17930"/>
                </a:lnTo>
                <a:lnTo>
                  <a:pt x="3409413" y="748741"/>
                </a:lnTo>
                <a:lnTo>
                  <a:pt x="3450678" y="764380"/>
                </a:lnTo>
                <a:lnTo>
                  <a:pt x="3473577" y="771167"/>
                </a:lnTo>
                <a:lnTo>
                  <a:pt x="3486430" y="777930"/>
                </a:lnTo>
                <a:lnTo>
                  <a:pt x="3511128" y="787291"/>
                </a:lnTo>
                <a:lnTo>
                  <a:pt x="3545893" y="809221"/>
                </a:lnTo>
                <a:lnTo>
                  <a:pt x="3566980" y="820319"/>
                </a:lnTo>
                <a:lnTo>
                  <a:pt x="3578840" y="830006"/>
                </a:lnTo>
                <a:lnTo>
                  <a:pt x="3600398" y="843605"/>
                </a:lnTo>
                <a:lnTo>
                  <a:pt x="3630806" y="872453"/>
                </a:lnTo>
                <a:lnTo>
                  <a:pt x="3651224" y="889131"/>
                </a:lnTo>
                <a:lnTo>
                  <a:pt x="3660996" y="901096"/>
                </a:lnTo>
                <a:lnTo>
                  <a:pt x="3675694" y="915039"/>
                </a:lnTo>
                <a:lnTo>
                  <a:pt x="3698311" y="946778"/>
                </a:lnTo>
                <a:lnTo>
                  <a:pt x="3720038" y="973374"/>
                </a:lnTo>
                <a:lnTo>
                  <a:pt x="3727862" y="988244"/>
                </a:lnTo>
                <a:lnTo>
                  <a:pt x="3735490" y="998949"/>
                </a:lnTo>
                <a:lnTo>
                  <a:pt x="3748501" y="1027463"/>
                </a:lnTo>
                <a:lnTo>
                  <a:pt x="3769189" y="1066778"/>
                </a:lnTo>
                <a:lnTo>
                  <a:pt x="3774287" y="1083983"/>
                </a:lnTo>
                <a:lnTo>
                  <a:pt x="3778260" y="1092689"/>
                </a:lnTo>
                <a:lnTo>
                  <a:pt x="3784179" y="1117361"/>
                </a:lnTo>
                <a:lnTo>
                  <a:pt x="3798681" y="1166290"/>
                </a:lnTo>
                <a:lnTo>
                  <a:pt x="3800516" y="1185449"/>
                </a:lnTo>
                <a:lnTo>
                  <a:pt x="3802476" y="1193614"/>
                </a:lnTo>
                <a:lnTo>
                  <a:pt x="3803290" y="1214386"/>
                </a:lnTo>
                <a:lnTo>
                  <a:pt x="3808512" y="1268856"/>
                </a:lnTo>
                <a:lnTo>
                  <a:pt x="3806322" y="1291700"/>
                </a:lnTo>
                <a:lnTo>
                  <a:pt x="3806611" y="1299081"/>
                </a:lnTo>
                <a:lnTo>
                  <a:pt x="3804186" y="1313980"/>
                </a:lnTo>
                <a:lnTo>
                  <a:pt x="3798680" y="1371421"/>
                </a:lnTo>
                <a:lnTo>
                  <a:pt x="3790157" y="1400183"/>
                </a:lnTo>
                <a:lnTo>
                  <a:pt x="3789138" y="1406443"/>
                </a:lnTo>
                <a:lnTo>
                  <a:pt x="3785302" y="1416567"/>
                </a:lnTo>
                <a:lnTo>
                  <a:pt x="3769189" y="1470934"/>
                </a:lnTo>
                <a:lnTo>
                  <a:pt x="3753132" y="1501448"/>
                </a:lnTo>
                <a:lnTo>
                  <a:pt x="3750588" y="1508158"/>
                </a:lnTo>
                <a:lnTo>
                  <a:pt x="3744631" y="1517603"/>
                </a:lnTo>
                <a:lnTo>
                  <a:pt x="3720038" y="1564338"/>
                </a:lnTo>
                <a:lnTo>
                  <a:pt x="3698567" y="1590621"/>
                </a:lnTo>
                <a:lnTo>
                  <a:pt x="3694274" y="1597427"/>
                </a:lnTo>
                <a:lnTo>
                  <a:pt x="3685166" y="1607029"/>
                </a:lnTo>
                <a:lnTo>
                  <a:pt x="3651224" y="1648580"/>
                </a:lnTo>
                <a:cubicBezTo>
                  <a:pt x="2985686" y="2314118"/>
                  <a:pt x="2320147" y="2979655"/>
                  <a:pt x="1654610" y="3645192"/>
                </a:cubicBezTo>
                <a:cubicBezTo>
                  <a:pt x="1549752" y="3750051"/>
                  <a:pt x="1412318" y="3802479"/>
                  <a:pt x="1274885" y="3802479"/>
                </a:cubicBezTo>
                <a:lnTo>
                  <a:pt x="1210394" y="3796297"/>
                </a:lnTo>
                <a:lnTo>
                  <a:pt x="1194116" y="3795659"/>
                </a:lnTo>
                <a:lnTo>
                  <a:pt x="1187717" y="3794125"/>
                </a:lnTo>
                <a:lnTo>
                  <a:pt x="1172320" y="3792649"/>
                </a:lnTo>
                <a:lnTo>
                  <a:pt x="1132996" y="3780995"/>
                </a:lnTo>
                <a:lnTo>
                  <a:pt x="1093189" y="3771444"/>
                </a:lnTo>
                <a:lnTo>
                  <a:pt x="1079144" y="3765035"/>
                </a:lnTo>
                <a:lnTo>
                  <a:pt x="1072808" y="3763157"/>
                </a:lnTo>
                <a:lnTo>
                  <a:pt x="1058327" y="3755537"/>
                </a:lnTo>
                <a:lnTo>
                  <a:pt x="999451" y="3728674"/>
                </a:lnTo>
                <a:cubicBezTo>
                  <a:pt x="880429" y="3659956"/>
                  <a:pt x="787623" y="3545836"/>
                  <a:pt x="749242" y="3402598"/>
                </a:cubicBezTo>
                <a:lnTo>
                  <a:pt x="18431" y="675174"/>
                </a:lnTo>
                <a:cubicBezTo>
                  <a:pt x="-48735" y="424507"/>
                  <a:pt x="73033" y="167725"/>
                  <a:pt x="296441" y="56022"/>
                </a:cubicBezTo>
                <a:lnTo>
                  <a:pt x="368187" y="28831"/>
                </a:lnTo>
                <a:lnTo>
                  <a:pt x="368236" y="28808"/>
                </a:lnTo>
                <a:lnTo>
                  <a:pt x="368262" y="28802"/>
                </a:lnTo>
                <a:lnTo>
                  <a:pt x="398156" y="17473"/>
                </a:lnTo>
                <a:lnTo>
                  <a:pt x="452006" y="8709"/>
                </a:lnTo>
                <a:lnTo>
                  <a:pt x="469162" y="4592"/>
                </a:lnTo>
                <a:lnTo>
                  <a:pt x="479882" y="4172"/>
                </a:lnTo>
                <a:close/>
              </a:path>
            </a:pathLst>
          </a:custGeom>
          <a:solidFill>
            <a:srgbClr val="353535">
              <a:alpha val="30000"/>
            </a:srgbClr>
          </a:solidFill>
          <a:ln>
            <a:noFill/>
          </a:ln>
          <a:effectLst>
            <a:outerShdw blurRad="330200" sx="102000" sy="102000" algn="ctr" rotWithShape="0">
              <a:srgbClr val="353535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31">
            <a:extLst>
              <a:ext uri="{FF2B5EF4-FFF2-40B4-BE49-F238E27FC236}">
                <a16:creationId xmlns:a16="http://schemas.microsoft.com/office/drawing/2014/main" id="{FBBBED5D-0E4B-4162-B026-82AC0454FE8B}"/>
              </a:ext>
            </a:extLst>
          </p:cNvPr>
          <p:cNvSpPr/>
          <p:nvPr/>
        </p:nvSpPr>
        <p:spPr>
          <a:xfrm>
            <a:off x="5507846" y="477373"/>
            <a:ext cx="371323" cy="370735"/>
          </a:xfrm>
          <a:custGeom>
            <a:avLst/>
            <a:gdLst>
              <a:gd name="connsiteX0" fmla="*/ 505518 w 3808512"/>
              <a:gd name="connsiteY0" fmla="*/ 0 h 3802479"/>
              <a:gd name="connsiteX1" fmla="*/ 545907 w 3808512"/>
              <a:gd name="connsiteY1" fmla="*/ 1584 h 3802479"/>
              <a:gd name="connsiteX2" fmla="*/ 574628 w 3808512"/>
              <a:gd name="connsiteY2" fmla="*/ 456 h 3802479"/>
              <a:gd name="connsiteX3" fmla="*/ 592858 w 3808512"/>
              <a:gd name="connsiteY3" fmla="*/ 3424 h 3802479"/>
              <a:gd name="connsiteX4" fmla="*/ 610984 w 3808512"/>
              <a:gd name="connsiteY4" fmla="*/ 4134 h 3802479"/>
              <a:gd name="connsiteX5" fmla="*/ 639994 w 3808512"/>
              <a:gd name="connsiteY5" fmla="*/ 11096 h 3802479"/>
              <a:gd name="connsiteX6" fmla="*/ 681990 w 3808512"/>
              <a:gd name="connsiteY6" fmla="*/ 17930 h 3802479"/>
              <a:gd name="connsiteX7" fmla="*/ 3409413 w 3808512"/>
              <a:gd name="connsiteY7" fmla="*/ 748741 h 3802479"/>
              <a:gd name="connsiteX8" fmla="*/ 3450678 w 3808512"/>
              <a:gd name="connsiteY8" fmla="*/ 764380 h 3802479"/>
              <a:gd name="connsiteX9" fmla="*/ 3473577 w 3808512"/>
              <a:gd name="connsiteY9" fmla="*/ 771167 h 3802479"/>
              <a:gd name="connsiteX10" fmla="*/ 3486430 w 3808512"/>
              <a:gd name="connsiteY10" fmla="*/ 777930 h 3802479"/>
              <a:gd name="connsiteX11" fmla="*/ 3511128 w 3808512"/>
              <a:gd name="connsiteY11" fmla="*/ 787291 h 3802479"/>
              <a:gd name="connsiteX12" fmla="*/ 3545893 w 3808512"/>
              <a:gd name="connsiteY12" fmla="*/ 809221 h 3802479"/>
              <a:gd name="connsiteX13" fmla="*/ 3566980 w 3808512"/>
              <a:gd name="connsiteY13" fmla="*/ 820319 h 3802479"/>
              <a:gd name="connsiteX14" fmla="*/ 3578840 w 3808512"/>
              <a:gd name="connsiteY14" fmla="*/ 830006 h 3802479"/>
              <a:gd name="connsiteX15" fmla="*/ 3600398 w 3808512"/>
              <a:gd name="connsiteY15" fmla="*/ 843605 h 3802479"/>
              <a:gd name="connsiteX16" fmla="*/ 3630806 w 3808512"/>
              <a:gd name="connsiteY16" fmla="*/ 872453 h 3802479"/>
              <a:gd name="connsiteX17" fmla="*/ 3651224 w 3808512"/>
              <a:gd name="connsiteY17" fmla="*/ 889131 h 3802479"/>
              <a:gd name="connsiteX18" fmla="*/ 3660996 w 3808512"/>
              <a:gd name="connsiteY18" fmla="*/ 901096 h 3802479"/>
              <a:gd name="connsiteX19" fmla="*/ 3675694 w 3808512"/>
              <a:gd name="connsiteY19" fmla="*/ 915039 h 3802479"/>
              <a:gd name="connsiteX20" fmla="*/ 3698311 w 3808512"/>
              <a:gd name="connsiteY20" fmla="*/ 946778 h 3802479"/>
              <a:gd name="connsiteX21" fmla="*/ 3720038 w 3808512"/>
              <a:gd name="connsiteY21" fmla="*/ 973374 h 3802479"/>
              <a:gd name="connsiteX22" fmla="*/ 3727862 w 3808512"/>
              <a:gd name="connsiteY22" fmla="*/ 988244 h 3802479"/>
              <a:gd name="connsiteX23" fmla="*/ 3735490 w 3808512"/>
              <a:gd name="connsiteY23" fmla="*/ 998949 h 3802479"/>
              <a:gd name="connsiteX24" fmla="*/ 3748501 w 3808512"/>
              <a:gd name="connsiteY24" fmla="*/ 1027463 h 3802479"/>
              <a:gd name="connsiteX25" fmla="*/ 3769189 w 3808512"/>
              <a:gd name="connsiteY25" fmla="*/ 1066778 h 3802479"/>
              <a:gd name="connsiteX26" fmla="*/ 3774287 w 3808512"/>
              <a:gd name="connsiteY26" fmla="*/ 1083983 h 3802479"/>
              <a:gd name="connsiteX27" fmla="*/ 3778260 w 3808512"/>
              <a:gd name="connsiteY27" fmla="*/ 1092689 h 3802479"/>
              <a:gd name="connsiteX28" fmla="*/ 3784179 w 3808512"/>
              <a:gd name="connsiteY28" fmla="*/ 1117361 h 3802479"/>
              <a:gd name="connsiteX29" fmla="*/ 3798681 w 3808512"/>
              <a:gd name="connsiteY29" fmla="*/ 1166290 h 3802479"/>
              <a:gd name="connsiteX30" fmla="*/ 3800516 w 3808512"/>
              <a:gd name="connsiteY30" fmla="*/ 1185449 h 3802479"/>
              <a:gd name="connsiteX31" fmla="*/ 3802476 w 3808512"/>
              <a:gd name="connsiteY31" fmla="*/ 1193614 h 3802479"/>
              <a:gd name="connsiteX32" fmla="*/ 3803290 w 3808512"/>
              <a:gd name="connsiteY32" fmla="*/ 1214386 h 3802479"/>
              <a:gd name="connsiteX33" fmla="*/ 3808512 w 3808512"/>
              <a:gd name="connsiteY33" fmla="*/ 1268856 h 3802479"/>
              <a:gd name="connsiteX34" fmla="*/ 3806322 w 3808512"/>
              <a:gd name="connsiteY34" fmla="*/ 1291700 h 3802479"/>
              <a:gd name="connsiteX35" fmla="*/ 3806611 w 3808512"/>
              <a:gd name="connsiteY35" fmla="*/ 1299081 h 3802479"/>
              <a:gd name="connsiteX36" fmla="*/ 3804186 w 3808512"/>
              <a:gd name="connsiteY36" fmla="*/ 1313980 h 3802479"/>
              <a:gd name="connsiteX37" fmla="*/ 3798680 w 3808512"/>
              <a:gd name="connsiteY37" fmla="*/ 1371421 h 3802479"/>
              <a:gd name="connsiteX38" fmla="*/ 3790157 w 3808512"/>
              <a:gd name="connsiteY38" fmla="*/ 1400183 h 3802479"/>
              <a:gd name="connsiteX39" fmla="*/ 3789138 w 3808512"/>
              <a:gd name="connsiteY39" fmla="*/ 1406443 h 3802479"/>
              <a:gd name="connsiteX40" fmla="*/ 3785302 w 3808512"/>
              <a:gd name="connsiteY40" fmla="*/ 1416567 h 3802479"/>
              <a:gd name="connsiteX41" fmla="*/ 3769189 w 3808512"/>
              <a:gd name="connsiteY41" fmla="*/ 1470934 h 3802479"/>
              <a:gd name="connsiteX42" fmla="*/ 3753132 w 3808512"/>
              <a:gd name="connsiteY42" fmla="*/ 1501448 h 3802479"/>
              <a:gd name="connsiteX43" fmla="*/ 3750588 w 3808512"/>
              <a:gd name="connsiteY43" fmla="*/ 1508158 h 3802479"/>
              <a:gd name="connsiteX44" fmla="*/ 3744631 w 3808512"/>
              <a:gd name="connsiteY44" fmla="*/ 1517603 h 3802479"/>
              <a:gd name="connsiteX45" fmla="*/ 3720038 w 3808512"/>
              <a:gd name="connsiteY45" fmla="*/ 1564338 h 3802479"/>
              <a:gd name="connsiteX46" fmla="*/ 3698567 w 3808512"/>
              <a:gd name="connsiteY46" fmla="*/ 1590621 h 3802479"/>
              <a:gd name="connsiteX47" fmla="*/ 3694274 w 3808512"/>
              <a:gd name="connsiteY47" fmla="*/ 1597427 h 3802479"/>
              <a:gd name="connsiteX48" fmla="*/ 3685166 w 3808512"/>
              <a:gd name="connsiteY48" fmla="*/ 1607029 h 3802479"/>
              <a:gd name="connsiteX49" fmla="*/ 3651224 w 3808512"/>
              <a:gd name="connsiteY49" fmla="*/ 1648580 h 3802479"/>
              <a:gd name="connsiteX50" fmla="*/ 1654610 w 3808512"/>
              <a:gd name="connsiteY50" fmla="*/ 3645192 h 3802479"/>
              <a:gd name="connsiteX51" fmla="*/ 1274885 w 3808512"/>
              <a:gd name="connsiteY51" fmla="*/ 3802479 h 3802479"/>
              <a:gd name="connsiteX52" fmla="*/ 1210394 w 3808512"/>
              <a:gd name="connsiteY52" fmla="*/ 3796297 h 3802479"/>
              <a:gd name="connsiteX53" fmla="*/ 1194116 w 3808512"/>
              <a:gd name="connsiteY53" fmla="*/ 3795659 h 3802479"/>
              <a:gd name="connsiteX54" fmla="*/ 1187717 w 3808512"/>
              <a:gd name="connsiteY54" fmla="*/ 3794125 h 3802479"/>
              <a:gd name="connsiteX55" fmla="*/ 1172320 w 3808512"/>
              <a:gd name="connsiteY55" fmla="*/ 3792649 h 3802479"/>
              <a:gd name="connsiteX56" fmla="*/ 1132996 w 3808512"/>
              <a:gd name="connsiteY56" fmla="*/ 3780995 h 3802479"/>
              <a:gd name="connsiteX57" fmla="*/ 1093189 w 3808512"/>
              <a:gd name="connsiteY57" fmla="*/ 3771444 h 3802479"/>
              <a:gd name="connsiteX58" fmla="*/ 1079144 w 3808512"/>
              <a:gd name="connsiteY58" fmla="*/ 3765035 h 3802479"/>
              <a:gd name="connsiteX59" fmla="*/ 1072808 w 3808512"/>
              <a:gd name="connsiteY59" fmla="*/ 3763157 h 3802479"/>
              <a:gd name="connsiteX60" fmla="*/ 1058327 w 3808512"/>
              <a:gd name="connsiteY60" fmla="*/ 3755537 h 3802479"/>
              <a:gd name="connsiteX61" fmla="*/ 999451 w 3808512"/>
              <a:gd name="connsiteY61" fmla="*/ 3728674 h 3802479"/>
              <a:gd name="connsiteX62" fmla="*/ 749242 w 3808512"/>
              <a:gd name="connsiteY62" fmla="*/ 3402598 h 3802479"/>
              <a:gd name="connsiteX63" fmla="*/ 18431 w 3808512"/>
              <a:gd name="connsiteY63" fmla="*/ 675174 h 3802479"/>
              <a:gd name="connsiteX64" fmla="*/ 296441 w 3808512"/>
              <a:gd name="connsiteY64" fmla="*/ 56022 h 3802479"/>
              <a:gd name="connsiteX65" fmla="*/ 368187 w 3808512"/>
              <a:gd name="connsiteY65" fmla="*/ 28831 h 3802479"/>
              <a:gd name="connsiteX66" fmla="*/ 368236 w 3808512"/>
              <a:gd name="connsiteY66" fmla="*/ 28808 h 3802479"/>
              <a:gd name="connsiteX67" fmla="*/ 368262 w 3808512"/>
              <a:gd name="connsiteY67" fmla="*/ 28802 h 3802479"/>
              <a:gd name="connsiteX68" fmla="*/ 398156 w 3808512"/>
              <a:gd name="connsiteY68" fmla="*/ 17473 h 3802479"/>
              <a:gd name="connsiteX69" fmla="*/ 452006 w 3808512"/>
              <a:gd name="connsiteY69" fmla="*/ 8709 h 3802479"/>
              <a:gd name="connsiteX70" fmla="*/ 469162 w 3808512"/>
              <a:gd name="connsiteY70" fmla="*/ 4592 h 3802479"/>
              <a:gd name="connsiteX71" fmla="*/ 479882 w 3808512"/>
              <a:gd name="connsiteY71" fmla="*/ 4172 h 38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08512" h="3802479">
                <a:moveTo>
                  <a:pt x="505518" y="0"/>
                </a:moveTo>
                <a:lnTo>
                  <a:pt x="545907" y="1584"/>
                </a:lnTo>
                <a:lnTo>
                  <a:pt x="574628" y="456"/>
                </a:lnTo>
                <a:lnTo>
                  <a:pt x="592858" y="3424"/>
                </a:lnTo>
                <a:lnTo>
                  <a:pt x="610984" y="4134"/>
                </a:lnTo>
                <a:lnTo>
                  <a:pt x="639994" y="11096"/>
                </a:lnTo>
                <a:lnTo>
                  <a:pt x="681990" y="17930"/>
                </a:lnTo>
                <a:lnTo>
                  <a:pt x="3409413" y="748741"/>
                </a:lnTo>
                <a:lnTo>
                  <a:pt x="3450678" y="764380"/>
                </a:lnTo>
                <a:lnTo>
                  <a:pt x="3473577" y="771167"/>
                </a:lnTo>
                <a:lnTo>
                  <a:pt x="3486430" y="777930"/>
                </a:lnTo>
                <a:lnTo>
                  <a:pt x="3511128" y="787291"/>
                </a:lnTo>
                <a:lnTo>
                  <a:pt x="3545893" y="809221"/>
                </a:lnTo>
                <a:lnTo>
                  <a:pt x="3566980" y="820319"/>
                </a:lnTo>
                <a:lnTo>
                  <a:pt x="3578840" y="830006"/>
                </a:lnTo>
                <a:lnTo>
                  <a:pt x="3600398" y="843605"/>
                </a:lnTo>
                <a:lnTo>
                  <a:pt x="3630806" y="872453"/>
                </a:lnTo>
                <a:lnTo>
                  <a:pt x="3651224" y="889131"/>
                </a:lnTo>
                <a:lnTo>
                  <a:pt x="3660996" y="901096"/>
                </a:lnTo>
                <a:lnTo>
                  <a:pt x="3675694" y="915039"/>
                </a:lnTo>
                <a:lnTo>
                  <a:pt x="3698311" y="946778"/>
                </a:lnTo>
                <a:lnTo>
                  <a:pt x="3720038" y="973374"/>
                </a:lnTo>
                <a:lnTo>
                  <a:pt x="3727862" y="988244"/>
                </a:lnTo>
                <a:lnTo>
                  <a:pt x="3735490" y="998949"/>
                </a:lnTo>
                <a:lnTo>
                  <a:pt x="3748501" y="1027463"/>
                </a:lnTo>
                <a:lnTo>
                  <a:pt x="3769189" y="1066778"/>
                </a:lnTo>
                <a:lnTo>
                  <a:pt x="3774287" y="1083983"/>
                </a:lnTo>
                <a:lnTo>
                  <a:pt x="3778260" y="1092689"/>
                </a:lnTo>
                <a:lnTo>
                  <a:pt x="3784179" y="1117361"/>
                </a:lnTo>
                <a:lnTo>
                  <a:pt x="3798681" y="1166290"/>
                </a:lnTo>
                <a:lnTo>
                  <a:pt x="3800516" y="1185449"/>
                </a:lnTo>
                <a:lnTo>
                  <a:pt x="3802476" y="1193614"/>
                </a:lnTo>
                <a:lnTo>
                  <a:pt x="3803290" y="1214386"/>
                </a:lnTo>
                <a:lnTo>
                  <a:pt x="3808512" y="1268856"/>
                </a:lnTo>
                <a:lnTo>
                  <a:pt x="3806322" y="1291700"/>
                </a:lnTo>
                <a:lnTo>
                  <a:pt x="3806611" y="1299081"/>
                </a:lnTo>
                <a:lnTo>
                  <a:pt x="3804186" y="1313980"/>
                </a:lnTo>
                <a:lnTo>
                  <a:pt x="3798680" y="1371421"/>
                </a:lnTo>
                <a:lnTo>
                  <a:pt x="3790157" y="1400183"/>
                </a:lnTo>
                <a:lnTo>
                  <a:pt x="3789138" y="1406443"/>
                </a:lnTo>
                <a:lnTo>
                  <a:pt x="3785302" y="1416567"/>
                </a:lnTo>
                <a:lnTo>
                  <a:pt x="3769189" y="1470934"/>
                </a:lnTo>
                <a:lnTo>
                  <a:pt x="3753132" y="1501448"/>
                </a:lnTo>
                <a:lnTo>
                  <a:pt x="3750588" y="1508158"/>
                </a:lnTo>
                <a:lnTo>
                  <a:pt x="3744631" y="1517603"/>
                </a:lnTo>
                <a:lnTo>
                  <a:pt x="3720038" y="1564338"/>
                </a:lnTo>
                <a:lnTo>
                  <a:pt x="3698567" y="1590621"/>
                </a:lnTo>
                <a:lnTo>
                  <a:pt x="3694274" y="1597427"/>
                </a:lnTo>
                <a:lnTo>
                  <a:pt x="3685166" y="1607029"/>
                </a:lnTo>
                <a:lnTo>
                  <a:pt x="3651224" y="1648580"/>
                </a:lnTo>
                <a:cubicBezTo>
                  <a:pt x="2985686" y="2314118"/>
                  <a:pt x="2320147" y="2979655"/>
                  <a:pt x="1654610" y="3645192"/>
                </a:cubicBezTo>
                <a:cubicBezTo>
                  <a:pt x="1549752" y="3750051"/>
                  <a:pt x="1412318" y="3802479"/>
                  <a:pt x="1274885" y="3802479"/>
                </a:cubicBezTo>
                <a:lnTo>
                  <a:pt x="1210394" y="3796297"/>
                </a:lnTo>
                <a:lnTo>
                  <a:pt x="1194116" y="3795659"/>
                </a:lnTo>
                <a:lnTo>
                  <a:pt x="1187717" y="3794125"/>
                </a:lnTo>
                <a:lnTo>
                  <a:pt x="1172320" y="3792649"/>
                </a:lnTo>
                <a:lnTo>
                  <a:pt x="1132996" y="3780995"/>
                </a:lnTo>
                <a:lnTo>
                  <a:pt x="1093189" y="3771444"/>
                </a:lnTo>
                <a:lnTo>
                  <a:pt x="1079144" y="3765035"/>
                </a:lnTo>
                <a:lnTo>
                  <a:pt x="1072808" y="3763157"/>
                </a:lnTo>
                <a:lnTo>
                  <a:pt x="1058327" y="3755537"/>
                </a:lnTo>
                <a:lnTo>
                  <a:pt x="999451" y="3728674"/>
                </a:lnTo>
                <a:cubicBezTo>
                  <a:pt x="880429" y="3659956"/>
                  <a:pt x="787623" y="3545836"/>
                  <a:pt x="749242" y="3402598"/>
                </a:cubicBezTo>
                <a:lnTo>
                  <a:pt x="18431" y="675174"/>
                </a:lnTo>
                <a:cubicBezTo>
                  <a:pt x="-48735" y="424507"/>
                  <a:pt x="73033" y="167725"/>
                  <a:pt x="296441" y="56022"/>
                </a:cubicBezTo>
                <a:lnTo>
                  <a:pt x="368187" y="28831"/>
                </a:lnTo>
                <a:lnTo>
                  <a:pt x="368236" y="28808"/>
                </a:lnTo>
                <a:lnTo>
                  <a:pt x="368262" y="28802"/>
                </a:lnTo>
                <a:lnTo>
                  <a:pt x="398156" y="17473"/>
                </a:lnTo>
                <a:lnTo>
                  <a:pt x="452006" y="8709"/>
                </a:lnTo>
                <a:lnTo>
                  <a:pt x="469162" y="4592"/>
                </a:lnTo>
                <a:lnTo>
                  <a:pt x="479882" y="4172"/>
                </a:lnTo>
                <a:close/>
              </a:path>
            </a:pathLst>
          </a:custGeom>
          <a:solidFill>
            <a:srgbClr val="353535">
              <a:alpha val="30000"/>
            </a:srgbClr>
          </a:solidFill>
          <a:ln>
            <a:noFill/>
          </a:ln>
          <a:effectLst>
            <a:outerShdw blurRad="330200" sx="102000" sy="102000" algn="ctr" rotWithShape="0">
              <a:srgbClr val="353535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114" y="2743058"/>
            <a:ext cx="48837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114" y="2096727"/>
            <a:ext cx="488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4ACB4"/>
                </a:solidFill>
                <a:latin typeface="Raleway ExtraBold" panose="020B0903030101060003" pitchFamily="34" charset="0"/>
              </a:rPr>
              <a:t>WHY DO WE USE IT?</a:t>
            </a:r>
            <a:endParaRPr lang="en-US" sz="3600" dirty="0" smtClean="0">
              <a:solidFill>
                <a:srgbClr val="24ACB4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07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r="2539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659B7BF1-D7B2-4C29-AA6E-8D6533DDF899}"/>
              </a:ext>
            </a:extLst>
          </p:cNvPr>
          <p:cNvSpPr/>
          <p:nvPr/>
        </p:nvSpPr>
        <p:spPr>
          <a:xfrm rot="10800000">
            <a:off x="10017562" y="-1"/>
            <a:ext cx="2174438" cy="1642854"/>
          </a:xfrm>
          <a:custGeom>
            <a:avLst/>
            <a:gdLst>
              <a:gd name="connsiteX0" fmla="*/ 531584 w 2174438"/>
              <a:gd name="connsiteY0" fmla="*/ 0 h 1642854"/>
              <a:gd name="connsiteX1" fmla="*/ 2174438 w 2174438"/>
              <a:gd name="connsiteY1" fmla="*/ 1642854 h 1642854"/>
              <a:gd name="connsiteX2" fmla="*/ 0 w 2174438"/>
              <a:gd name="connsiteY2" fmla="*/ 1642854 h 1642854"/>
              <a:gd name="connsiteX3" fmla="*/ 0 w 2174438"/>
              <a:gd name="connsiteY3" fmla="*/ 89616 h 1642854"/>
              <a:gd name="connsiteX4" fmla="*/ 43050 w 2174438"/>
              <a:gd name="connsiteY4" fmla="*/ 73860 h 1642854"/>
              <a:gd name="connsiteX5" fmla="*/ 531584 w 2174438"/>
              <a:gd name="connsiteY5" fmla="*/ 0 h 164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438" h="1642854">
                <a:moveTo>
                  <a:pt x="531584" y="0"/>
                </a:moveTo>
                <a:cubicBezTo>
                  <a:pt x="1438907" y="0"/>
                  <a:pt x="2174438" y="735531"/>
                  <a:pt x="2174438" y="1642854"/>
                </a:cubicBezTo>
                <a:lnTo>
                  <a:pt x="0" y="1642854"/>
                </a:lnTo>
                <a:lnTo>
                  <a:pt x="0" y="89616"/>
                </a:lnTo>
                <a:lnTo>
                  <a:pt x="43050" y="73860"/>
                </a:lnTo>
                <a:cubicBezTo>
                  <a:pt x="197378" y="25859"/>
                  <a:pt x="361461" y="0"/>
                  <a:pt x="531584" y="0"/>
                </a:cubicBezTo>
                <a:close/>
              </a:path>
            </a:pathLst>
          </a:cu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7894" y="3297120"/>
            <a:ext cx="52545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There are many variations of passages of Lorem Ipsum available, but the majority have suffered alteration in some form, by injected </a:t>
            </a:r>
            <a:r>
              <a:rPr lang="en-US" dirty="0" err="1" smtClean="0">
                <a:latin typeface="Raleway" panose="020B0503030101060003" pitchFamily="34" charset="0"/>
              </a:rPr>
              <a:t>humour</a:t>
            </a:r>
            <a:r>
              <a:rPr lang="en-US" dirty="0" smtClean="0">
                <a:latin typeface="Raleway" panose="020B0503030101060003" pitchFamily="34" charset="0"/>
              </a:rPr>
              <a:t>, or </a:t>
            </a:r>
            <a:r>
              <a:rPr lang="en-US" dirty="0" err="1" smtClean="0">
                <a:latin typeface="Raleway" panose="020B0503030101060003" pitchFamily="34" charset="0"/>
              </a:rPr>
              <a:t>randomised</a:t>
            </a:r>
            <a:r>
              <a:rPr lang="en-US" dirty="0" smtClean="0">
                <a:latin typeface="Raleway" panose="020B0503030101060003" pitchFamily="34" charset="0"/>
              </a:rPr>
              <a:t> words which don't look even slightly believable.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7894" y="2096791"/>
            <a:ext cx="4209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4ACB4"/>
                </a:solidFill>
                <a:latin typeface="Raleway ExtraBold" panose="020B0903030101060003" pitchFamily="34" charset="0"/>
              </a:rPr>
              <a:t>WHERE CAN I GET SOME?</a:t>
            </a:r>
            <a:endParaRPr lang="en-US" sz="3600" dirty="0" smtClean="0">
              <a:solidFill>
                <a:srgbClr val="24ACB4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181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5351" y="1195979"/>
            <a:ext cx="4337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Raleway" panose="020B0503030101060003" pitchFamily="34" charset="0"/>
              </a:rPr>
              <a:t>Many desktop publishing packages and web page editors now use Lorem Ipsum as their default model text.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017" y="549648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24ACB4"/>
                </a:solidFill>
                <a:latin typeface="Raleway ExtraBold" panose="020B0903030101060003" pitchFamily="34" charset="0"/>
              </a:rPr>
              <a:t>SYSTEM</a:t>
            </a:r>
            <a:endParaRPr lang="en-US" sz="3600" dirty="0">
              <a:solidFill>
                <a:srgbClr val="24ACB4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AE96DF-A14A-42AC-8968-6F0632EE757D}"/>
              </a:ext>
            </a:extLst>
          </p:cNvPr>
          <p:cNvSpPr/>
          <p:nvPr/>
        </p:nvSpPr>
        <p:spPr>
          <a:xfrm>
            <a:off x="8271703" y="-304801"/>
            <a:ext cx="7488116" cy="7488117"/>
          </a:xfrm>
          <a:prstGeom prst="ellipse">
            <a:avLst/>
          </a:pr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547A43C0-BE2B-4771-984E-385BBEF82CB9}"/>
              </a:ext>
            </a:extLst>
          </p:cNvPr>
          <p:cNvSpPr/>
          <p:nvPr/>
        </p:nvSpPr>
        <p:spPr>
          <a:xfrm>
            <a:off x="7304337" y="2824206"/>
            <a:ext cx="3676739" cy="1230104"/>
          </a:xfrm>
          <a:prstGeom prst="roundRect">
            <a:avLst>
              <a:gd name="adj" fmla="val 10741"/>
            </a:avLst>
          </a:prstGeom>
          <a:solidFill>
            <a:srgbClr val="24AC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E5B3B5EA-E786-477E-B667-88574FFAB831}"/>
              </a:ext>
            </a:extLst>
          </p:cNvPr>
          <p:cNvSpPr/>
          <p:nvPr/>
        </p:nvSpPr>
        <p:spPr>
          <a:xfrm>
            <a:off x="8032847" y="915840"/>
            <a:ext cx="3676739" cy="1230104"/>
          </a:xfrm>
          <a:prstGeom prst="roundRect">
            <a:avLst>
              <a:gd name="adj" fmla="val 10741"/>
            </a:avLst>
          </a:prstGeom>
          <a:solidFill>
            <a:srgbClr val="24AC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191E275A-7409-409C-A17A-56358DE3EB2F}"/>
              </a:ext>
            </a:extLst>
          </p:cNvPr>
          <p:cNvSpPr/>
          <p:nvPr/>
        </p:nvSpPr>
        <p:spPr>
          <a:xfrm>
            <a:off x="8032847" y="4596690"/>
            <a:ext cx="3676739" cy="1230104"/>
          </a:xfrm>
          <a:prstGeom prst="roundRect">
            <a:avLst>
              <a:gd name="adj" fmla="val 10741"/>
            </a:avLst>
          </a:prstGeom>
          <a:solidFill>
            <a:srgbClr val="24AC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8854052" y="5027076"/>
            <a:ext cx="279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Raleway" panose="020B0503030101060003" pitchFamily="34" charset="0"/>
                <a:ea typeface="Times New Roman" panose="02020603050405020304" pitchFamily="18" charset="0"/>
              </a:rPr>
              <a:t>loremispsu@gmx.com </a:t>
            </a:r>
            <a:endParaRPr lang="en-US" sz="2400" dirty="0">
              <a:solidFill>
                <a:schemeClr val="bg1"/>
              </a:solidFill>
              <a:latin typeface="Raleway" panose="020B0503030101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0743" y="3254591"/>
            <a:ext cx="1603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aleway" panose="020B0503030101060003" pitchFamily="34" charset="0"/>
                <a:ea typeface="Times New Roman" panose="02020603050405020304" pitchFamily="18" charset="0"/>
              </a:rPr>
              <a:t>765 870 8735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8312143" y="1302291"/>
            <a:ext cx="457200" cy="457200"/>
          </a:xfrm>
          <a:custGeom>
            <a:avLst/>
            <a:gdLst>
              <a:gd name="T0" fmla="*/ 351 w 353"/>
              <a:gd name="T1" fmla="*/ 171 h 353"/>
              <a:gd name="T2" fmla="*/ 289 w 353"/>
              <a:gd name="T3" fmla="*/ 109 h 353"/>
              <a:gd name="T4" fmla="*/ 289 w 353"/>
              <a:gd name="T5" fmla="*/ 24 h 353"/>
              <a:gd name="T6" fmla="*/ 281 w 353"/>
              <a:gd name="T7" fmla="*/ 16 h 353"/>
              <a:gd name="T8" fmla="*/ 233 w 353"/>
              <a:gd name="T9" fmla="*/ 16 h 353"/>
              <a:gd name="T10" fmla="*/ 225 w 353"/>
              <a:gd name="T11" fmla="*/ 24 h 353"/>
              <a:gd name="T12" fmla="*/ 225 w 353"/>
              <a:gd name="T13" fmla="*/ 45 h 353"/>
              <a:gd name="T14" fmla="*/ 182 w 353"/>
              <a:gd name="T15" fmla="*/ 2 h 353"/>
              <a:gd name="T16" fmla="*/ 177 w 353"/>
              <a:gd name="T17" fmla="*/ 0 h 353"/>
              <a:gd name="T18" fmla="*/ 171 w 353"/>
              <a:gd name="T19" fmla="*/ 2 h 353"/>
              <a:gd name="T20" fmla="*/ 2 w 353"/>
              <a:gd name="T21" fmla="*/ 171 h 353"/>
              <a:gd name="T22" fmla="*/ 0 w 353"/>
              <a:gd name="T23" fmla="*/ 176 h 353"/>
              <a:gd name="T24" fmla="*/ 8 w 353"/>
              <a:gd name="T25" fmla="*/ 184 h 353"/>
              <a:gd name="T26" fmla="*/ 14 w 353"/>
              <a:gd name="T27" fmla="*/ 182 h 353"/>
              <a:gd name="T28" fmla="*/ 48 w 353"/>
              <a:gd name="T29" fmla="*/ 148 h 353"/>
              <a:gd name="T30" fmla="*/ 48 w 353"/>
              <a:gd name="T31" fmla="*/ 345 h 353"/>
              <a:gd name="T32" fmla="*/ 56 w 353"/>
              <a:gd name="T33" fmla="*/ 353 h 353"/>
              <a:gd name="T34" fmla="*/ 297 w 353"/>
              <a:gd name="T35" fmla="*/ 353 h 353"/>
              <a:gd name="T36" fmla="*/ 305 w 353"/>
              <a:gd name="T37" fmla="*/ 345 h 353"/>
              <a:gd name="T38" fmla="*/ 305 w 353"/>
              <a:gd name="T39" fmla="*/ 148 h 353"/>
              <a:gd name="T40" fmla="*/ 339 w 353"/>
              <a:gd name="T41" fmla="*/ 182 h 353"/>
              <a:gd name="T42" fmla="*/ 345 w 353"/>
              <a:gd name="T43" fmla="*/ 184 h 353"/>
              <a:gd name="T44" fmla="*/ 353 w 353"/>
              <a:gd name="T45" fmla="*/ 176 h 353"/>
              <a:gd name="T46" fmla="*/ 351 w 353"/>
              <a:gd name="T47" fmla="*/ 171 h 353"/>
              <a:gd name="T48" fmla="*/ 241 w 353"/>
              <a:gd name="T49" fmla="*/ 32 h 353"/>
              <a:gd name="T50" fmla="*/ 273 w 353"/>
              <a:gd name="T51" fmla="*/ 32 h 353"/>
              <a:gd name="T52" fmla="*/ 273 w 353"/>
              <a:gd name="T53" fmla="*/ 93 h 353"/>
              <a:gd name="T54" fmla="*/ 241 w 353"/>
              <a:gd name="T55" fmla="*/ 61 h 353"/>
              <a:gd name="T56" fmla="*/ 241 w 353"/>
              <a:gd name="T57" fmla="*/ 32 h 353"/>
              <a:gd name="T58" fmla="*/ 128 w 353"/>
              <a:gd name="T59" fmla="*/ 337 h 353"/>
              <a:gd name="T60" fmla="*/ 64 w 353"/>
              <a:gd name="T61" fmla="*/ 337 h 353"/>
              <a:gd name="T62" fmla="*/ 64 w 353"/>
              <a:gd name="T63" fmla="*/ 321 h 353"/>
              <a:gd name="T64" fmla="*/ 128 w 353"/>
              <a:gd name="T65" fmla="*/ 321 h 353"/>
              <a:gd name="T66" fmla="*/ 128 w 353"/>
              <a:gd name="T67" fmla="*/ 337 h 353"/>
              <a:gd name="T68" fmla="*/ 209 w 353"/>
              <a:gd name="T69" fmla="*/ 337 h 353"/>
              <a:gd name="T70" fmla="*/ 144 w 353"/>
              <a:gd name="T71" fmla="*/ 337 h 353"/>
              <a:gd name="T72" fmla="*/ 144 w 353"/>
              <a:gd name="T73" fmla="*/ 208 h 353"/>
              <a:gd name="T74" fmla="*/ 209 w 353"/>
              <a:gd name="T75" fmla="*/ 208 h 353"/>
              <a:gd name="T76" fmla="*/ 209 w 353"/>
              <a:gd name="T77" fmla="*/ 337 h 353"/>
              <a:gd name="T78" fmla="*/ 289 w 353"/>
              <a:gd name="T79" fmla="*/ 337 h 353"/>
              <a:gd name="T80" fmla="*/ 225 w 353"/>
              <a:gd name="T81" fmla="*/ 337 h 353"/>
              <a:gd name="T82" fmla="*/ 225 w 353"/>
              <a:gd name="T83" fmla="*/ 321 h 353"/>
              <a:gd name="T84" fmla="*/ 289 w 353"/>
              <a:gd name="T85" fmla="*/ 321 h 353"/>
              <a:gd name="T86" fmla="*/ 289 w 353"/>
              <a:gd name="T87" fmla="*/ 337 h 353"/>
              <a:gd name="T88" fmla="*/ 289 w 353"/>
              <a:gd name="T89" fmla="*/ 305 h 353"/>
              <a:gd name="T90" fmla="*/ 225 w 353"/>
              <a:gd name="T91" fmla="*/ 305 h 353"/>
              <a:gd name="T92" fmla="*/ 225 w 353"/>
              <a:gd name="T93" fmla="*/ 200 h 353"/>
              <a:gd name="T94" fmla="*/ 217 w 353"/>
              <a:gd name="T95" fmla="*/ 192 h 353"/>
              <a:gd name="T96" fmla="*/ 136 w 353"/>
              <a:gd name="T97" fmla="*/ 192 h 353"/>
              <a:gd name="T98" fmla="*/ 128 w 353"/>
              <a:gd name="T99" fmla="*/ 200 h 353"/>
              <a:gd name="T100" fmla="*/ 128 w 353"/>
              <a:gd name="T101" fmla="*/ 305 h 353"/>
              <a:gd name="T102" fmla="*/ 64 w 353"/>
              <a:gd name="T103" fmla="*/ 305 h 353"/>
              <a:gd name="T104" fmla="*/ 64 w 353"/>
              <a:gd name="T105" fmla="*/ 132 h 353"/>
              <a:gd name="T106" fmla="*/ 177 w 353"/>
              <a:gd name="T107" fmla="*/ 19 h 353"/>
              <a:gd name="T108" fmla="*/ 289 w 353"/>
              <a:gd name="T109" fmla="*/ 132 h 353"/>
              <a:gd name="T110" fmla="*/ 289 w 353"/>
              <a:gd name="T111" fmla="*/ 305 h 353"/>
              <a:gd name="T112" fmla="*/ 185 w 353"/>
              <a:gd name="T113" fmla="*/ 289 h 353"/>
              <a:gd name="T114" fmla="*/ 193 w 353"/>
              <a:gd name="T115" fmla="*/ 281 h 353"/>
              <a:gd name="T116" fmla="*/ 185 w 353"/>
              <a:gd name="T117" fmla="*/ 273 h 353"/>
              <a:gd name="T118" fmla="*/ 177 w 353"/>
              <a:gd name="T119" fmla="*/ 281 h 353"/>
              <a:gd name="T120" fmla="*/ 185 w 353"/>
              <a:gd name="T121" fmla="*/ 289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3" h="353">
                <a:moveTo>
                  <a:pt x="351" y="171"/>
                </a:moveTo>
                <a:cubicBezTo>
                  <a:pt x="289" y="109"/>
                  <a:pt x="289" y="109"/>
                  <a:pt x="289" y="109"/>
                </a:cubicBezTo>
                <a:cubicBezTo>
                  <a:pt x="289" y="24"/>
                  <a:pt x="289" y="24"/>
                  <a:pt x="289" y="24"/>
                </a:cubicBezTo>
                <a:cubicBezTo>
                  <a:pt x="289" y="19"/>
                  <a:pt x="285" y="16"/>
                  <a:pt x="281" y="16"/>
                </a:cubicBezTo>
                <a:cubicBezTo>
                  <a:pt x="233" y="16"/>
                  <a:pt x="233" y="16"/>
                  <a:pt x="233" y="16"/>
                </a:cubicBezTo>
                <a:cubicBezTo>
                  <a:pt x="228" y="16"/>
                  <a:pt x="225" y="19"/>
                  <a:pt x="225" y="24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182" y="2"/>
                  <a:pt x="182" y="2"/>
                  <a:pt x="182" y="2"/>
                </a:cubicBezTo>
                <a:cubicBezTo>
                  <a:pt x="181" y="1"/>
                  <a:pt x="179" y="0"/>
                  <a:pt x="177" y="0"/>
                </a:cubicBezTo>
                <a:cubicBezTo>
                  <a:pt x="174" y="0"/>
                  <a:pt x="172" y="1"/>
                  <a:pt x="171" y="2"/>
                </a:cubicBezTo>
                <a:cubicBezTo>
                  <a:pt x="2" y="171"/>
                  <a:pt x="2" y="171"/>
                  <a:pt x="2" y="171"/>
                </a:cubicBezTo>
                <a:cubicBezTo>
                  <a:pt x="1" y="172"/>
                  <a:pt x="0" y="174"/>
                  <a:pt x="0" y="176"/>
                </a:cubicBezTo>
                <a:cubicBezTo>
                  <a:pt x="0" y="181"/>
                  <a:pt x="3" y="184"/>
                  <a:pt x="8" y="184"/>
                </a:cubicBezTo>
                <a:cubicBezTo>
                  <a:pt x="10" y="184"/>
                  <a:pt x="12" y="184"/>
                  <a:pt x="14" y="18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345"/>
                  <a:pt x="48" y="345"/>
                  <a:pt x="48" y="345"/>
                </a:cubicBezTo>
                <a:cubicBezTo>
                  <a:pt x="48" y="349"/>
                  <a:pt x="52" y="353"/>
                  <a:pt x="56" y="353"/>
                </a:cubicBezTo>
                <a:cubicBezTo>
                  <a:pt x="297" y="353"/>
                  <a:pt x="297" y="353"/>
                  <a:pt x="297" y="353"/>
                </a:cubicBezTo>
                <a:cubicBezTo>
                  <a:pt x="301" y="353"/>
                  <a:pt x="305" y="349"/>
                  <a:pt x="305" y="345"/>
                </a:cubicBezTo>
                <a:cubicBezTo>
                  <a:pt x="305" y="148"/>
                  <a:pt x="305" y="148"/>
                  <a:pt x="305" y="148"/>
                </a:cubicBezTo>
                <a:cubicBezTo>
                  <a:pt x="339" y="182"/>
                  <a:pt x="339" y="182"/>
                  <a:pt x="339" y="182"/>
                </a:cubicBezTo>
                <a:cubicBezTo>
                  <a:pt x="341" y="184"/>
                  <a:pt x="343" y="184"/>
                  <a:pt x="345" y="184"/>
                </a:cubicBezTo>
                <a:cubicBezTo>
                  <a:pt x="350" y="184"/>
                  <a:pt x="353" y="181"/>
                  <a:pt x="353" y="176"/>
                </a:cubicBezTo>
                <a:cubicBezTo>
                  <a:pt x="353" y="174"/>
                  <a:pt x="352" y="172"/>
                  <a:pt x="351" y="171"/>
                </a:cubicBezTo>
                <a:moveTo>
                  <a:pt x="241" y="32"/>
                </a:moveTo>
                <a:cubicBezTo>
                  <a:pt x="273" y="32"/>
                  <a:pt x="273" y="32"/>
                  <a:pt x="273" y="32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41" y="61"/>
                  <a:pt x="241" y="61"/>
                  <a:pt x="241" y="61"/>
                </a:cubicBezTo>
                <a:lnTo>
                  <a:pt x="241" y="32"/>
                </a:lnTo>
                <a:close/>
                <a:moveTo>
                  <a:pt x="128" y="337"/>
                </a:moveTo>
                <a:cubicBezTo>
                  <a:pt x="64" y="337"/>
                  <a:pt x="64" y="337"/>
                  <a:pt x="64" y="337"/>
                </a:cubicBezTo>
                <a:cubicBezTo>
                  <a:pt x="64" y="321"/>
                  <a:pt x="64" y="321"/>
                  <a:pt x="64" y="321"/>
                </a:cubicBezTo>
                <a:cubicBezTo>
                  <a:pt x="128" y="321"/>
                  <a:pt x="128" y="321"/>
                  <a:pt x="128" y="321"/>
                </a:cubicBezTo>
                <a:lnTo>
                  <a:pt x="128" y="337"/>
                </a:lnTo>
                <a:close/>
                <a:moveTo>
                  <a:pt x="209" y="337"/>
                </a:moveTo>
                <a:cubicBezTo>
                  <a:pt x="144" y="337"/>
                  <a:pt x="144" y="337"/>
                  <a:pt x="144" y="337"/>
                </a:cubicBezTo>
                <a:cubicBezTo>
                  <a:pt x="144" y="208"/>
                  <a:pt x="144" y="208"/>
                  <a:pt x="144" y="208"/>
                </a:cubicBezTo>
                <a:cubicBezTo>
                  <a:pt x="209" y="208"/>
                  <a:pt x="209" y="208"/>
                  <a:pt x="209" y="208"/>
                </a:cubicBezTo>
                <a:lnTo>
                  <a:pt x="209" y="337"/>
                </a:lnTo>
                <a:close/>
                <a:moveTo>
                  <a:pt x="289" y="337"/>
                </a:moveTo>
                <a:cubicBezTo>
                  <a:pt x="225" y="337"/>
                  <a:pt x="225" y="337"/>
                  <a:pt x="225" y="337"/>
                </a:cubicBezTo>
                <a:cubicBezTo>
                  <a:pt x="225" y="321"/>
                  <a:pt x="225" y="321"/>
                  <a:pt x="225" y="321"/>
                </a:cubicBezTo>
                <a:cubicBezTo>
                  <a:pt x="289" y="321"/>
                  <a:pt x="289" y="321"/>
                  <a:pt x="289" y="321"/>
                </a:cubicBezTo>
                <a:lnTo>
                  <a:pt x="289" y="337"/>
                </a:lnTo>
                <a:close/>
                <a:moveTo>
                  <a:pt x="289" y="305"/>
                </a:moveTo>
                <a:cubicBezTo>
                  <a:pt x="225" y="305"/>
                  <a:pt x="225" y="305"/>
                  <a:pt x="225" y="305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196"/>
                  <a:pt x="221" y="192"/>
                  <a:pt x="217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32" y="192"/>
                  <a:pt x="128" y="196"/>
                  <a:pt x="128" y="200"/>
                </a:cubicBezTo>
                <a:cubicBezTo>
                  <a:pt x="128" y="305"/>
                  <a:pt x="128" y="305"/>
                  <a:pt x="128" y="305"/>
                </a:cubicBezTo>
                <a:cubicBezTo>
                  <a:pt x="64" y="305"/>
                  <a:pt x="64" y="305"/>
                  <a:pt x="64" y="305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177" y="19"/>
                  <a:pt x="177" y="19"/>
                  <a:pt x="177" y="19"/>
                </a:cubicBezTo>
                <a:cubicBezTo>
                  <a:pt x="289" y="132"/>
                  <a:pt x="289" y="132"/>
                  <a:pt x="289" y="132"/>
                </a:cubicBezTo>
                <a:lnTo>
                  <a:pt x="289" y="305"/>
                </a:lnTo>
                <a:close/>
                <a:moveTo>
                  <a:pt x="185" y="289"/>
                </a:moveTo>
                <a:cubicBezTo>
                  <a:pt x="189" y="289"/>
                  <a:pt x="193" y="285"/>
                  <a:pt x="193" y="281"/>
                </a:cubicBezTo>
                <a:cubicBezTo>
                  <a:pt x="193" y="276"/>
                  <a:pt x="189" y="273"/>
                  <a:pt x="185" y="273"/>
                </a:cubicBezTo>
                <a:cubicBezTo>
                  <a:pt x="180" y="273"/>
                  <a:pt x="177" y="276"/>
                  <a:pt x="177" y="281"/>
                </a:cubicBezTo>
                <a:cubicBezTo>
                  <a:pt x="177" y="285"/>
                  <a:pt x="180" y="289"/>
                  <a:pt x="185" y="28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/>
          <p:cNvSpPr>
            <a:spLocks noEditPoints="1"/>
          </p:cNvSpPr>
          <p:nvPr/>
        </p:nvSpPr>
        <p:spPr bwMode="auto">
          <a:xfrm>
            <a:off x="7593186" y="3210657"/>
            <a:ext cx="457200" cy="457200"/>
          </a:xfrm>
          <a:custGeom>
            <a:avLst/>
            <a:gdLst>
              <a:gd name="T0" fmla="*/ 353 w 353"/>
              <a:gd name="T1" fmla="*/ 280 h 353"/>
              <a:gd name="T2" fmla="*/ 342 w 353"/>
              <a:gd name="T3" fmla="*/ 260 h 353"/>
              <a:gd name="T4" fmla="*/ 257 w 353"/>
              <a:gd name="T5" fmla="*/ 200 h 353"/>
              <a:gd name="T6" fmla="*/ 223 w 353"/>
              <a:gd name="T7" fmla="*/ 224 h 353"/>
              <a:gd name="T8" fmla="*/ 211 w 353"/>
              <a:gd name="T9" fmla="*/ 230 h 353"/>
              <a:gd name="T10" fmla="*/ 198 w 353"/>
              <a:gd name="T11" fmla="*/ 223 h 353"/>
              <a:gd name="T12" fmla="*/ 130 w 353"/>
              <a:gd name="T13" fmla="*/ 155 h 353"/>
              <a:gd name="T14" fmla="*/ 129 w 353"/>
              <a:gd name="T15" fmla="*/ 129 h 353"/>
              <a:gd name="T16" fmla="*/ 147 w 353"/>
              <a:gd name="T17" fmla="*/ 110 h 353"/>
              <a:gd name="T18" fmla="*/ 145 w 353"/>
              <a:gd name="T19" fmla="*/ 79 h 353"/>
              <a:gd name="T20" fmla="*/ 89 w 353"/>
              <a:gd name="T21" fmla="*/ 7 h 353"/>
              <a:gd name="T22" fmla="*/ 0 w 353"/>
              <a:gd name="T23" fmla="*/ 84 h 353"/>
              <a:gd name="T24" fmla="*/ 8 w 353"/>
              <a:gd name="T25" fmla="*/ 120 h 353"/>
              <a:gd name="T26" fmla="*/ 233 w 353"/>
              <a:gd name="T27" fmla="*/ 345 h 353"/>
              <a:gd name="T28" fmla="*/ 353 w 353"/>
              <a:gd name="T29" fmla="*/ 281 h 353"/>
              <a:gd name="T30" fmla="*/ 269 w 353"/>
              <a:gd name="T31" fmla="*/ 337 h 353"/>
              <a:gd name="T32" fmla="*/ 237 w 353"/>
              <a:gd name="T33" fmla="*/ 329 h 353"/>
              <a:gd name="T34" fmla="*/ 22 w 353"/>
              <a:gd name="T35" fmla="*/ 113 h 353"/>
              <a:gd name="T36" fmla="*/ 72 w 353"/>
              <a:gd name="T37" fmla="*/ 16 h 353"/>
              <a:gd name="T38" fmla="*/ 79 w 353"/>
              <a:gd name="T39" fmla="*/ 19 h 353"/>
              <a:gd name="T40" fmla="*/ 133 w 353"/>
              <a:gd name="T41" fmla="*/ 89 h 353"/>
              <a:gd name="T42" fmla="*/ 136 w 353"/>
              <a:gd name="T43" fmla="*/ 96 h 353"/>
              <a:gd name="T44" fmla="*/ 117 w 353"/>
              <a:gd name="T45" fmla="*/ 118 h 353"/>
              <a:gd name="T46" fmla="*/ 107 w 353"/>
              <a:gd name="T47" fmla="*/ 141 h 353"/>
              <a:gd name="T48" fmla="*/ 116 w 353"/>
              <a:gd name="T49" fmla="*/ 164 h 353"/>
              <a:gd name="T50" fmla="*/ 189 w 353"/>
              <a:gd name="T51" fmla="*/ 237 h 353"/>
              <a:gd name="T52" fmla="*/ 234 w 353"/>
              <a:gd name="T53" fmla="*/ 236 h 353"/>
              <a:gd name="T54" fmla="*/ 253 w 353"/>
              <a:gd name="T55" fmla="*/ 217 h 353"/>
              <a:gd name="T56" fmla="*/ 262 w 353"/>
              <a:gd name="T57" fmla="*/ 219 h 353"/>
              <a:gd name="T58" fmla="*/ 332 w 353"/>
              <a:gd name="T59" fmla="*/ 273 h 353"/>
              <a:gd name="T60" fmla="*/ 334 w 353"/>
              <a:gd name="T61" fmla="*/ 275 h 353"/>
              <a:gd name="T62" fmla="*/ 337 w 353"/>
              <a:gd name="T63" fmla="*/ 282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3" h="353">
                <a:moveTo>
                  <a:pt x="353" y="280"/>
                </a:moveTo>
                <a:cubicBezTo>
                  <a:pt x="353" y="280"/>
                  <a:pt x="353" y="280"/>
                  <a:pt x="353" y="280"/>
                </a:cubicBezTo>
                <a:cubicBezTo>
                  <a:pt x="353" y="274"/>
                  <a:pt x="350" y="268"/>
                  <a:pt x="346" y="263"/>
                </a:cubicBezTo>
                <a:cubicBezTo>
                  <a:pt x="345" y="262"/>
                  <a:pt x="343" y="261"/>
                  <a:pt x="342" y="260"/>
                </a:cubicBezTo>
                <a:cubicBezTo>
                  <a:pt x="274" y="207"/>
                  <a:pt x="274" y="207"/>
                  <a:pt x="274" y="207"/>
                </a:cubicBezTo>
                <a:cubicBezTo>
                  <a:pt x="269" y="203"/>
                  <a:pt x="263" y="200"/>
                  <a:pt x="257" y="200"/>
                </a:cubicBezTo>
                <a:cubicBezTo>
                  <a:pt x="251" y="200"/>
                  <a:pt x="246" y="202"/>
                  <a:pt x="242" y="205"/>
                </a:cubicBezTo>
                <a:cubicBezTo>
                  <a:pt x="223" y="224"/>
                  <a:pt x="223" y="224"/>
                  <a:pt x="223" y="224"/>
                </a:cubicBezTo>
                <a:cubicBezTo>
                  <a:pt x="223" y="224"/>
                  <a:pt x="223" y="224"/>
                  <a:pt x="223" y="224"/>
                </a:cubicBezTo>
                <a:cubicBezTo>
                  <a:pt x="220" y="227"/>
                  <a:pt x="216" y="230"/>
                  <a:pt x="211" y="230"/>
                </a:cubicBezTo>
                <a:cubicBezTo>
                  <a:pt x="206" y="230"/>
                  <a:pt x="201" y="227"/>
                  <a:pt x="198" y="223"/>
                </a:cubicBezTo>
                <a:cubicBezTo>
                  <a:pt x="198" y="223"/>
                  <a:pt x="198" y="223"/>
                  <a:pt x="198" y="223"/>
                </a:cubicBezTo>
                <a:cubicBezTo>
                  <a:pt x="172" y="204"/>
                  <a:pt x="148" y="181"/>
                  <a:pt x="129" y="155"/>
                </a:cubicBezTo>
                <a:cubicBezTo>
                  <a:pt x="129" y="155"/>
                  <a:pt x="130" y="155"/>
                  <a:pt x="130" y="155"/>
                </a:cubicBezTo>
                <a:cubicBezTo>
                  <a:pt x="126" y="152"/>
                  <a:pt x="123" y="147"/>
                  <a:pt x="123" y="141"/>
                </a:cubicBezTo>
                <a:cubicBezTo>
                  <a:pt x="123" y="136"/>
                  <a:pt x="125" y="132"/>
                  <a:pt x="129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50" y="106"/>
                  <a:pt x="152" y="101"/>
                  <a:pt x="152" y="96"/>
                </a:cubicBezTo>
                <a:cubicBezTo>
                  <a:pt x="152" y="89"/>
                  <a:pt x="150" y="83"/>
                  <a:pt x="145" y="79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9"/>
                  <a:pt x="90" y="8"/>
                  <a:pt x="89" y="7"/>
                </a:cubicBezTo>
                <a:cubicBezTo>
                  <a:pt x="85" y="2"/>
                  <a:pt x="79" y="0"/>
                  <a:pt x="72" y="0"/>
                </a:cubicBezTo>
                <a:cubicBezTo>
                  <a:pt x="40" y="0"/>
                  <a:pt x="0" y="37"/>
                  <a:pt x="0" y="84"/>
                </a:cubicBezTo>
                <a:cubicBezTo>
                  <a:pt x="0" y="97"/>
                  <a:pt x="3" y="109"/>
                  <a:pt x="8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56" y="216"/>
                  <a:pt x="136" y="297"/>
                  <a:pt x="232" y="345"/>
                </a:cubicBezTo>
                <a:cubicBezTo>
                  <a:pt x="233" y="345"/>
                  <a:pt x="233" y="345"/>
                  <a:pt x="233" y="345"/>
                </a:cubicBezTo>
                <a:cubicBezTo>
                  <a:pt x="244" y="350"/>
                  <a:pt x="256" y="353"/>
                  <a:pt x="269" y="353"/>
                </a:cubicBezTo>
                <a:cubicBezTo>
                  <a:pt x="315" y="353"/>
                  <a:pt x="353" y="313"/>
                  <a:pt x="353" y="281"/>
                </a:cubicBezTo>
                <a:cubicBezTo>
                  <a:pt x="353" y="281"/>
                  <a:pt x="353" y="280"/>
                  <a:pt x="353" y="280"/>
                </a:cubicBezTo>
                <a:moveTo>
                  <a:pt x="269" y="337"/>
                </a:moveTo>
                <a:cubicBezTo>
                  <a:pt x="259" y="337"/>
                  <a:pt x="249" y="335"/>
                  <a:pt x="240" y="330"/>
                </a:cubicBezTo>
                <a:cubicBezTo>
                  <a:pt x="239" y="330"/>
                  <a:pt x="238" y="329"/>
                  <a:pt x="237" y="329"/>
                </a:cubicBezTo>
                <a:cubicBezTo>
                  <a:pt x="146" y="283"/>
                  <a:pt x="70" y="207"/>
                  <a:pt x="23" y="116"/>
                </a:cubicBezTo>
                <a:cubicBezTo>
                  <a:pt x="23" y="115"/>
                  <a:pt x="23" y="114"/>
                  <a:pt x="22" y="113"/>
                </a:cubicBezTo>
                <a:cubicBezTo>
                  <a:pt x="18" y="104"/>
                  <a:pt x="16" y="94"/>
                  <a:pt x="16" y="84"/>
                </a:cubicBezTo>
                <a:cubicBezTo>
                  <a:pt x="16" y="45"/>
                  <a:pt x="50" y="16"/>
                  <a:pt x="72" y="16"/>
                </a:cubicBezTo>
                <a:cubicBezTo>
                  <a:pt x="75" y="16"/>
                  <a:pt x="77" y="17"/>
                  <a:pt x="78" y="18"/>
                </a:cubicBezTo>
                <a:cubicBezTo>
                  <a:pt x="78" y="18"/>
                  <a:pt x="78" y="19"/>
                  <a:pt x="79" y="19"/>
                </a:cubicBezTo>
                <a:cubicBezTo>
                  <a:pt x="79" y="20"/>
                  <a:pt x="79" y="20"/>
                  <a:pt x="80" y="21"/>
                </a:cubicBezTo>
                <a:cubicBezTo>
                  <a:pt x="133" y="89"/>
                  <a:pt x="133" y="89"/>
                  <a:pt x="133" y="89"/>
                </a:cubicBezTo>
                <a:cubicBezTo>
                  <a:pt x="133" y="89"/>
                  <a:pt x="133" y="90"/>
                  <a:pt x="134" y="90"/>
                </a:cubicBezTo>
                <a:cubicBezTo>
                  <a:pt x="135" y="91"/>
                  <a:pt x="136" y="93"/>
                  <a:pt x="136" y="96"/>
                </a:cubicBezTo>
                <a:cubicBezTo>
                  <a:pt x="136" y="97"/>
                  <a:pt x="136" y="99"/>
                  <a:pt x="135" y="10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0" y="124"/>
                  <a:pt x="107" y="132"/>
                  <a:pt x="107" y="141"/>
                </a:cubicBezTo>
                <a:cubicBezTo>
                  <a:pt x="107" y="150"/>
                  <a:pt x="110" y="158"/>
                  <a:pt x="116" y="163"/>
                </a:cubicBezTo>
                <a:cubicBezTo>
                  <a:pt x="116" y="164"/>
                  <a:pt x="116" y="164"/>
                  <a:pt x="116" y="164"/>
                </a:cubicBezTo>
                <a:cubicBezTo>
                  <a:pt x="136" y="192"/>
                  <a:pt x="160" y="216"/>
                  <a:pt x="188" y="236"/>
                </a:cubicBezTo>
                <a:cubicBezTo>
                  <a:pt x="189" y="236"/>
                  <a:pt x="189" y="236"/>
                  <a:pt x="189" y="237"/>
                </a:cubicBezTo>
                <a:cubicBezTo>
                  <a:pt x="195" y="242"/>
                  <a:pt x="203" y="246"/>
                  <a:pt x="211" y="246"/>
                </a:cubicBezTo>
                <a:cubicBezTo>
                  <a:pt x="220" y="246"/>
                  <a:pt x="228" y="242"/>
                  <a:pt x="234" y="236"/>
                </a:cubicBezTo>
                <a:cubicBezTo>
                  <a:pt x="234" y="236"/>
                  <a:pt x="234" y="236"/>
                  <a:pt x="235" y="236"/>
                </a:cubicBezTo>
                <a:cubicBezTo>
                  <a:pt x="253" y="217"/>
                  <a:pt x="253" y="217"/>
                  <a:pt x="253" y="217"/>
                </a:cubicBezTo>
                <a:cubicBezTo>
                  <a:pt x="254" y="217"/>
                  <a:pt x="255" y="216"/>
                  <a:pt x="257" y="216"/>
                </a:cubicBezTo>
                <a:cubicBezTo>
                  <a:pt x="259" y="216"/>
                  <a:pt x="261" y="218"/>
                  <a:pt x="262" y="219"/>
                </a:cubicBezTo>
                <a:cubicBezTo>
                  <a:pt x="263" y="219"/>
                  <a:pt x="263" y="219"/>
                  <a:pt x="264" y="220"/>
                </a:cubicBezTo>
                <a:cubicBezTo>
                  <a:pt x="332" y="273"/>
                  <a:pt x="332" y="273"/>
                  <a:pt x="332" y="273"/>
                </a:cubicBezTo>
                <a:cubicBezTo>
                  <a:pt x="332" y="273"/>
                  <a:pt x="333" y="273"/>
                  <a:pt x="333" y="274"/>
                </a:cubicBezTo>
                <a:cubicBezTo>
                  <a:pt x="334" y="274"/>
                  <a:pt x="334" y="275"/>
                  <a:pt x="334" y="275"/>
                </a:cubicBezTo>
                <a:cubicBezTo>
                  <a:pt x="335" y="276"/>
                  <a:pt x="337" y="278"/>
                  <a:pt x="337" y="280"/>
                </a:cubicBezTo>
                <a:cubicBezTo>
                  <a:pt x="337" y="281"/>
                  <a:pt x="337" y="281"/>
                  <a:pt x="337" y="282"/>
                </a:cubicBezTo>
                <a:cubicBezTo>
                  <a:pt x="336" y="304"/>
                  <a:pt x="307" y="337"/>
                  <a:pt x="269" y="337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312143" y="4983142"/>
            <a:ext cx="457200" cy="457200"/>
            <a:chOff x="677863" y="3717925"/>
            <a:chExt cx="500063" cy="423863"/>
          </a:xfrm>
          <a:solidFill>
            <a:schemeClr val="bg1"/>
          </a:solidFill>
        </p:grpSpPr>
        <p:sp>
          <p:nvSpPr>
            <p:cNvPr id="32" name="Freeform 212"/>
            <p:cNvSpPr>
              <a:spLocks noEditPoints="1"/>
            </p:cNvSpPr>
            <p:nvPr/>
          </p:nvSpPr>
          <p:spPr bwMode="auto">
            <a:xfrm>
              <a:off x="677863" y="3717925"/>
              <a:ext cx="500063" cy="423863"/>
            </a:xfrm>
            <a:custGeom>
              <a:avLst/>
              <a:gdLst>
                <a:gd name="T0" fmla="*/ 498 w 503"/>
                <a:gd name="T1" fmla="*/ 146 h 425"/>
                <a:gd name="T2" fmla="*/ 267 w 503"/>
                <a:gd name="T3" fmla="*/ 6 h 425"/>
                <a:gd name="T4" fmla="*/ 251 w 503"/>
                <a:gd name="T5" fmla="*/ 0 h 425"/>
                <a:gd name="T6" fmla="*/ 236 w 503"/>
                <a:gd name="T7" fmla="*/ 6 h 425"/>
                <a:gd name="T8" fmla="*/ 4 w 503"/>
                <a:gd name="T9" fmla="*/ 146 h 425"/>
                <a:gd name="T10" fmla="*/ 0 w 503"/>
                <a:gd name="T11" fmla="*/ 154 h 425"/>
                <a:gd name="T12" fmla="*/ 0 w 503"/>
                <a:gd name="T13" fmla="*/ 401 h 425"/>
                <a:gd name="T14" fmla="*/ 23 w 503"/>
                <a:gd name="T15" fmla="*/ 425 h 425"/>
                <a:gd name="T16" fmla="*/ 479 w 503"/>
                <a:gd name="T17" fmla="*/ 425 h 425"/>
                <a:gd name="T18" fmla="*/ 503 w 503"/>
                <a:gd name="T19" fmla="*/ 401 h 425"/>
                <a:gd name="T20" fmla="*/ 503 w 503"/>
                <a:gd name="T21" fmla="*/ 154 h 425"/>
                <a:gd name="T22" fmla="*/ 498 w 503"/>
                <a:gd name="T23" fmla="*/ 146 h 425"/>
                <a:gd name="T24" fmla="*/ 246 w 503"/>
                <a:gd name="T25" fmla="*/ 21 h 425"/>
                <a:gd name="T26" fmla="*/ 248 w 503"/>
                <a:gd name="T27" fmla="*/ 20 h 425"/>
                <a:gd name="T28" fmla="*/ 251 w 503"/>
                <a:gd name="T29" fmla="*/ 19 h 425"/>
                <a:gd name="T30" fmla="*/ 255 w 503"/>
                <a:gd name="T31" fmla="*/ 20 h 425"/>
                <a:gd name="T32" fmla="*/ 256 w 503"/>
                <a:gd name="T33" fmla="*/ 21 h 425"/>
                <a:gd name="T34" fmla="*/ 478 w 503"/>
                <a:gd name="T35" fmla="*/ 155 h 425"/>
                <a:gd name="T36" fmla="*/ 319 w 503"/>
                <a:gd name="T37" fmla="*/ 250 h 425"/>
                <a:gd name="T38" fmla="*/ 315 w 503"/>
                <a:gd name="T39" fmla="*/ 263 h 425"/>
                <a:gd name="T40" fmla="*/ 323 w 503"/>
                <a:gd name="T41" fmla="*/ 268 h 425"/>
                <a:gd name="T42" fmla="*/ 328 w 503"/>
                <a:gd name="T43" fmla="*/ 266 h 425"/>
                <a:gd name="T44" fmla="*/ 484 w 503"/>
                <a:gd name="T45" fmla="*/ 173 h 425"/>
                <a:gd name="T46" fmla="*/ 484 w 503"/>
                <a:gd name="T47" fmla="*/ 396 h 425"/>
                <a:gd name="T48" fmla="*/ 267 w 503"/>
                <a:gd name="T49" fmla="*/ 251 h 425"/>
                <a:gd name="T50" fmla="*/ 236 w 503"/>
                <a:gd name="T51" fmla="*/ 251 h 425"/>
                <a:gd name="T52" fmla="*/ 18 w 503"/>
                <a:gd name="T53" fmla="*/ 396 h 425"/>
                <a:gd name="T54" fmla="*/ 18 w 503"/>
                <a:gd name="T55" fmla="*/ 173 h 425"/>
                <a:gd name="T56" fmla="*/ 174 w 503"/>
                <a:gd name="T57" fmla="*/ 266 h 425"/>
                <a:gd name="T58" fmla="*/ 179 w 503"/>
                <a:gd name="T59" fmla="*/ 268 h 425"/>
                <a:gd name="T60" fmla="*/ 187 w 503"/>
                <a:gd name="T61" fmla="*/ 263 h 425"/>
                <a:gd name="T62" fmla="*/ 184 w 503"/>
                <a:gd name="T63" fmla="*/ 250 h 425"/>
                <a:gd name="T64" fmla="*/ 25 w 503"/>
                <a:gd name="T65" fmla="*/ 155 h 425"/>
                <a:gd name="T66" fmla="*/ 246 w 503"/>
                <a:gd name="T67" fmla="*/ 21 h 425"/>
                <a:gd name="T68" fmla="*/ 466 w 503"/>
                <a:gd name="T69" fmla="*/ 406 h 425"/>
                <a:gd name="T70" fmla="*/ 37 w 503"/>
                <a:gd name="T71" fmla="*/ 406 h 425"/>
                <a:gd name="T72" fmla="*/ 247 w 503"/>
                <a:gd name="T73" fmla="*/ 266 h 425"/>
                <a:gd name="T74" fmla="*/ 247 w 503"/>
                <a:gd name="T75" fmla="*/ 266 h 425"/>
                <a:gd name="T76" fmla="*/ 255 w 503"/>
                <a:gd name="T77" fmla="*/ 266 h 425"/>
                <a:gd name="T78" fmla="*/ 256 w 503"/>
                <a:gd name="T79" fmla="*/ 266 h 425"/>
                <a:gd name="T80" fmla="*/ 466 w 503"/>
                <a:gd name="T81" fmla="*/ 4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3" h="425">
                  <a:moveTo>
                    <a:pt x="498" y="146"/>
                  </a:moveTo>
                  <a:cubicBezTo>
                    <a:pt x="267" y="6"/>
                    <a:pt x="267" y="6"/>
                    <a:pt x="267" y="6"/>
                  </a:cubicBezTo>
                  <a:cubicBezTo>
                    <a:pt x="263" y="2"/>
                    <a:pt x="257" y="0"/>
                    <a:pt x="251" y="0"/>
                  </a:cubicBezTo>
                  <a:cubicBezTo>
                    <a:pt x="246" y="0"/>
                    <a:pt x="240" y="2"/>
                    <a:pt x="236" y="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7"/>
                    <a:pt x="0" y="150"/>
                    <a:pt x="0" y="154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14"/>
                    <a:pt x="10" y="425"/>
                    <a:pt x="23" y="425"/>
                  </a:cubicBezTo>
                  <a:cubicBezTo>
                    <a:pt x="479" y="425"/>
                    <a:pt x="479" y="425"/>
                    <a:pt x="479" y="425"/>
                  </a:cubicBezTo>
                  <a:cubicBezTo>
                    <a:pt x="492" y="425"/>
                    <a:pt x="503" y="414"/>
                    <a:pt x="503" y="401"/>
                  </a:cubicBezTo>
                  <a:cubicBezTo>
                    <a:pt x="503" y="154"/>
                    <a:pt x="503" y="154"/>
                    <a:pt x="503" y="154"/>
                  </a:cubicBezTo>
                  <a:cubicBezTo>
                    <a:pt x="503" y="150"/>
                    <a:pt x="501" y="147"/>
                    <a:pt x="498" y="146"/>
                  </a:cubicBezTo>
                  <a:close/>
                  <a:moveTo>
                    <a:pt x="246" y="21"/>
                  </a:moveTo>
                  <a:cubicBezTo>
                    <a:pt x="247" y="21"/>
                    <a:pt x="248" y="21"/>
                    <a:pt x="248" y="20"/>
                  </a:cubicBezTo>
                  <a:cubicBezTo>
                    <a:pt x="249" y="19"/>
                    <a:pt x="251" y="19"/>
                    <a:pt x="251" y="19"/>
                  </a:cubicBezTo>
                  <a:cubicBezTo>
                    <a:pt x="252" y="19"/>
                    <a:pt x="253" y="19"/>
                    <a:pt x="255" y="20"/>
                  </a:cubicBezTo>
                  <a:cubicBezTo>
                    <a:pt x="255" y="21"/>
                    <a:pt x="256" y="21"/>
                    <a:pt x="256" y="21"/>
                  </a:cubicBezTo>
                  <a:cubicBezTo>
                    <a:pt x="478" y="155"/>
                    <a:pt x="478" y="155"/>
                    <a:pt x="478" y="155"/>
                  </a:cubicBezTo>
                  <a:cubicBezTo>
                    <a:pt x="319" y="250"/>
                    <a:pt x="319" y="250"/>
                    <a:pt x="319" y="250"/>
                  </a:cubicBezTo>
                  <a:cubicBezTo>
                    <a:pt x="314" y="253"/>
                    <a:pt x="313" y="259"/>
                    <a:pt x="315" y="263"/>
                  </a:cubicBezTo>
                  <a:cubicBezTo>
                    <a:pt x="317" y="266"/>
                    <a:pt x="320" y="268"/>
                    <a:pt x="323" y="268"/>
                  </a:cubicBezTo>
                  <a:cubicBezTo>
                    <a:pt x="325" y="268"/>
                    <a:pt x="327" y="267"/>
                    <a:pt x="328" y="266"/>
                  </a:cubicBezTo>
                  <a:cubicBezTo>
                    <a:pt x="484" y="173"/>
                    <a:pt x="484" y="173"/>
                    <a:pt x="484" y="173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59" y="245"/>
                    <a:pt x="244" y="245"/>
                    <a:pt x="236" y="251"/>
                  </a:cubicBezTo>
                  <a:cubicBezTo>
                    <a:pt x="18" y="396"/>
                    <a:pt x="18" y="396"/>
                    <a:pt x="18" y="396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74" y="266"/>
                    <a:pt x="174" y="266"/>
                    <a:pt x="174" y="266"/>
                  </a:cubicBezTo>
                  <a:cubicBezTo>
                    <a:pt x="176" y="267"/>
                    <a:pt x="178" y="268"/>
                    <a:pt x="179" y="268"/>
                  </a:cubicBezTo>
                  <a:cubicBezTo>
                    <a:pt x="182" y="268"/>
                    <a:pt x="186" y="266"/>
                    <a:pt x="187" y="263"/>
                  </a:cubicBezTo>
                  <a:cubicBezTo>
                    <a:pt x="190" y="259"/>
                    <a:pt x="188" y="253"/>
                    <a:pt x="184" y="250"/>
                  </a:cubicBezTo>
                  <a:cubicBezTo>
                    <a:pt x="25" y="155"/>
                    <a:pt x="25" y="155"/>
                    <a:pt x="25" y="155"/>
                  </a:cubicBezTo>
                  <a:lnTo>
                    <a:pt x="246" y="21"/>
                  </a:lnTo>
                  <a:close/>
                  <a:moveTo>
                    <a:pt x="466" y="406"/>
                  </a:moveTo>
                  <a:cubicBezTo>
                    <a:pt x="37" y="406"/>
                    <a:pt x="37" y="406"/>
                    <a:pt x="37" y="406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9" y="265"/>
                    <a:pt x="254" y="265"/>
                    <a:pt x="255" y="266"/>
                  </a:cubicBezTo>
                  <a:cubicBezTo>
                    <a:pt x="256" y="266"/>
                    <a:pt x="256" y="266"/>
                    <a:pt x="256" y="266"/>
                  </a:cubicBezTo>
                  <a:lnTo>
                    <a:pt x="466" y="4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3"/>
            <p:cNvSpPr>
              <a:spLocks/>
            </p:cNvSpPr>
            <p:nvPr/>
          </p:nvSpPr>
          <p:spPr bwMode="auto">
            <a:xfrm>
              <a:off x="755651" y="3875088"/>
              <a:ext cx="344488" cy="17463"/>
            </a:xfrm>
            <a:custGeom>
              <a:avLst/>
              <a:gdLst>
                <a:gd name="T0" fmla="*/ 10 w 346"/>
                <a:gd name="T1" fmla="*/ 19 h 19"/>
                <a:gd name="T2" fmla="*/ 337 w 346"/>
                <a:gd name="T3" fmla="*/ 19 h 19"/>
                <a:gd name="T4" fmla="*/ 346 w 346"/>
                <a:gd name="T5" fmla="*/ 9 h 19"/>
                <a:gd name="T6" fmla="*/ 337 w 346"/>
                <a:gd name="T7" fmla="*/ 0 h 19"/>
                <a:gd name="T8" fmla="*/ 10 w 346"/>
                <a:gd name="T9" fmla="*/ 0 h 19"/>
                <a:gd name="T10" fmla="*/ 0 w 346"/>
                <a:gd name="T11" fmla="*/ 9 h 19"/>
                <a:gd name="T12" fmla="*/ 10 w 34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9">
                  <a:moveTo>
                    <a:pt x="10" y="19"/>
                  </a:moveTo>
                  <a:cubicBezTo>
                    <a:pt x="337" y="19"/>
                    <a:pt x="337" y="19"/>
                    <a:pt x="337" y="19"/>
                  </a:cubicBezTo>
                  <a:cubicBezTo>
                    <a:pt x="342" y="19"/>
                    <a:pt x="346" y="15"/>
                    <a:pt x="346" y="9"/>
                  </a:cubicBezTo>
                  <a:cubicBezTo>
                    <a:pt x="346" y="4"/>
                    <a:pt x="342" y="0"/>
                    <a:pt x="3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9115798" y="1207725"/>
            <a:ext cx="224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00" dirty="0">
                <a:solidFill>
                  <a:schemeClr val="bg1"/>
                </a:solidFill>
                <a:latin typeface="Raleway" panose="020B0503030101060003" pitchFamily="34" charset="0"/>
                <a:ea typeface="Times New Roman" panose="02020603050405020304" pitchFamily="18" charset="0"/>
              </a:rPr>
              <a:t>7947 N Baird Ave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  <a:ea typeface="Times New Roman" panose="02020603050405020304" pitchFamily="18" charset="0"/>
            </a:endParaRPr>
          </a:p>
          <a:p>
            <a:r>
              <a:rPr lang="en-US" spc="100" dirty="0">
                <a:solidFill>
                  <a:schemeClr val="bg1"/>
                </a:solidFill>
                <a:latin typeface="Raleway" panose="020B0503030101060003" pitchFamily="34" charset="0"/>
                <a:ea typeface="Times New Roman" panose="02020603050405020304" pitchFamily="18" charset="0"/>
              </a:rPr>
              <a:t>Fresno, CA 93720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5490" y="1293592"/>
            <a:ext cx="3170934" cy="4289343"/>
            <a:chOff x="845490" y="1525821"/>
            <a:chExt cx="3170934" cy="4289343"/>
          </a:xfrm>
        </p:grpSpPr>
        <p:sp>
          <p:nvSpPr>
            <p:cNvPr id="17" name="Rectangle 16"/>
            <p:cNvSpPr/>
            <p:nvPr/>
          </p:nvSpPr>
          <p:spPr>
            <a:xfrm>
              <a:off x="854433" y="5045723"/>
              <a:ext cx="289855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24ACB4"/>
                  </a:solidFill>
                  <a:latin typeface="Raleway ExtraBold" panose="020B0903030101060003" pitchFamily="34" charset="0"/>
                </a:rPr>
                <a:t>CONTACT</a:t>
              </a:r>
              <a:endParaRPr lang="en-US" sz="4400" dirty="0">
                <a:solidFill>
                  <a:srgbClr val="24ACB4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845490" y="1525821"/>
              <a:ext cx="3170934" cy="2968001"/>
            </a:xfrm>
            <a:custGeom>
              <a:avLst/>
              <a:gdLst>
                <a:gd name="T0" fmla="*/ 2221 w 3375"/>
                <a:gd name="T1" fmla="*/ 1236 h 3159"/>
                <a:gd name="T2" fmla="*/ 2242 w 3375"/>
                <a:gd name="T3" fmla="*/ 1252 h 3159"/>
                <a:gd name="T4" fmla="*/ 2246 w 3375"/>
                <a:gd name="T5" fmla="*/ 1178 h 3159"/>
                <a:gd name="T6" fmla="*/ 2443 w 3375"/>
                <a:gd name="T7" fmla="*/ 1830 h 3159"/>
                <a:gd name="T8" fmla="*/ 1518 w 3375"/>
                <a:gd name="T9" fmla="*/ 982 h 3159"/>
                <a:gd name="T10" fmla="*/ 1704 w 3375"/>
                <a:gd name="T11" fmla="*/ 1062 h 3159"/>
                <a:gd name="T12" fmla="*/ 1771 w 3375"/>
                <a:gd name="T13" fmla="*/ 1272 h 3159"/>
                <a:gd name="T14" fmla="*/ 1664 w 3375"/>
                <a:gd name="T15" fmla="*/ 1457 h 3159"/>
                <a:gd name="T16" fmla="*/ 1501 w 3375"/>
                <a:gd name="T17" fmla="*/ 1570 h 3159"/>
                <a:gd name="T18" fmla="*/ 1787 w 3375"/>
                <a:gd name="T19" fmla="*/ 1655 h 3159"/>
                <a:gd name="T20" fmla="*/ 1208 w 3375"/>
                <a:gd name="T21" fmla="*/ 1662 h 3159"/>
                <a:gd name="T22" fmla="*/ 1331 w 3375"/>
                <a:gd name="T23" fmla="*/ 1466 h 3159"/>
                <a:gd name="T24" fmla="*/ 1494 w 3375"/>
                <a:gd name="T25" fmla="*/ 1347 h 3159"/>
                <a:gd name="T26" fmla="*/ 1558 w 3375"/>
                <a:gd name="T27" fmla="*/ 1236 h 3159"/>
                <a:gd name="T28" fmla="*/ 1470 w 3375"/>
                <a:gd name="T29" fmla="*/ 1173 h 3159"/>
                <a:gd name="T30" fmla="*/ 1358 w 3375"/>
                <a:gd name="T31" fmla="*/ 1243 h 3159"/>
                <a:gd name="T32" fmla="*/ 1203 w 3375"/>
                <a:gd name="T33" fmla="*/ 1144 h 3159"/>
                <a:gd name="T34" fmla="*/ 1300 w 3375"/>
                <a:gd name="T35" fmla="*/ 1038 h 3159"/>
                <a:gd name="T36" fmla="*/ 422 w 3375"/>
                <a:gd name="T37" fmla="*/ 734 h 3159"/>
                <a:gd name="T38" fmla="*/ 646 w 3375"/>
                <a:gd name="T39" fmla="*/ 863 h 3159"/>
                <a:gd name="T40" fmla="*/ 822 w 3375"/>
                <a:gd name="T41" fmla="*/ 1130 h 3159"/>
                <a:gd name="T42" fmla="*/ 827 w 3375"/>
                <a:gd name="T43" fmla="*/ 1309 h 3159"/>
                <a:gd name="T44" fmla="*/ 726 w 3375"/>
                <a:gd name="T45" fmla="*/ 1446 h 3159"/>
                <a:gd name="T46" fmla="*/ 639 w 3375"/>
                <a:gd name="T47" fmla="*/ 1590 h 3159"/>
                <a:gd name="T48" fmla="*/ 738 w 3375"/>
                <a:gd name="T49" fmla="*/ 1805 h 3159"/>
                <a:gd name="T50" fmla="*/ 955 w 3375"/>
                <a:gd name="T51" fmla="*/ 2061 h 3159"/>
                <a:gd name="T52" fmla="*/ 1210 w 3375"/>
                <a:gd name="T53" fmla="*/ 2306 h 3159"/>
                <a:gd name="T54" fmla="*/ 1454 w 3375"/>
                <a:gd name="T55" fmla="*/ 2483 h 3159"/>
                <a:gd name="T56" fmla="*/ 1636 w 3375"/>
                <a:gd name="T57" fmla="*/ 2506 h 3159"/>
                <a:gd name="T58" fmla="*/ 1770 w 3375"/>
                <a:gd name="T59" fmla="*/ 2381 h 3159"/>
                <a:gd name="T60" fmla="*/ 1919 w 3375"/>
                <a:gd name="T61" fmla="*/ 2316 h 3159"/>
                <a:gd name="T62" fmla="*/ 2131 w 3375"/>
                <a:gd name="T63" fmla="*/ 2388 h 3159"/>
                <a:gd name="T64" fmla="*/ 2384 w 3375"/>
                <a:gd name="T65" fmla="*/ 2614 h 3159"/>
                <a:gd name="T66" fmla="*/ 2412 w 3375"/>
                <a:gd name="T67" fmla="*/ 2819 h 3159"/>
                <a:gd name="T68" fmla="*/ 2291 w 3375"/>
                <a:gd name="T69" fmla="*/ 2989 h 3159"/>
                <a:gd name="T70" fmla="*/ 2131 w 3375"/>
                <a:gd name="T71" fmla="*/ 3129 h 3159"/>
                <a:gd name="T72" fmla="*/ 1830 w 3375"/>
                <a:gd name="T73" fmla="*/ 3144 h 3159"/>
                <a:gd name="T74" fmla="*/ 1384 w 3375"/>
                <a:gd name="T75" fmla="*/ 2974 h 3159"/>
                <a:gd name="T76" fmla="*/ 859 w 3375"/>
                <a:gd name="T77" fmla="*/ 2602 h 3159"/>
                <a:gd name="T78" fmla="*/ 372 w 3375"/>
                <a:gd name="T79" fmla="*/ 2070 h 3159"/>
                <a:gd name="T80" fmla="*/ 89 w 3375"/>
                <a:gd name="T81" fmla="*/ 1571 h 3159"/>
                <a:gd name="T82" fmla="*/ 0 w 3375"/>
                <a:gd name="T83" fmla="*/ 1179 h 3159"/>
                <a:gd name="T84" fmla="*/ 86 w 3375"/>
                <a:gd name="T85" fmla="*/ 956 h 3159"/>
                <a:gd name="T86" fmla="*/ 239 w 3375"/>
                <a:gd name="T87" fmla="*/ 807 h 3159"/>
                <a:gd name="T88" fmla="*/ 422 w 3375"/>
                <a:gd name="T89" fmla="*/ 734 h 3159"/>
                <a:gd name="T90" fmla="*/ 2434 w 3375"/>
                <a:gd name="T91" fmla="*/ 110 h 3159"/>
                <a:gd name="T92" fmla="*/ 2966 w 3375"/>
                <a:gd name="T93" fmla="*/ 475 h 3159"/>
                <a:gd name="T94" fmla="*/ 3298 w 3375"/>
                <a:gd name="T95" fmla="*/ 1030 h 3159"/>
                <a:gd name="T96" fmla="*/ 3364 w 3375"/>
                <a:gd name="T97" fmla="*/ 1692 h 3159"/>
                <a:gd name="T98" fmla="*/ 3155 w 3375"/>
                <a:gd name="T99" fmla="*/ 2287 h 3159"/>
                <a:gd name="T100" fmla="*/ 2733 w 3375"/>
                <a:gd name="T101" fmla="*/ 2737 h 3159"/>
                <a:gd name="T102" fmla="*/ 2574 w 3375"/>
                <a:gd name="T103" fmla="*/ 2633 h 3159"/>
                <a:gd name="T104" fmla="*/ 2907 w 3375"/>
                <a:gd name="T105" fmla="*/ 2260 h 3159"/>
                <a:gd name="T106" fmla="*/ 3132 w 3375"/>
                <a:gd name="T107" fmla="*/ 1742 h 3159"/>
                <a:gd name="T108" fmla="*/ 3057 w 3375"/>
                <a:gd name="T109" fmla="*/ 1016 h 3159"/>
                <a:gd name="T110" fmla="*/ 2716 w 3375"/>
                <a:gd name="T111" fmla="*/ 540 h 3159"/>
                <a:gd name="T112" fmla="*/ 2197 w 3375"/>
                <a:gd name="T113" fmla="*/ 264 h 3159"/>
                <a:gd name="T114" fmla="*/ 1463 w 3375"/>
                <a:gd name="T115" fmla="*/ 288 h 3159"/>
                <a:gd name="T116" fmla="*/ 964 w 3375"/>
                <a:gd name="T117" fmla="*/ 598 h 3159"/>
                <a:gd name="T118" fmla="*/ 640 w 3375"/>
                <a:gd name="T119" fmla="*/ 641 h 3159"/>
                <a:gd name="T120" fmla="*/ 1090 w 3375"/>
                <a:gd name="T121" fmla="*/ 220 h 3159"/>
                <a:gd name="T122" fmla="*/ 1683 w 3375"/>
                <a:gd name="T123" fmla="*/ 12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3159">
                  <a:moveTo>
                    <a:pt x="2246" y="1178"/>
                  </a:moveTo>
                  <a:lnTo>
                    <a:pt x="2246" y="1180"/>
                  </a:lnTo>
                  <a:lnTo>
                    <a:pt x="2243" y="1186"/>
                  </a:lnTo>
                  <a:lnTo>
                    <a:pt x="2240" y="1197"/>
                  </a:lnTo>
                  <a:lnTo>
                    <a:pt x="2235" y="1208"/>
                  </a:lnTo>
                  <a:lnTo>
                    <a:pt x="2229" y="1222"/>
                  </a:lnTo>
                  <a:lnTo>
                    <a:pt x="2221" y="1236"/>
                  </a:lnTo>
                  <a:lnTo>
                    <a:pt x="2214" y="1251"/>
                  </a:lnTo>
                  <a:lnTo>
                    <a:pt x="2206" y="1264"/>
                  </a:lnTo>
                  <a:lnTo>
                    <a:pt x="2079" y="1456"/>
                  </a:lnTo>
                  <a:lnTo>
                    <a:pt x="2079" y="1458"/>
                  </a:lnTo>
                  <a:lnTo>
                    <a:pt x="2242" y="1458"/>
                  </a:lnTo>
                  <a:lnTo>
                    <a:pt x="2242" y="1271"/>
                  </a:lnTo>
                  <a:lnTo>
                    <a:pt x="2242" y="1252"/>
                  </a:lnTo>
                  <a:lnTo>
                    <a:pt x="2243" y="1233"/>
                  </a:lnTo>
                  <a:lnTo>
                    <a:pt x="2245" y="1216"/>
                  </a:lnTo>
                  <a:lnTo>
                    <a:pt x="2246" y="1201"/>
                  </a:lnTo>
                  <a:lnTo>
                    <a:pt x="2247" y="1188"/>
                  </a:lnTo>
                  <a:lnTo>
                    <a:pt x="2248" y="1181"/>
                  </a:lnTo>
                  <a:lnTo>
                    <a:pt x="2249" y="1178"/>
                  </a:lnTo>
                  <a:lnTo>
                    <a:pt x="2246" y="1178"/>
                  </a:lnTo>
                  <a:close/>
                  <a:moveTo>
                    <a:pt x="2194" y="995"/>
                  </a:moveTo>
                  <a:lnTo>
                    <a:pt x="2443" y="995"/>
                  </a:lnTo>
                  <a:lnTo>
                    <a:pt x="2443" y="1458"/>
                  </a:lnTo>
                  <a:lnTo>
                    <a:pt x="2543" y="1458"/>
                  </a:lnTo>
                  <a:lnTo>
                    <a:pt x="2543" y="1627"/>
                  </a:lnTo>
                  <a:lnTo>
                    <a:pt x="2443" y="1627"/>
                  </a:lnTo>
                  <a:lnTo>
                    <a:pt x="2443" y="1830"/>
                  </a:lnTo>
                  <a:lnTo>
                    <a:pt x="2242" y="1830"/>
                  </a:lnTo>
                  <a:lnTo>
                    <a:pt x="2242" y="1627"/>
                  </a:lnTo>
                  <a:lnTo>
                    <a:pt x="1872" y="1627"/>
                  </a:lnTo>
                  <a:lnTo>
                    <a:pt x="1872" y="1503"/>
                  </a:lnTo>
                  <a:lnTo>
                    <a:pt x="2194" y="995"/>
                  </a:lnTo>
                  <a:close/>
                  <a:moveTo>
                    <a:pt x="1489" y="981"/>
                  </a:moveTo>
                  <a:lnTo>
                    <a:pt x="1518" y="982"/>
                  </a:lnTo>
                  <a:lnTo>
                    <a:pt x="1547" y="986"/>
                  </a:lnTo>
                  <a:lnTo>
                    <a:pt x="1576" y="992"/>
                  </a:lnTo>
                  <a:lnTo>
                    <a:pt x="1605" y="1000"/>
                  </a:lnTo>
                  <a:lnTo>
                    <a:pt x="1632" y="1011"/>
                  </a:lnTo>
                  <a:lnTo>
                    <a:pt x="1658" y="1026"/>
                  </a:lnTo>
                  <a:lnTo>
                    <a:pt x="1682" y="1042"/>
                  </a:lnTo>
                  <a:lnTo>
                    <a:pt x="1704" y="1062"/>
                  </a:lnTo>
                  <a:lnTo>
                    <a:pt x="1724" y="1083"/>
                  </a:lnTo>
                  <a:lnTo>
                    <a:pt x="1741" y="1109"/>
                  </a:lnTo>
                  <a:lnTo>
                    <a:pt x="1755" y="1136"/>
                  </a:lnTo>
                  <a:lnTo>
                    <a:pt x="1765" y="1167"/>
                  </a:lnTo>
                  <a:lnTo>
                    <a:pt x="1771" y="1200"/>
                  </a:lnTo>
                  <a:lnTo>
                    <a:pt x="1773" y="1236"/>
                  </a:lnTo>
                  <a:lnTo>
                    <a:pt x="1771" y="1272"/>
                  </a:lnTo>
                  <a:lnTo>
                    <a:pt x="1765" y="1305"/>
                  </a:lnTo>
                  <a:lnTo>
                    <a:pt x="1755" y="1336"/>
                  </a:lnTo>
                  <a:lnTo>
                    <a:pt x="1742" y="1364"/>
                  </a:lnTo>
                  <a:lnTo>
                    <a:pt x="1725" y="1390"/>
                  </a:lnTo>
                  <a:lnTo>
                    <a:pt x="1707" y="1414"/>
                  </a:lnTo>
                  <a:lnTo>
                    <a:pt x="1686" y="1437"/>
                  </a:lnTo>
                  <a:lnTo>
                    <a:pt x="1664" y="1457"/>
                  </a:lnTo>
                  <a:lnTo>
                    <a:pt x="1640" y="1477"/>
                  </a:lnTo>
                  <a:lnTo>
                    <a:pt x="1617" y="1494"/>
                  </a:lnTo>
                  <a:lnTo>
                    <a:pt x="1592" y="1510"/>
                  </a:lnTo>
                  <a:lnTo>
                    <a:pt x="1569" y="1527"/>
                  </a:lnTo>
                  <a:lnTo>
                    <a:pt x="1545" y="1542"/>
                  </a:lnTo>
                  <a:lnTo>
                    <a:pt x="1523" y="1556"/>
                  </a:lnTo>
                  <a:lnTo>
                    <a:pt x="1501" y="1570"/>
                  </a:lnTo>
                  <a:lnTo>
                    <a:pt x="1483" y="1584"/>
                  </a:lnTo>
                  <a:lnTo>
                    <a:pt x="1466" y="1597"/>
                  </a:lnTo>
                  <a:lnTo>
                    <a:pt x="1452" y="1611"/>
                  </a:lnTo>
                  <a:lnTo>
                    <a:pt x="1441" y="1625"/>
                  </a:lnTo>
                  <a:lnTo>
                    <a:pt x="1435" y="1639"/>
                  </a:lnTo>
                  <a:lnTo>
                    <a:pt x="1432" y="1655"/>
                  </a:lnTo>
                  <a:lnTo>
                    <a:pt x="1787" y="1655"/>
                  </a:lnTo>
                  <a:lnTo>
                    <a:pt x="1787" y="1830"/>
                  </a:lnTo>
                  <a:lnTo>
                    <a:pt x="1209" y="1830"/>
                  </a:lnTo>
                  <a:lnTo>
                    <a:pt x="1204" y="1798"/>
                  </a:lnTo>
                  <a:lnTo>
                    <a:pt x="1201" y="1768"/>
                  </a:lnTo>
                  <a:lnTo>
                    <a:pt x="1199" y="1740"/>
                  </a:lnTo>
                  <a:lnTo>
                    <a:pt x="1202" y="1699"/>
                  </a:lnTo>
                  <a:lnTo>
                    <a:pt x="1208" y="1662"/>
                  </a:lnTo>
                  <a:lnTo>
                    <a:pt x="1217" y="1627"/>
                  </a:lnTo>
                  <a:lnTo>
                    <a:pt x="1230" y="1594"/>
                  </a:lnTo>
                  <a:lnTo>
                    <a:pt x="1247" y="1565"/>
                  </a:lnTo>
                  <a:lnTo>
                    <a:pt x="1265" y="1537"/>
                  </a:lnTo>
                  <a:lnTo>
                    <a:pt x="1286" y="1513"/>
                  </a:lnTo>
                  <a:lnTo>
                    <a:pt x="1307" y="1489"/>
                  </a:lnTo>
                  <a:lnTo>
                    <a:pt x="1331" y="1466"/>
                  </a:lnTo>
                  <a:lnTo>
                    <a:pt x="1355" y="1446"/>
                  </a:lnTo>
                  <a:lnTo>
                    <a:pt x="1380" y="1428"/>
                  </a:lnTo>
                  <a:lnTo>
                    <a:pt x="1404" y="1409"/>
                  </a:lnTo>
                  <a:lnTo>
                    <a:pt x="1428" y="1393"/>
                  </a:lnTo>
                  <a:lnTo>
                    <a:pt x="1451" y="1377"/>
                  </a:lnTo>
                  <a:lnTo>
                    <a:pt x="1474" y="1361"/>
                  </a:lnTo>
                  <a:lnTo>
                    <a:pt x="1494" y="1347"/>
                  </a:lnTo>
                  <a:lnTo>
                    <a:pt x="1513" y="1332"/>
                  </a:lnTo>
                  <a:lnTo>
                    <a:pt x="1528" y="1317"/>
                  </a:lnTo>
                  <a:lnTo>
                    <a:pt x="1541" y="1303"/>
                  </a:lnTo>
                  <a:lnTo>
                    <a:pt x="1551" y="1288"/>
                  </a:lnTo>
                  <a:lnTo>
                    <a:pt x="1558" y="1272"/>
                  </a:lnTo>
                  <a:lnTo>
                    <a:pt x="1560" y="1256"/>
                  </a:lnTo>
                  <a:lnTo>
                    <a:pt x="1558" y="1236"/>
                  </a:lnTo>
                  <a:lnTo>
                    <a:pt x="1551" y="1219"/>
                  </a:lnTo>
                  <a:lnTo>
                    <a:pt x="1542" y="1205"/>
                  </a:lnTo>
                  <a:lnTo>
                    <a:pt x="1531" y="1192"/>
                  </a:lnTo>
                  <a:lnTo>
                    <a:pt x="1518" y="1184"/>
                  </a:lnTo>
                  <a:lnTo>
                    <a:pt x="1502" y="1178"/>
                  </a:lnTo>
                  <a:lnTo>
                    <a:pt x="1486" y="1175"/>
                  </a:lnTo>
                  <a:lnTo>
                    <a:pt x="1470" y="1173"/>
                  </a:lnTo>
                  <a:lnTo>
                    <a:pt x="1447" y="1176"/>
                  </a:lnTo>
                  <a:lnTo>
                    <a:pt x="1427" y="1182"/>
                  </a:lnTo>
                  <a:lnTo>
                    <a:pt x="1408" y="1192"/>
                  </a:lnTo>
                  <a:lnTo>
                    <a:pt x="1392" y="1205"/>
                  </a:lnTo>
                  <a:lnTo>
                    <a:pt x="1379" y="1218"/>
                  </a:lnTo>
                  <a:lnTo>
                    <a:pt x="1366" y="1231"/>
                  </a:lnTo>
                  <a:lnTo>
                    <a:pt x="1358" y="1243"/>
                  </a:lnTo>
                  <a:lnTo>
                    <a:pt x="1351" y="1253"/>
                  </a:lnTo>
                  <a:lnTo>
                    <a:pt x="1348" y="1260"/>
                  </a:lnTo>
                  <a:lnTo>
                    <a:pt x="1346" y="1262"/>
                  </a:lnTo>
                  <a:lnTo>
                    <a:pt x="1195" y="1161"/>
                  </a:lnTo>
                  <a:lnTo>
                    <a:pt x="1196" y="1159"/>
                  </a:lnTo>
                  <a:lnTo>
                    <a:pt x="1199" y="1153"/>
                  </a:lnTo>
                  <a:lnTo>
                    <a:pt x="1203" y="1144"/>
                  </a:lnTo>
                  <a:lnTo>
                    <a:pt x="1210" y="1132"/>
                  </a:lnTo>
                  <a:lnTo>
                    <a:pt x="1219" y="1119"/>
                  </a:lnTo>
                  <a:lnTo>
                    <a:pt x="1230" y="1103"/>
                  </a:lnTo>
                  <a:lnTo>
                    <a:pt x="1244" y="1087"/>
                  </a:lnTo>
                  <a:lnTo>
                    <a:pt x="1260" y="1071"/>
                  </a:lnTo>
                  <a:lnTo>
                    <a:pt x="1278" y="1054"/>
                  </a:lnTo>
                  <a:lnTo>
                    <a:pt x="1300" y="1038"/>
                  </a:lnTo>
                  <a:lnTo>
                    <a:pt x="1324" y="1023"/>
                  </a:lnTo>
                  <a:lnTo>
                    <a:pt x="1351" y="1008"/>
                  </a:lnTo>
                  <a:lnTo>
                    <a:pt x="1381" y="997"/>
                  </a:lnTo>
                  <a:lnTo>
                    <a:pt x="1413" y="989"/>
                  </a:lnTo>
                  <a:lnTo>
                    <a:pt x="1449" y="983"/>
                  </a:lnTo>
                  <a:lnTo>
                    <a:pt x="1489" y="981"/>
                  </a:lnTo>
                  <a:close/>
                  <a:moveTo>
                    <a:pt x="422" y="734"/>
                  </a:moveTo>
                  <a:lnTo>
                    <a:pt x="452" y="738"/>
                  </a:lnTo>
                  <a:lnTo>
                    <a:pt x="482" y="746"/>
                  </a:lnTo>
                  <a:lnTo>
                    <a:pt x="513" y="758"/>
                  </a:lnTo>
                  <a:lnTo>
                    <a:pt x="545" y="775"/>
                  </a:lnTo>
                  <a:lnTo>
                    <a:pt x="578" y="799"/>
                  </a:lnTo>
                  <a:lnTo>
                    <a:pt x="612" y="827"/>
                  </a:lnTo>
                  <a:lnTo>
                    <a:pt x="646" y="863"/>
                  </a:lnTo>
                  <a:lnTo>
                    <a:pt x="682" y="905"/>
                  </a:lnTo>
                  <a:lnTo>
                    <a:pt x="716" y="948"/>
                  </a:lnTo>
                  <a:lnTo>
                    <a:pt x="746" y="990"/>
                  </a:lnTo>
                  <a:lnTo>
                    <a:pt x="771" y="1028"/>
                  </a:lnTo>
                  <a:lnTo>
                    <a:pt x="792" y="1065"/>
                  </a:lnTo>
                  <a:lnTo>
                    <a:pt x="809" y="1098"/>
                  </a:lnTo>
                  <a:lnTo>
                    <a:pt x="822" y="1130"/>
                  </a:lnTo>
                  <a:lnTo>
                    <a:pt x="833" y="1161"/>
                  </a:lnTo>
                  <a:lnTo>
                    <a:pt x="839" y="1188"/>
                  </a:lnTo>
                  <a:lnTo>
                    <a:pt x="842" y="1215"/>
                  </a:lnTo>
                  <a:lnTo>
                    <a:pt x="843" y="1240"/>
                  </a:lnTo>
                  <a:lnTo>
                    <a:pt x="841" y="1264"/>
                  </a:lnTo>
                  <a:lnTo>
                    <a:pt x="836" y="1288"/>
                  </a:lnTo>
                  <a:lnTo>
                    <a:pt x="827" y="1309"/>
                  </a:lnTo>
                  <a:lnTo>
                    <a:pt x="818" y="1329"/>
                  </a:lnTo>
                  <a:lnTo>
                    <a:pt x="807" y="1350"/>
                  </a:lnTo>
                  <a:lnTo>
                    <a:pt x="794" y="1369"/>
                  </a:lnTo>
                  <a:lnTo>
                    <a:pt x="778" y="1389"/>
                  </a:lnTo>
                  <a:lnTo>
                    <a:pt x="762" y="1408"/>
                  </a:lnTo>
                  <a:lnTo>
                    <a:pt x="745" y="1428"/>
                  </a:lnTo>
                  <a:lnTo>
                    <a:pt x="726" y="1446"/>
                  </a:lnTo>
                  <a:lnTo>
                    <a:pt x="707" y="1465"/>
                  </a:lnTo>
                  <a:lnTo>
                    <a:pt x="687" y="1485"/>
                  </a:lnTo>
                  <a:lnTo>
                    <a:pt x="667" y="1505"/>
                  </a:lnTo>
                  <a:lnTo>
                    <a:pt x="653" y="1523"/>
                  </a:lnTo>
                  <a:lnTo>
                    <a:pt x="643" y="1543"/>
                  </a:lnTo>
                  <a:lnTo>
                    <a:pt x="639" y="1566"/>
                  </a:lnTo>
                  <a:lnTo>
                    <a:pt x="639" y="1590"/>
                  </a:lnTo>
                  <a:lnTo>
                    <a:pt x="643" y="1616"/>
                  </a:lnTo>
                  <a:lnTo>
                    <a:pt x="650" y="1644"/>
                  </a:lnTo>
                  <a:lnTo>
                    <a:pt x="662" y="1674"/>
                  </a:lnTo>
                  <a:lnTo>
                    <a:pt x="677" y="1705"/>
                  </a:lnTo>
                  <a:lnTo>
                    <a:pt x="694" y="1737"/>
                  </a:lnTo>
                  <a:lnTo>
                    <a:pt x="715" y="1770"/>
                  </a:lnTo>
                  <a:lnTo>
                    <a:pt x="738" y="1805"/>
                  </a:lnTo>
                  <a:lnTo>
                    <a:pt x="764" y="1840"/>
                  </a:lnTo>
                  <a:lnTo>
                    <a:pt x="793" y="1876"/>
                  </a:lnTo>
                  <a:lnTo>
                    <a:pt x="822" y="1912"/>
                  </a:lnTo>
                  <a:lnTo>
                    <a:pt x="853" y="1949"/>
                  </a:lnTo>
                  <a:lnTo>
                    <a:pt x="887" y="1986"/>
                  </a:lnTo>
                  <a:lnTo>
                    <a:pt x="920" y="2023"/>
                  </a:lnTo>
                  <a:lnTo>
                    <a:pt x="955" y="2061"/>
                  </a:lnTo>
                  <a:lnTo>
                    <a:pt x="990" y="2096"/>
                  </a:lnTo>
                  <a:lnTo>
                    <a:pt x="1026" y="2133"/>
                  </a:lnTo>
                  <a:lnTo>
                    <a:pt x="1063" y="2169"/>
                  </a:lnTo>
                  <a:lnTo>
                    <a:pt x="1099" y="2205"/>
                  </a:lnTo>
                  <a:lnTo>
                    <a:pt x="1136" y="2240"/>
                  </a:lnTo>
                  <a:lnTo>
                    <a:pt x="1173" y="2273"/>
                  </a:lnTo>
                  <a:lnTo>
                    <a:pt x="1210" y="2306"/>
                  </a:lnTo>
                  <a:lnTo>
                    <a:pt x="1247" y="2338"/>
                  </a:lnTo>
                  <a:lnTo>
                    <a:pt x="1284" y="2367"/>
                  </a:lnTo>
                  <a:lnTo>
                    <a:pt x="1319" y="2395"/>
                  </a:lnTo>
                  <a:lnTo>
                    <a:pt x="1354" y="2421"/>
                  </a:lnTo>
                  <a:lnTo>
                    <a:pt x="1389" y="2444"/>
                  </a:lnTo>
                  <a:lnTo>
                    <a:pt x="1423" y="2465"/>
                  </a:lnTo>
                  <a:lnTo>
                    <a:pt x="1454" y="2483"/>
                  </a:lnTo>
                  <a:lnTo>
                    <a:pt x="1486" y="2497"/>
                  </a:lnTo>
                  <a:lnTo>
                    <a:pt x="1516" y="2509"/>
                  </a:lnTo>
                  <a:lnTo>
                    <a:pt x="1543" y="2517"/>
                  </a:lnTo>
                  <a:lnTo>
                    <a:pt x="1570" y="2521"/>
                  </a:lnTo>
                  <a:lnTo>
                    <a:pt x="1593" y="2520"/>
                  </a:lnTo>
                  <a:lnTo>
                    <a:pt x="1616" y="2516"/>
                  </a:lnTo>
                  <a:lnTo>
                    <a:pt x="1636" y="2506"/>
                  </a:lnTo>
                  <a:lnTo>
                    <a:pt x="1654" y="2492"/>
                  </a:lnTo>
                  <a:lnTo>
                    <a:pt x="1674" y="2472"/>
                  </a:lnTo>
                  <a:lnTo>
                    <a:pt x="1694" y="2452"/>
                  </a:lnTo>
                  <a:lnTo>
                    <a:pt x="1713" y="2433"/>
                  </a:lnTo>
                  <a:lnTo>
                    <a:pt x="1733" y="2414"/>
                  </a:lnTo>
                  <a:lnTo>
                    <a:pt x="1751" y="2397"/>
                  </a:lnTo>
                  <a:lnTo>
                    <a:pt x="1770" y="2381"/>
                  </a:lnTo>
                  <a:lnTo>
                    <a:pt x="1790" y="2365"/>
                  </a:lnTo>
                  <a:lnTo>
                    <a:pt x="1809" y="2352"/>
                  </a:lnTo>
                  <a:lnTo>
                    <a:pt x="1830" y="2341"/>
                  </a:lnTo>
                  <a:lnTo>
                    <a:pt x="1850" y="2332"/>
                  </a:lnTo>
                  <a:lnTo>
                    <a:pt x="1873" y="2324"/>
                  </a:lnTo>
                  <a:lnTo>
                    <a:pt x="1895" y="2319"/>
                  </a:lnTo>
                  <a:lnTo>
                    <a:pt x="1919" y="2316"/>
                  </a:lnTo>
                  <a:lnTo>
                    <a:pt x="1944" y="2317"/>
                  </a:lnTo>
                  <a:lnTo>
                    <a:pt x="1971" y="2320"/>
                  </a:lnTo>
                  <a:lnTo>
                    <a:pt x="1999" y="2326"/>
                  </a:lnTo>
                  <a:lnTo>
                    <a:pt x="2029" y="2337"/>
                  </a:lnTo>
                  <a:lnTo>
                    <a:pt x="2061" y="2350"/>
                  </a:lnTo>
                  <a:lnTo>
                    <a:pt x="2095" y="2367"/>
                  </a:lnTo>
                  <a:lnTo>
                    <a:pt x="2131" y="2388"/>
                  </a:lnTo>
                  <a:lnTo>
                    <a:pt x="2170" y="2413"/>
                  </a:lnTo>
                  <a:lnTo>
                    <a:pt x="2211" y="2443"/>
                  </a:lnTo>
                  <a:lnTo>
                    <a:pt x="2255" y="2477"/>
                  </a:lnTo>
                  <a:lnTo>
                    <a:pt x="2297" y="2513"/>
                  </a:lnTo>
                  <a:lnTo>
                    <a:pt x="2332" y="2547"/>
                  </a:lnTo>
                  <a:lnTo>
                    <a:pt x="2360" y="2581"/>
                  </a:lnTo>
                  <a:lnTo>
                    <a:pt x="2384" y="2614"/>
                  </a:lnTo>
                  <a:lnTo>
                    <a:pt x="2401" y="2647"/>
                  </a:lnTo>
                  <a:lnTo>
                    <a:pt x="2414" y="2677"/>
                  </a:lnTo>
                  <a:lnTo>
                    <a:pt x="2422" y="2707"/>
                  </a:lnTo>
                  <a:lnTo>
                    <a:pt x="2425" y="2737"/>
                  </a:lnTo>
                  <a:lnTo>
                    <a:pt x="2424" y="2765"/>
                  </a:lnTo>
                  <a:lnTo>
                    <a:pt x="2419" y="2793"/>
                  </a:lnTo>
                  <a:lnTo>
                    <a:pt x="2412" y="2819"/>
                  </a:lnTo>
                  <a:lnTo>
                    <a:pt x="2400" y="2846"/>
                  </a:lnTo>
                  <a:lnTo>
                    <a:pt x="2387" y="2872"/>
                  </a:lnTo>
                  <a:lnTo>
                    <a:pt x="2371" y="2896"/>
                  </a:lnTo>
                  <a:lnTo>
                    <a:pt x="2352" y="2920"/>
                  </a:lnTo>
                  <a:lnTo>
                    <a:pt x="2333" y="2943"/>
                  </a:lnTo>
                  <a:lnTo>
                    <a:pt x="2312" y="2967"/>
                  </a:lnTo>
                  <a:lnTo>
                    <a:pt x="2291" y="2989"/>
                  </a:lnTo>
                  <a:lnTo>
                    <a:pt x="2269" y="3011"/>
                  </a:lnTo>
                  <a:lnTo>
                    <a:pt x="2247" y="3032"/>
                  </a:lnTo>
                  <a:lnTo>
                    <a:pt x="2224" y="3054"/>
                  </a:lnTo>
                  <a:lnTo>
                    <a:pt x="2203" y="3074"/>
                  </a:lnTo>
                  <a:lnTo>
                    <a:pt x="2183" y="3093"/>
                  </a:lnTo>
                  <a:lnTo>
                    <a:pt x="2160" y="3113"/>
                  </a:lnTo>
                  <a:lnTo>
                    <a:pt x="2131" y="3129"/>
                  </a:lnTo>
                  <a:lnTo>
                    <a:pt x="2100" y="3142"/>
                  </a:lnTo>
                  <a:lnTo>
                    <a:pt x="2064" y="3151"/>
                  </a:lnTo>
                  <a:lnTo>
                    <a:pt x="2024" y="3157"/>
                  </a:lnTo>
                  <a:lnTo>
                    <a:pt x="1980" y="3159"/>
                  </a:lnTo>
                  <a:lnTo>
                    <a:pt x="1933" y="3158"/>
                  </a:lnTo>
                  <a:lnTo>
                    <a:pt x="1883" y="3153"/>
                  </a:lnTo>
                  <a:lnTo>
                    <a:pt x="1830" y="3144"/>
                  </a:lnTo>
                  <a:lnTo>
                    <a:pt x="1773" y="3131"/>
                  </a:lnTo>
                  <a:lnTo>
                    <a:pt x="1714" y="3115"/>
                  </a:lnTo>
                  <a:lnTo>
                    <a:pt x="1652" y="3094"/>
                  </a:lnTo>
                  <a:lnTo>
                    <a:pt x="1588" y="3071"/>
                  </a:lnTo>
                  <a:lnTo>
                    <a:pt x="1522" y="3042"/>
                  </a:lnTo>
                  <a:lnTo>
                    <a:pt x="1453" y="3011"/>
                  </a:lnTo>
                  <a:lnTo>
                    <a:pt x="1384" y="2974"/>
                  </a:lnTo>
                  <a:lnTo>
                    <a:pt x="1312" y="2934"/>
                  </a:lnTo>
                  <a:lnTo>
                    <a:pt x="1240" y="2889"/>
                  </a:lnTo>
                  <a:lnTo>
                    <a:pt x="1165" y="2841"/>
                  </a:lnTo>
                  <a:lnTo>
                    <a:pt x="1089" y="2788"/>
                  </a:lnTo>
                  <a:lnTo>
                    <a:pt x="1014" y="2729"/>
                  </a:lnTo>
                  <a:lnTo>
                    <a:pt x="937" y="2668"/>
                  </a:lnTo>
                  <a:lnTo>
                    <a:pt x="859" y="2602"/>
                  </a:lnTo>
                  <a:lnTo>
                    <a:pt x="781" y="2531"/>
                  </a:lnTo>
                  <a:lnTo>
                    <a:pt x="704" y="2455"/>
                  </a:lnTo>
                  <a:lnTo>
                    <a:pt x="629" y="2378"/>
                  </a:lnTo>
                  <a:lnTo>
                    <a:pt x="557" y="2300"/>
                  </a:lnTo>
                  <a:lnTo>
                    <a:pt x="491" y="2222"/>
                  </a:lnTo>
                  <a:lnTo>
                    <a:pt x="430" y="2145"/>
                  </a:lnTo>
                  <a:lnTo>
                    <a:pt x="372" y="2070"/>
                  </a:lnTo>
                  <a:lnTo>
                    <a:pt x="319" y="1994"/>
                  </a:lnTo>
                  <a:lnTo>
                    <a:pt x="270" y="1921"/>
                  </a:lnTo>
                  <a:lnTo>
                    <a:pt x="225" y="1847"/>
                  </a:lnTo>
                  <a:lnTo>
                    <a:pt x="185" y="1775"/>
                  </a:lnTo>
                  <a:lnTo>
                    <a:pt x="148" y="1706"/>
                  </a:lnTo>
                  <a:lnTo>
                    <a:pt x="117" y="1637"/>
                  </a:lnTo>
                  <a:lnTo>
                    <a:pt x="89" y="1571"/>
                  </a:lnTo>
                  <a:lnTo>
                    <a:pt x="64" y="1507"/>
                  </a:lnTo>
                  <a:lnTo>
                    <a:pt x="44" y="1446"/>
                  </a:lnTo>
                  <a:lnTo>
                    <a:pt x="28" y="1387"/>
                  </a:lnTo>
                  <a:lnTo>
                    <a:pt x="15" y="1330"/>
                  </a:lnTo>
                  <a:lnTo>
                    <a:pt x="6" y="1276"/>
                  </a:lnTo>
                  <a:lnTo>
                    <a:pt x="1" y="1226"/>
                  </a:lnTo>
                  <a:lnTo>
                    <a:pt x="0" y="1179"/>
                  </a:lnTo>
                  <a:lnTo>
                    <a:pt x="2" y="1135"/>
                  </a:lnTo>
                  <a:lnTo>
                    <a:pt x="8" y="1095"/>
                  </a:lnTo>
                  <a:lnTo>
                    <a:pt x="17" y="1059"/>
                  </a:lnTo>
                  <a:lnTo>
                    <a:pt x="30" y="1028"/>
                  </a:lnTo>
                  <a:lnTo>
                    <a:pt x="46" y="1000"/>
                  </a:lnTo>
                  <a:lnTo>
                    <a:pt x="65" y="977"/>
                  </a:lnTo>
                  <a:lnTo>
                    <a:pt x="86" y="956"/>
                  </a:lnTo>
                  <a:lnTo>
                    <a:pt x="106" y="935"/>
                  </a:lnTo>
                  <a:lnTo>
                    <a:pt x="127" y="912"/>
                  </a:lnTo>
                  <a:lnTo>
                    <a:pt x="148" y="891"/>
                  </a:lnTo>
                  <a:lnTo>
                    <a:pt x="171" y="868"/>
                  </a:lnTo>
                  <a:lnTo>
                    <a:pt x="192" y="847"/>
                  </a:lnTo>
                  <a:lnTo>
                    <a:pt x="216" y="826"/>
                  </a:lnTo>
                  <a:lnTo>
                    <a:pt x="239" y="807"/>
                  </a:lnTo>
                  <a:lnTo>
                    <a:pt x="263" y="789"/>
                  </a:lnTo>
                  <a:lnTo>
                    <a:pt x="288" y="773"/>
                  </a:lnTo>
                  <a:lnTo>
                    <a:pt x="314" y="759"/>
                  </a:lnTo>
                  <a:lnTo>
                    <a:pt x="340" y="749"/>
                  </a:lnTo>
                  <a:lnTo>
                    <a:pt x="367" y="740"/>
                  </a:lnTo>
                  <a:lnTo>
                    <a:pt x="395" y="735"/>
                  </a:lnTo>
                  <a:lnTo>
                    <a:pt x="422" y="734"/>
                  </a:lnTo>
                  <a:close/>
                  <a:moveTo>
                    <a:pt x="1872" y="0"/>
                  </a:moveTo>
                  <a:lnTo>
                    <a:pt x="1970" y="4"/>
                  </a:lnTo>
                  <a:lnTo>
                    <a:pt x="2067" y="13"/>
                  </a:lnTo>
                  <a:lnTo>
                    <a:pt x="2162" y="29"/>
                  </a:lnTo>
                  <a:lnTo>
                    <a:pt x="2255" y="50"/>
                  </a:lnTo>
                  <a:lnTo>
                    <a:pt x="2346" y="77"/>
                  </a:lnTo>
                  <a:lnTo>
                    <a:pt x="2434" y="110"/>
                  </a:lnTo>
                  <a:lnTo>
                    <a:pt x="2520" y="147"/>
                  </a:lnTo>
                  <a:lnTo>
                    <a:pt x="2603" y="190"/>
                  </a:lnTo>
                  <a:lnTo>
                    <a:pt x="2683" y="238"/>
                  </a:lnTo>
                  <a:lnTo>
                    <a:pt x="2758" y="291"/>
                  </a:lnTo>
                  <a:lnTo>
                    <a:pt x="2832" y="348"/>
                  </a:lnTo>
                  <a:lnTo>
                    <a:pt x="2900" y="409"/>
                  </a:lnTo>
                  <a:lnTo>
                    <a:pt x="2966" y="475"/>
                  </a:lnTo>
                  <a:lnTo>
                    <a:pt x="3027" y="544"/>
                  </a:lnTo>
                  <a:lnTo>
                    <a:pt x="3085" y="617"/>
                  </a:lnTo>
                  <a:lnTo>
                    <a:pt x="3137" y="693"/>
                  </a:lnTo>
                  <a:lnTo>
                    <a:pt x="3185" y="773"/>
                  </a:lnTo>
                  <a:lnTo>
                    <a:pt x="3228" y="855"/>
                  </a:lnTo>
                  <a:lnTo>
                    <a:pt x="3266" y="941"/>
                  </a:lnTo>
                  <a:lnTo>
                    <a:pt x="3298" y="1030"/>
                  </a:lnTo>
                  <a:lnTo>
                    <a:pt x="3325" y="1120"/>
                  </a:lnTo>
                  <a:lnTo>
                    <a:pt x="3346" y="1213"/>
                  </a:lnTo>
                  <a:lnTo>
                    <a:pt x="3363" y="1308"/>
                  </a:lnTo>
                  <a:lnTo>
                    <a:pt x="3372" y="1405"/>
                  </a:lnTo>
                  <a:lnTo>
                    <a:pt x="3375" y="1504"/>
                  </a:lnTo>
                  <a:lnTo>
                    <a:pt x="3372" y="1598"/>
                  </a:lnTo>
                  <a:lnTo>
                    <a:pt x="3364" y="1692"/>
                  </a:lnTo>
                  <a:lnTo>
                    <a:pt x="3349" y="1783"/>
                  </a:lnTo>
                  <a:lnTo>
                    <a:pt x="3329" y="1873"/>
                  </a:lnTo>
                  <a:lnTo>
                    <a:pt x="3304" y="1960"/>
                  </a:lnTo>
                  <a:lnTo>
                    <a:pt x="3274" y="2046"/>
                  </a:lnTo>
                  <a:lnTo>
                    <a:pt x="3239" y="2129"/>
                  </a:lnTo>
                  <a:lnTo>
                    <a:pt x="3199" y="2209"/>
                  </a:lnTo>
                  <a:lnTo>
                    <a:pt x="3155" y="2287"/>
                  </a:lnTo>
                  <a:lnTo>
                    <a:pt x="3106" y="2361"/>
                  </a:lnTo>
                  <a:lnTo>
                    <a:pt x="3054" y="2433"/>
                  </a:lnTo>
                  <a:lnTo>
                    <a:pt x="2997" y="2500"/>
                  </a:lnTo>
                  <a:lnTo>
                    <a:pt x="2936" y="2565"/>
                  </a:lnTo>
                  <a:lnTo>
                    <a:pt x="2872" y="2626"/>
                  </a:lnTo>
                  <a:lnTo>
                    <a:pt x="2803" y="2683"/>
                  </a:lnTo>
                  <a:lnTo>
                    <a:pt x="2733" y="2737"/>
                  </a:lnTo>
                  <a:lnTo>
                    <a:pt x="2658" y="2785"/>
                  </a:lnTo>
                  <a:lnTo>
                    <a:pt x="2580" y="2830"/>
                  </a:lnTo>
                  <a:lnTo>
                    <a:pt x="2586" y="2797"/>
                  </a:lnTo>
                  <a:lnTo>
                    <a:pt x="2590" y="2763"/>
                  </a:lnTo>
                  <a:lnTo>
                    <a:pt x="2591" y="2728"/>
                  </a:lnTo>
                  <a:lnTo>
                    <a:pt x="2585" y="2680"/>
                  </a:lnTo>
                  <a:lnTo>
                    <a:pt x="2574" y="2633"/>
                  </a:lnTo>
                  <a:lnTo>
                    <a:pt x="2557" y="2587"/>
                  </a:lnTo>
                  <a:lnTo>
                    <a:pt x="2623" y="2541"/>
                  </a:lnTo>
                  <a:lnTo>
                    <a:pt x="2687" y="2492"/>
                  </a:lnTo>
                  <a:lnTo>
                    <a:pt x="2747" y="2440"/>
                  </a:lnTo>
                  <a:lnTo>
                    <a:pt x="2803" y="2383"/>
                  </a:lnTo>
                  <a:lnTo>
                    <a:pt x="2856" y="2323"/>
                  </a:lnTo>
                  <a:lnTo>
                    <a:pt x="2907" y="2260"/>
                  </a:lnTo>
                  <a:lnTo>
                    <a:pt x="2952" y="2194"/>
                  </a:lnTo>
                  <a:lnTo>
                    <a:pt x="2994" y="2124"/>
                  </a:lnTo>
                  <a:lnTo>
                    <a:pt x="3030" y="2052"/>
                  </a:lnTo>
                  <a:lnTo>
                    <a:pt x="3063" y="1978"/>
                  </a:lnTo>
                  <a:lnTo>
                    <a:pt x="3091" y="1901"/>
                  </a:lnTo>
                  <a:lnTo>
                    <a:pt x="3114" y="1822"/>
                  </a:lnTo>
                  <a:lnTo>
                    <a:pt x="3132" y="1742"/>
                  </a:lnTo>
                  <a:lnTo>
                    <a:pt x="3145" y="1659"/>
                  </a:lnTo>
                  <a:lnTo>
                    <a:pt x="2883" y="1504"/>
                  </a:lnTo>
                  <a:lnTo>
                    <a:pt x="3145" y="1350"/>
                  </a:lnTo>
                  <a:lnTo>
                    <a:pt x="3132" y="1263"/>
                  </a:lnTo>
                  <a:lnTo>
                    <a:pt x="3112" y="1178"/>
                  </a:lnTo>
                  <a:lnTo>
                    <a:pt x="3088" y="1096"/>
                  </a:lnTo>
                  <a:lnTo>
                    <a:pt x="3057" y="1016"/>
                  </a:lnTo>
                  <a:lnTo>
                    <a:pt x="3022" y="939"/>
                  </a:lnTo>
                  <a:lnTo>
                    <a:pt x="2982" y="864"/>
                  </a:lnTo>
                  <a:lnTo>
                    <a:pt x="2937" y="793"/>
                  </a:lnTo>
                  <a:lnTo>
                    <a:pt x="2888" y="724"/>
                  </a:lnTo>
                  <a:lnTo>
                    <a:pt x="2835" y="659"/>
                  </a:lnTo>
                  <a:lnTo>
                    <a:pt x="2778" y="597"/>
                  </a:lnTo>
                  <a:lnTo>
                    <a:pt x="2716" y="540"/>
                  </a:lnTo>
                  <a:lnTo>
                    <a:pt x="2652" y="487"/>
                  </a:lnTo>
                  <a:lnTo>
                    <a:pt x="2583" y="438"/>
                  </a:lnTo>
                  <a:lnTo>
                    <a:pt x="2512" y="393"/>
                  </a:lnTo>
                  <a:lnTo>
                    <a:pt x="2437" y="353"/>
                  </a:lnTo>
                  <a:lnTo>
                    <a:pt x="2359" y="318"/>
                  </a:lnTo>
                  <a:lnTo>
                    <a:pt x="2280" y="288"/>
                  </a:lnTo>
                  <a:lnTo>
                    <a:pt x="2197" y="264"/>
                  </a:lnTo>
                  <a:lnTo>
                    <a:pt x="2112" y="244"/>
                  </a:lnTo>
                  <a:lnTo>
                    <a:pt x="2025" y="231"/>
                  </a:lnTo>
                  <a:lnTo>
                    <a:pt x="1872" y="492"/>
                  </a:lnTo>
                  <a:lnTo>
                    <a:pt x="1717" y="231"/>
                  </a:lnTo>
                  <a:lnTo>
                    <a:pt x="1630" y="244"/>
                  </a:lnTo>
                  <a:lnTo>
                    <a:pt x="1545" y="264"/>
                  </a:lnTo>
                  <a:lnTo>
                    <a:pt x="1463" y="288"/>
                  </a:lnTo>
                  <a:lnTo>
                    <a:pt x="1383" y="318"/>
                  </a:lnTo>
                  <a:lnTo>
                    <a:pt x="1305" y="354"/>
                  </a:lnTo>
                  <a:lnTo>
                    <a:pt x="1230" y="394"/>
                  </a:lnTo>
                  <a:lnTo>
                    <a:pt x="1159" y="439"/>
                  </a:lnTo>
                  <a:lnTo>
                    <a:pt x="1091" y="488"/>
                  </a:lnTo>
                  <a:lnTo>
                    <a:pt x="1026" y="541"/>
                  </a:lnTo>
                  <a:lnTo>
                    <a:pt x="964" y="598"/>
                  </a:lnTo>
                  <a:lnTo>
                    <a:pt x="907" y="660"/>
                  </a:lnTo>
                  <a:lnTo>
                    <a:pt x="854" y="725"/>
                  </a:lnTo>
                  <a:lnTo>
                    <a:pt x="805" y="794"/>
                  </a:lnTo>
                  <a:lnTo>
                    <a:pt x="765" y="748"/>
                  </a:lnTo>
                  <a:lnTo>
                    <a:pt x="724" y="707"/>
                  </a:lnTo>
                  <a:lnTo>
                    <a:pt x="682" y="672"/>
                  </a:lnTo>
                  <a:lnTo>
                    <a:pt x="640" y="641"/>
                  </a:lnTo>
                  <a:lnTo>
                    <a:pt x="693" y="571"/>
                  </a:lnTo>
                  <a:lnTo>
                    <a:pt x="751" y="503"/>
                  </a:lnTo>
                  <a:lnTo>
                    <a:pt x="812" y="439"/>
                  </a:lnTo>
                  <a:lnTo>
                    <a:pt x="876" y="378"/>
                  </a:lnTo>
                  <a:lnTo>
                    <a:pt x="944" y="321"/>
                  </a:lnTo>
                  <a:lnTo>
                    <a:pt x="1016" y="268"/>
                  </a:lnTo>
                  <a:lnTo>
                    <a:pt x="1090" y="220"/>
                  </a:lnTo>
                  <a:lnTo>
                    <a:pt x="1167" y="176"/>
                  </a:lnTo>
                  <a:lnTo>
                    <a:pt x="1248" y="136"/>
                  </a:lnTo>
                  <a:lnTo>
                    <a:pt x="1331" y="101"/>
                  </a:lnTo>
                  <a:lnTo>
                    <a:pt x="1415" y="71"/>
                  </a:lnTo>
                  <a:lnTo>
                    <a:pt x="1502" y="46"/>
                  </a:lnTo>
                  <a:lnTo>
                    <a:pt x="1592" y="27"/>
                  </a:lnTo>
                  <a:lnTo>
                    <a:pt x="1683" y="12"/>
                  </a:lnTo>
                  <a:lnTo>
                    <a:pt x="1776" y="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24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1677651" y="6268325"/>
            <a:ext cx="422194" cy="422194"/>
          </a:xfrm>
          <a:prstGeom prst="roundRect">
            <a:avLst>
              <a:gd name="adj" fmla="val 2778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09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9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322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Raleway</vt:lpstr>
      <vt:lpstr>Raleway ExtraBold</vt:lpstr>
      <vt:lpstr>Roboto</vt:lpstr>
      <vt:lpstr>Roboto Bk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31</cp:revision>
  <dcterms:created xsi:type="dcterms:W3CDTF">2019-05-24T17:32:48Z</dcterms:created>
  <dcterms:modified xsi:type="dcterms:W3CDTF">2019-05-24T18:43:11Z</dcterms:modified>
</cp:coreProperties>
</file>