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04" r:id="rId2"/>
    <p:sldId id="258" r:id="rId3"/>
    <p:sldId id="264" r:id="rId4"/>
    <p:sldId id="268" r:id="rId5"/>
    <p:sldId id="315" r:id="rId6"/>
    <p:sldId id="274" r:id="rId7"/>
    <p:sldId id="275" r:id="rId8"/>
    <p:sldId id="284" r:id="rId9"/>
    <p:sldId id="287" r:id="rId10"/>
    <p:sldId id="317" r:id="rId11"/>
    <p:sldId id="294" r:id="rId12"/>
    <p:sldId id="296" r:id="rId13"/>
    <p:sldId id="298" r:id="rId14"/>
    <p:sldId id="307" r:id="rId15"/>
    <p:sldId id="312" r:id="rId16"/>
    <p:sldId id="323" r:id="rId17"/>
    <p:sldId id="326" r:id="rId18"/>
    <p:sldId id="329" r:id="rId19"/>
    <p:sldId id="333" r:id="rId20"/>
    <p:sldId id="335" r:id="rId21"/>
    <p:sldId id="337" r:id="rId22"/>
    <p:sldId id="341" r:id="rId23"/>
    <p:sldId id="345" r:id="rId24"/>
    <p:sldId id="357" r:id="rId25"/>
    <p:sldId id="2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94660"/>
  </p:normalViewPr>
  <p:slideViewPr>
    <p:cSldViewPr snapToGrid="0">
      <p:cViewPr varScale="1">
        <p:scale>
          <a:sx n="114" d="100"/>
          <a:sy n="114" d="100"/>
        </p:scale>
        <p:origin x="510" y="102"/>
      </p:cViewPr>
      <p:guideLst/>
    </p:cSldViewPr>
  </p:slideViewPr>
  <p:notesTextViewPr>
    <p:cViewPr>
      <p:scale>
        <a:sx n="1" d="1"/>
        <a:sy n="1" d="1"/>
      </p:scale>
      <p:origin x="0" y="0"/>
    </p:cViewPr>
  </p:notesTextViewPr>
  <p:notesViewPr>
    <p:cSldViewPr snapToGrid="0" showGuides="1">
      <p:cViewPr varScale="1">
        <p:scale>
          <a:sx n="132" d="100"/>
          <a:sy n="132" d="100"/>
        </p:scale>
        <p:origin x="534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w="25400">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335-4772-A893-2131F9157B31}"/>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0335-4772-A893-2131F9157B31}"/>
              </c:ext>
            </c:extLst>
          </c:dPt>
          <c:dPt>
            <c:idx val="2"/>
            <c:bubble3D val="0"/>
            <c:spPr>
              <a:solidFill>
                <a:schemeClr val="accent3"/>
              </a:solidFill>
              <a:ln w="19050">
                <a:noFill/>
              </a:ln>
              <a:effectLst/>
            </c:spPr>
            <c:extLst>
              <c:ext xmlns:c16="http://schemas.microsoft.com/office/drawing/2014/chart" uri="{C3380CC4-5D6E-409C-BE32-E72D297353CC}">
                <c16:uniqueId val="{00000005-0335-4772-A893-2131F9157B31}"/>
              </c:ext>
            </c:extLst>
          </c:dPt>
          <c:dPt>
            <c:idx val="3"/>
            <c:bubble3D val="0"/>
            <c:spPr>
              <a:solidFill>
                <a:schemeClr val="accent4"/>
              </a:solidFill>
              <a:ln w="19050">
                <a:noFill/>
              </a:ln>
              <a:effectLst/>
            </c:spPr>
            <c:extLst>
              <c:ext xmlns:c16="http://schemas.microsoft.com/office/drawing/2014/chart" uri="{C3380CC4-5D6E-409C-BE32-E72D297353CC}">
                <c16:uniqueId val="{00000007-0335-4772-A893-2131F9157B31}"/>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0335-4772-A893-2131F9157B3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94EC-49F7-BA09-D2567C0628D4}"/>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94EC-49F7-BA09-D2567C0628D4}"/>
              </c:ext>
            </c:extLst>
          </c:dPt>
          <c:dPt>
            <c:idx val="2"/>
            <c:bubble3D val="0"/>
            <c:spPr>
              <a:solidFill>
                <a:schemeClr val="accent3"/>
              </a:solidFill>
              <a:ln w="19050">
                <a:noFill/>
              </a:ln>
              <a:effectLst/>
            </c:spPr>
            <c:extLst>
              <c:ext xmlns:c16="http://schemas.microsoft.com/office/drawing/2014/chart" uri="{C3380CC4-5D6E-409C-BE32-E72D297353CC}">
                <c16:uniqueId val="{00000005-94EC-49F7-BA09-D2567C0628D4}"/>
              </c:ext>
            </c:extLst>
          </c:dPt>
          <c:dPt>
            <c:idx val="3"/>
            <c:bubble3D val="0"/>
            <c:spPr>
              <a:solidFill>
                <a:schemeClr val="accent4"/>
              </a:solidFill>
              <a:ln w="19050">
                <a:noFill/>
              </a:ln>
              <a:effectLst/>
            </c:spPr>
            <c:extLst>
              <c:ext xmlns:c16="http://schemas.microsoft.com/office/drawing/2014/chart" uri="{C3380CC4-5D6E-409C-BE32-E72D297353CC}">
                <c16:uniqueId val="{00000007-94EC-49F7-BA09-D2567C0628D4}"/>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4EC-49F7-BA09-D2567C0628D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476F-4360-BB0E-68B15CB4FE04}"/>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476F-4360-BB0E-68B15CB4FE04}"/>
              </c:ext>
            </c:extLst>
          </c:dPt>
          <c:dPt>
            <c:idx val="2"/>
            <c:bubble3D val="0"/>
            <c:spPr>
              <a:solidFill>
                <a:schemeClr val="accent3"/>
              </a:solidFill>
              <a:ln w="19050">
                <a:noFill/>
              </a:ln>
              <a:effectLst/>
            </c:spPr>
            <c:extLst>
              <c:ext xmlns:c16="http://schemas.microsoft.com/office/drawing/2014/chart" uri="{C3380CC4-5D6E-409C-BE32-E72D297353CC}">
                <c16:uniqueId val="{00000005-476F-4360-BB0E-68B15CB4FE04}"/>
              </c:ext>
            </c:extLst>
          </c:dPt>
          <c:dPt>
            <c:idx val="3"/>
            <c:bubble3D val="0"/>
            <c:spPr>
              <a:solidFill>
                <a:schemeClr val="accent4"/>
              </a:solidFill>
              <a:ln w="19050">
                <a:noFill/>
              </a:ln>
              <a:effectLst/>
            </c:spPr>
            <c:extLst>
              <c:ext xmlns:c16="http://schemas.microsoft.com/office/drawing/2014/chart" uri="{C3380CC4-5D6E-409C-BE32-E72D297353CC}">
                <c16:uniqueId val="{00000007-476F-4360-BB0E-68B15CB4FE04}"/>
              </c:ext>
            </c:extLst>
          </c:dPt>
          <c:cat>
            <c:strRef>
              <c:f>Sheet1!$A$2:$A$5</c:f>
              <c:strCache>
                <c:ptCount val="2"/>
                <c:pt idx="0">
                  <c:v>1st Qtr</c:v>
                </c:pt>
                <c:pt idx="1">
                  <c:v>2nd Qtr</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8-476F-4360-BB0E-68B15CB4FE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bg2">
                  <a:lumMod val="50000"/>
                </a:schemeClr>
              </a:solidFill>
              <a:ln w="19050">
                <a:noFill/>
              </a:ln>
              <a:effectLst/>
            </c:spPr>
            <c:extLst>
              <c:ext xmlns:c16="http://schemas.microsoft.com/office/drawing/2014/chart" uri="{C3380CC4-5D6E-409C-BE32-E72D297353CC}">
                <c16:uniqueId val="{00000001-A8F6-4943-9018-B57946AB9461}"/>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A8F6-4943-9018-B57946AB9461}"/>
              </c:ext>
            </c:extLst>
          </c:dPt>
          <c:dPt>
            <c:idx val="2"/>
            <c:bubble3D val="0"/>
            <c:spPr>
              <a:solidFill>
                <a:schemeClr val="accent3"/>
              </a:solidFill>
              <a:ln w="19050">
                <a:noFill/>
              </a:ln>
              <a:effectLst/>
            </c:spPr>
            <c:extLst>
              <c:ext xmlns:c16="http://schemas.microsoft.com/office/drawing/2014/chart" uri="{C3380CC4-5D6E-409C-BE32-E72D297353CC}">
                <c16:uniqueId val="{00000005-A8F6-4943-9018-B57946AB9461}"/>
              </c:ext>
            </c:extLst>
          </c:dPt>
          <c:dPt>
            <c:idx val="3"/>
            <c:bubble3D val="0"/>
            <c:spPr>
              <a:solidFill>
                <a:schemeClr val="accent4"/>
              </a:solidFill>
              <a:ln w="19050">
                <a:noFill/>
              </a:ln>
              <a:effectLst/>
            </c:spPr>
            <c:extLst>
              <c:ext xmlns:c16="http://schemas.microsoft.com/office/drawing/2014/chart" uri="{C3380CC4-5D6E-409C-BE32-E72D297353CC}">
                <c16:uniqueId val="{00000007-A8F6-4943-9018-B57946AB9461}"/>
              </c:ext>
            </c:extLst>
          </c:dPt>
          <c:cat>
            <c:strRef>
              <c:f>Sheet1!$A$2:$A$5</c:f>
              <c:strCache>
                <c:ptCount val="2"/>
                <c:pt idx="0">
                  <c:v>1st Qtr</c:v>
                </c:pt>
                <c:pt idx="1">
                  <c:v>2nd Qtr</c:v>
                </c:pt>
              </c:strCache>
            </c:str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A8F6-4943-9018-B57946AB946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clustered"/>
        <c:varyColors val="0"/>
        <c:ser>
          <c:idx val="0"/>
          <c:order val="0"/>
          <c:tx>
            <c:strRef>
              <c:f>Sheet1!$B$1</c:f>
              <c:strCache>
                <c:ptCount val="1"/>
                <c:pt idx="0">
                  <c:v>Product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2013</c:v>
                </c:pt>
                <c:pt idx="1">
                  <c:v>2014</c:v>
                </c:pt>
              </c:numCache>
            </c:numRef>
          </c:cat>
          <c:val>
            <c:numRef>
              <c:f>Sheet1!$B$2:$B$3</c:f>
              <c:numCache>
                <c:formatCode>"$"#,##0</c:formatCode>
                <c:ptCount val="2"/>
                <c:pt idx="0">
                  <c:v>248678</c:v>
                </c:pt>
                <c:pt idx="1">
                  <c:v>345687</c:v>
                </c:pt>
              </c:numCache>
            </c:numRef>
          </c:val>
          <c:extLst>
            <c:ext xmlns:c16="http://schemas.microsoft.com/office/drawing/2014/chart" uri="{C3380CC4-5D6E-409C-BE32-E72D297353CC}">
              <c16:uniqueId val="{00000000-86AD-41A2-80A5-D812E19F9F14}"/>
            </c:ext>
          </c:extLst>
        </c:ser>
        <c:ser>
          <c:idx val="1"/>
          <c:order val="1"/>
          <c:tx>
            <c:strRef>
              <c:f>Sheet1!$C$1</c:f>
              <c:strCache>
                <c:ptCount val="1"/>
                <c:pt idx="0">
                  <c:v>Product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2013</c:v>
                </c:pt>
                <c:pt idx="1">
                  <c:v>2014</c:v>
                </c:pt>
              </c:numCache>
            </c:numRef>
          </c:cat>
          <c:val>
            <c:numRef>
              <c:f>Sheet1!$C$2:$C$3</c:f>
              <c:numCache>
                <c:formatCode>"$"#,##0</c:formatCode>
                <c:ptCount val="2"/>
                <c:pt idx="0">
                  <c:v>378000</c:v>
                </c:pt>
                <c:pt idx="1">
                  <c:v>475654</c:v>
                </c:pt>
              </c:numCache>
            </c:numRef>
          </c:val>
          <c:extLst>
            <c:ext xmlns:c16="http://schemas.microsoft.com/office/drawing/2014/chart" uri="{C3380CC4-5D6E-409C-BE32-E72D297353CC}">
              <c16:uniqueId val="{00000001-86AD-41A2-80A5-D812E19F9F14}"/>
            </c:ext>
          </c:extLst>
        </c:ser>
        <c:ser>
          <c:idx val="2"/>
          <c:order val="2"/>
          <c:tx>
            <c:strRef>
              <c:f>Sheet1!$D$1</c:f>
              <c:strCache>
                <c:ptCount val="1"/>
                <c:pt idx="0">
                  <c:v>Product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2013</c:v>
                </c:pt>
                <c:pt idx="1">
                  <c:v>2014</c:v>
                </c:pt>
              </c:numCache>
            </c:numRef>
          </c:cat>
          <c:val>
            <c:numRef>
              <c:f>Sheet1!$D$2:$D$3</c:f>
              <c:numCache>
                <c:formatCode>"$"#,##0</c:formatCode>
                <c:ptCount val="2"/>
                <c:pt idx="0">
                  <c:v>412500</c:v>
                </c:pt>
                <c:pt idx="1">
                  <c:v>625456</c:v>
                </c:pt>
              </c:numCache>
            </c:numRef>
          </c:val>
          <c:extLst>
            <c:ext xmlns:c16="http://schemas.microsoft.com/office/drawing/2014/chart" uri="{C3380CC4-5D6E-409C-BE32-E72D297353CC}">
              <c16:uniqueId val="{00000002-86AD-41A2-80A5-D812E19F9F14}"/>
            </c:ext>
          </c:extLst>
        </c:ser>
        <c:ser>
          <c:idx val="3"/>
          <c:order val="3"/>
          <c:tx>
            <c:strRef>
              <c:f>Sheet1!$E$1</c:f>
              <c:strCache>
                <c:ptCount val="1"/>
                <c:pt idx="0">
                  <c:v>Product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2013</c:v>
                </c:pt>
                <c:pt idx="1">
                  <c:v>2014</c:v>
                </c:pt>
              </c:numCache>
            </c:numRef>
          </c:cat>
          <c:val>
            <c:numRef>
              <c:f>Sheet1!$E$2:$E$3</c:f>
              <c:numCache>
                <c:formatCode>"$"#,##0</c:formatCode>
                <c:ptCount val="2"/>
                <c:pt idx="0">
                  <c:v>567000</c:v>
                </c:pt>
                <c:pt idx="1">
                  <c:v>789000</c:v>
                </c:pt>
              </c:numCache>
            </c:numRef>
          </c:val>
          <c:extLst>
            <c:ext xmlns:c16="http://schemas.microsoft.com/office/drawing/2014/chart" uri="{C3380CC4-5D6E-409C-BE32-E72D297353CC}">
              <c16:uniqueId val="{00000003-86AD-41A2-80A5-D812E19F9F14}"/>
            </c:ext>
          </c:extLst>
        </c:ser>
        <c:dLbls>
          <c:showLegendKey val="0"/>
          <c:showVal val="0"/>
          <c:showCatName val="0"/>
          <c:showSerName val="0"/>
          <c:showPercent val="0"/>
          <c:showBubbleSize val="0"/>
        </c:dLbls>
        <c:gapWidth val="150"/>
        <c:axId val="2002026528"/>
        <c:axId val="2002041088"/>
      </c:barChart>
      <c:catAx>
        <c:axId val="2002026528"/>
        <c:scaling>
          <c:orientation val="minMax"/>
        </c:scaling>
        <c:delete val="0"/>
        <c:axPos val="l"/>
        <c:numFmt formatCode="General" sourceLinked="1"/>
        <c:majorTickMark val="out"/>
        <c:minorTickMark val="none"/>
        <c:tickLblPos val="nextTo"/>
        <c:spPr>
          <a:noFill/>
          <a:ln w="6350" cap="flat" cmpd="sng" algn="ctr">
            <a:solidFill>
              <a:schemeClr val="bg1">
                <a:lumMod val="6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crossAx val="2002041088"/>
        <c:crosses val="autoZero"/>
        <c:auto val="1"/>
        <c:lblAlgn val="ctr"/>
        <c:lblOffset val="100"/>
        <c:noMultiLvlLbl val="0"/>
      </c:catAx>
      <c:valAx>
        <c:axId val="2002041088"/>
        <c:scaling>
          <c:orientation val="minMax"/>
        </c:scaling>
        <c:delete val="0"/>
        <c:axPos val="b"/>
        <c:numFmt formatCode="&quot;$&quot;#,##0" sourceLinked="1"/>
        <c:majorTickMark val="out"/>
        <c:minorTickMark val="none"/>
        <c:tickLblPos val="nextTo"/>
        <c:spPr>
          <a:noFill/>
          <a:ln w="6350" cap="flat" cmpd="sng" algn="ctr">
            <a:solidFill>
              <a:schemeClr val="bg1">
                <a:lumMod val="6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crossAx val="2002026528"/>
        <c:crosses val="autoZero"/>
        <c:crossBetween val="between"/>
      </c:valAx>
      <c:spPr>
        <a:noFill/>
        <a:ln w="12700">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Source Sans Pro" charset="0"/>
              <a:cs typeface="Source Sans Pro"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000" b="0" i="0">
          <a:solidFill>
            <a:schemeClr val="tx1"/>
          </a:solidFill>
          <a:latin typeface="+mj-lt"/>
          <a:ea typeface="Source Sans Pro" charset="0"/>
          <a:cs typeface="Source Sans Pro"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D013F-2A47-E445-AF97-B8A2C8AB4E87}" type="datetimeFigureOut">
              <a:rPr lang="en-US" smtClean="0"/>
              <a:t>11/18/2019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68F6C6-AE85-C645-A67A-F68527CD1C73}" type="slidenum">
              <a:rPr lang="en-US" smtClean="0"/>
              <a:t>‹#›</a:t>
            </a:fld>
            <a:endParaRPr lang="en-US"/>
          </a:p>
        </p:txBody>
      </p:sp>
    </p:spTree>
    <p:extLst>
      <p:ext uri="{BB962C8B-B14F-4D97-AF65-F5344CB8AC3E}">
        <p14:creationId xmlns:p14="http://schemas.microsoft.com/office/powerpoint/2010/main" val="479061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BF690-6176-1C43-8BC2-BCEFCBC13479}"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3DD24-24F3-0145-90E6-42F560A3C044}" type="slidenum">
              <a:rPr lang="en-US" smtClean="0"/>
              <a:t>‹#›</a:t>
            </a:fld>
            <a:endParaRPr lang="en-US"/>
          </a:p>
        </p:txBody>
      </p:sp>
    </p:spTree>
    <p:extLst>
      <p:ext uri="{BB962C8B-B14F-4D97-AF65-F5344CB8AC3E}">
        <p14:creationId xmlns:p14="http://schemas.microsoft.com/office/powerpoint/2010/main" val="66280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6" name="Straight Connector 5"/>
          <p:cNvCxnSpPr/>
          <p:nvPr userDrawn="1"/>
        </p:nvCxnSpPr>
        <p:spPr>
          <a:xfrm>
            <a:off x="6096000" y="390830"/>
            <a:ext cx="0" cy="43542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2192"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09554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595148" y="0"/>
            <a:ext cx="7596851"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5237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1999"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818927" y="1817225"/>
            <a:ext cx="2577296" cy="337980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3" hasCustomPrompt="1"/>
          </p:nvPr>
        </p:nvSpPr>
        <p:spPr>
          <a:xfrm>
            <a:off x="1219200" y="3429000"/>
            <a:ext cx="2577296" cy="3423213"/>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297673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1999"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3551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2192"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3" hasCustomPrompt="1"/>
          </p:nvPr>
        </p:nvSpPr>
        <p:spPr>
          <a:xfrm>
            <a:off x="0"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Title 3"/>
          <p:cNvSpPr>
            <a:spLocks noGrp="1"/>
          </p:cNvSpPr>
          <p:nvPr>
            <p:ph type="title" hasCustomPrompt="1"/>
          </p:nvPr>
        </p:nvSpPr>
        <p:spPr>
          <a:xfrm>
            <a:off x="3379808" y="1076326"/>
            <a:ext cx="5432384" cy="1100818"/>
          </a:xfrm>
          <a:prstGeom prst="rect">
            <a:avLst/>
          </a:prstGeom>
        </p:spPr>
        <p:txBody>
          <a:bodyPr/>
          <a:lstStyle>
            <a:lvl1pPr algn="ctr">
              <a:defRPr sz="3600" spc="300"/>
            </a:lvl1pPr>
          </a:lstStyle>
          <a:p>
            <a:r>
              <a:rPr lang="en-US" dirty="0"/>
              <a:t>CLICK TO EDIT MASTER TITLE STYLE</a:t>
            </a:r>
          </a:p>
        </p:txBody>
      </p:sp>
      <p:cxnSp>
        <p:nvCxnSpPr>
          <p:cNvPr id="7" name="Straight Connector 6"/>
          <p:cNvCxnSpPr/>
          <p:nvPr userDrawn="1"/>
        </p:nvCxnSpPr>
        <p:spPr>
          <a:xfrm>
            <a:off x="6096000" y="390830"/>
            <a:ext cx="0" cy="4354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525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4"/>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12192000" cy="6858000"/>
          </a:xfrm>
          <a:custGeom>
            <a:avLst/>
            <a:gdLst>
              <a:gd name="connsiteX0" fmla="*/ 8812192 w 12192000"/>
              <a:gd name="connsiteY0" fmla="*/ 0 h 6858000"/>
              <a:gd name="connsiteX1" fmla="*/ 12192000 w 12192000"/>
              <a:gd name="connsiteY1" fmla="*/ 0 h 6858000"/>
              <a:gd name="connsiteX2" fmla="*/ 12192000 w 12192000"/>
              <a:gd name="connsiteY2" fmla="*/ 6858000 h 6858000"/>
              <a:gd name="connsiteX3" fmla="*/ 8812192 w 12192000"/>
              <a:gd name="connsiteY3" fmla="*/ 6858000 h 6858000"/>
              <a:gd name="connsiteX4" fmla="*/ 0 w 12192000"/>
              <a:gd name="connsiteY4" fmla="*/ 0 h 6858000"/>
              <a:gd name="connsiteX5" fmla="*/ 3379808 w 12192000"/>
              <a:gd name="connsiteY5" fmla="*/ 0 h 6858000"/>
              <a:gd name="connsiteX6" fmla="*/ 337980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812192" y="0"/>
                </a:moveTo>
                <a:lnTo>
                  <a:pt x="12192000" y="0"/>
                </a:lnTo>
                <a:lnTo>
                  <a:pt x="12192000" y="6858000"/>
                </a:lnTo>
                <a:lnTo>
                  <a:pt x="8812192" y="6858000"/>
                </a:lnTo>
                <a:close/>
                <a:moveTo>
                  <a:pt x="0" y="0"/>
                </a:moveTo>
                <a:lnTo>
                  <a:pt x="3379808" y="0"/>
                </a:lnTo>
                <a:lnTo>
                  <a:pt x="3379808" y="6858000"/>
                </a:lnTo>
                <a:lnTo>
                  <a:pt x="0" y="6858000"/>
                </a:ln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Title 3"/>
          <p:cNvSpPr>
            <a:spLocks noGrp="1"/>
          </p:cNvSpPr>
          <p:nvPr>
            <p:ph type="title" hasCustomPrompt="1"/>
          </p:nvPr>
        </p:nvSpPr>
        <p:spPr>
          <a:xfrm>
            <a:off x="3379808" y="1076326"/>
            <a:ext cx="5432384" cy="1100818"/>
          </a:xfrm>
          <a:prstGeom prst="rect">
            <a:avLst/>
          </a:prstGeom>
        </p:spPr>
        <p:txBody>
          <a:bodyPr/>
          <a:lstStyle>
            <a:lvl1pPr algn="ctr">
              <a:defRPr sz="3600" spc="300">
                <a:solidFill>
                  <a:schemeClr val="bg1"/>
                </a:solidFill>
              </a:defRPr>
            </a:lvl1pPr>
          </a:lstStyle>
          <a:p>
            <a:r>
              <a:rPr lang="en-US" dirty="0"/>
              <a:t>CLICK TO EDIT MASTER TITLE STYLE</a:t>
            </a:r>
          </a:p>
        </p:txBody>
      </p:sp>
      <p:cxnSp>
        <p:nvCxnSpPr>
          <p:cNvPr id="7" name="Straight Connector 6"/>
          <p:cNvCxnSpPr/>
          <p:nvPr userDrawn="1"/>
        </p:nvCxnSpPr>
        <p:spPr>
          <a:xfrm>
            <a:off x="6096000" y="390830"/>
            <a:ext cx="0" cy="4354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2387600" y="1244600"/>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8140700" y="1244600"/>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394113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181100" y="1422400"/>
            <a:ext cx="1625600" cy="16256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1181100" y="3898900"/>
            <a:ext cx="1625600" cy="16256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6832600" y="1422400"/>
            <a:ext cx="1625600" cy="16256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6" hasCustomPrompt="1"/>
          </p:nvPr>
        </p:nvSpPr>
        <p:spPr>
          <a:xfrm>
            <a:off x="6832600" y="3898900"/>
            <a:ext cx="1625600" cy="16256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53105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3048000" cy="46482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3048000" y="0"/>
            <a:ext cx="3048000" cy="46482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6096000" y="0"/>
            <a:ext cx="3048000" cy="46482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6" hasCustomPrompt="1"/>
          </p:nvPr>
        </p:nvSpPr>
        <p:spPr>
          <a:xfrm>
            <a:off x="9144000" y="0"/>
            <a:ext cx="3048000" cy="46482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39576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40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4064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4272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0" y="-12192"/>
            <a:ext cx="6096000" cy="342849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6096000" y="-12192"/>
            <a:ext cx="6096000" cy="337972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p:ph type="pic" sz="quarter" idx="13" hasCustomPrompt="1"/>
          </p:nvPr>
        </p:nvSpPr>
        <p:spPr>
          <a:xfrm>
            <a:off x="1790192"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5181600"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5" hasCustomPrompt="1"/>
          </p:nvPr>
        </p:nvSpPr>
        <p:spPr>
          <a:xfrm>
            <a:off x="8573008" y="2177144"/>
            <a:ext cx="1828800" cy="1828800"/>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97551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p:ph type="pic" sz="quarter" idx="14" hasCustomPrompt="1"/>
          </p:nvPr>
        </p:nvSpPr>
        <p:spPr>
          <a:xfrm>
            <a:off x="1267968" y="2177144"/>
            <a:ext cx="3035808" cy="261431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5" hasCustomPrompt="1"/>
          </p:nvPr>
        </p:nvSpPr>
        <p:spPr>
          <a:xfrm>
            <a:off x="4578096" y="2177144"/>
            <a:ext cx="3035808" cy="261431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6" hasCustomPrompt="1"/>
          </p:nvPr>
        </p:nvSpPr>
        <p:spPr>
          <a:xfrm>
            <a:off x="7882600" y="2177144"/>
            <a:ext cx="3035808" cy="2614312"/>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66329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p:ph type="pic" sz="quarter" idx="13" hasCustomPrompt="1"/>
          </p:nvPr>
        </p:nvSpPr>
        <p:spPr>
          <a:xfrm>
            <a:off x="0" y="445008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4064000" y="445008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5" hasCustomPrompt="1"/>
          </p:nvPr>
        </p:nvSpPr>
        <p:spPr>
          <a:xfrm>
            <a:off x="8128000" y="445008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9" name="Picture Placeholder 4"/>
          <p:cNvSpPr>
            <a:spLocks noGrp="1"/>
          </p:cNvSpPr>
          <p:nvPr>
            <p:ph type="pic" sz="quarter" idx="16" hasCustomPrompt="1"/>
          </p:nvPr>
        </p:nvSpPr>
        <p:spPr>
          <a:xfrm>
            <a:off x="0" y="204216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204216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2042160"/>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494699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4"/>
          <p:cNvSpPr>
            <a:spLocks noGrp="1"/>
          </p:cNvSpPr>
          <p:nvPr>
            <p:ph type="pic" sz="quarter" idx="16" hasCustomPrompt="1"/>
          </p:nvPr>
        </p:nvSpPr>
        <p:spPr>
          <a:xfrm>
            <a:off x="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2427212"/>
            <a:ext cx="4064000" cy="240792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4" name="Picture Placeholder 4"/>
          <p:cNvSpPr>
            <a:spLocks noGrp="1"/>
          </p:cNvSpPr>
          <p:nvPr>
            <p:ph type="pic" sz="quarter" idx="14" hasCustomPrompt="1"/>
          </p:nvPr>
        </p:nvSpPr>
        <p:spPr>
          <a:xfrm>
            <a:off x="4064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5" hasCustomPrompt="1"/>
          </p:nvPr>
        </p:nvSpPr>
        <p:spPr>
          <a:xfrm>
            <a:off x="8128000" y="342900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9" name="Picture Placeholder 4"/>
          <p:cNvSpPr>
            <a:spLocks noGrp="1"/>
          </p:cNvSpPr>
          <p:nvPr>
            <p:ph type="pic" sz="quarter" idx="16" hasCustomPrompt="1"/>
          </p:nvPr>
        </p:nvSpPr>
        <p:spPr>
          <a:xfrm>
            <a:off x="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4064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8128000" y="0"/>
            <a:ext cx="4064000" cy="3429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20329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2554969"/>
            <a:ext cx="6096000" cy="1763032"/>
          </a:xfrm>
          <a:custGeom>
            <a:avLst/>
            <a:gdLst>
              <a:gd name="connsiteX0" fmla="*/ 0 w 6096000"/>
              <a:gd name="connsiteY0" fmla="*/ 0 h 1763032"/>
              <a:gd name="connsiteX1" fmla="*/ 5094514 w 6096000"/>
              <a:gd name="connsiteY1" fmla="*/ 0 h 1763032"/>
              <a:gd name="connsiteX2" fmla="*/ 5094514 w 6096000"/>
              <a:gd name="connsiteY2" fmla="*/ 566058 h 1763032"/>
              <a:gd name="connsiteX3" fmla="*/ 6096000 w 6096000"/>
              <a:gd name="connsiteY3" fmla="*/ 566058 h 1763032"/>
              <a:gd name="connsiteX4" fmla="*/ 6096000 w 6096000"/>
              <a:gd name="connsiteY4" fmla="*/ 1182460 h 1763032"/>
              <a:gd name="connsiteX5" fmla="*/ 5363028 w 6096000"/>
              <a:gd name="connsiteY5" fmla="*/ 1182460 h 1763032"/>
              <a:gd name="connsiteX6" fmla="*/ 5363028 w 6096000"/>
              <a:gd name="connsiteY6" fmla="*/ 1763032 h 1763032"/>
              <a:gd name="connsiteX7" fmla="*/ 5094514 w 6096000"/>
              <a:gd name="connsiteY7" fmla="*/ 1763032 h 1763032"/>
              <a:gd name="connsiteX8" fmla="*/ 268514 w 6096000"/>
              <a:gd name="connsiteY8" fmla="*/ 1763032 h 1763032"/>
              <a:gd name="connsiteX9" fmla="*/ 0 w 6096000"/>
              <a:gd name="connsiteY9" fmla="*/ 1763032 h 17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1763032">
                <a:moveTo>
                  <a:pt x="0" y="0"/>
                </a:moveTo>
                <a:lnTo>
                  <a:pt x="5094514" y="0"/>
                </a:lnTo>
                <a:lnTo>
                  <a:pt x="5094514" y="566058"/>
                </a:lnTo>
                <a:lnTo>
                  <a:pt x="6096000" y="566058"/>
                </a:lnTo>
                <a:lnTo>
                  <a:pt x="6096000" y="1182460"/>
                </a:lnTo>
                <a:lnTo>
                  <a:pt x="5363028" y="1182460"/>
                </a:lnTo>
                <a:lnTo>
                  <a:pt x="5363028" y="1763032"/>
                </a:lnTo>
                <a:lnTo>
                  <a:pt x="5094514" y="1763032"/>
                </a:lnTo>
                <a:lnTo>
                  <a:pt x="268514" y="1763032"/>
                </a:lnTo>
                <a:lnTo>
                  <a:pt x="0" y="1763032"/>
                </a:ln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643786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5" name="Straight Connector 4"/>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p:ph type="pic" sz="quarter" idx="13" hasCustomPrompt="1"/>
          </p:nvPr>
        </p:nvSpPr>
        <p:spPr>
          <a:xfrm>
            <a:off x="1912112" y="2006456"/>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Picture Placeholder 4"/>
          <p:cNvSpPr>
            <a:spLocks noGrp="1"/>
          </p:cNvSpPr>
          <p:nvPr>
            <p:ph type="pic" sz="quarter" idx="14" hasCustomPrompt="1"/>
          </p:nvPr>
        </p:nvSpPr>
        <p:spPr>
          <a:xfrm>
            <a:off x="4309872" y="2006456"/>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8" name="Picture Placeholder 4"/>
          <p:cNvSpPr>
            <a:spLocks noGrp="1"/>
          </p:cNvSpPr>
          <p:nvPr>
            <p:ph type="pic" sz="quarter" idx="15" hasCustomPrompt="1"/>
          </p:nvPr>
        </p:nvSpPr>
        <p:spPr>
          <a:xfrm>
            <a:off x="6707632" y="2006456"/>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9" name="Picture Placeholder 4"/>
          <p:cNvSpPr>
            <a:spLocks noGrp="1"/>
          </p:cNvSpPr>
          <p:nvPr>
            <p:ph type="pic" sz="quarter" idx="16" hasCustomPrompt="1"/>
          </p:nvPr>
        </p:nvSpPr>
        <p:spPr>
          <a:xfrm>
            <a:off x="9105392" y="2006456"/>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0" name="Picture Placeholder 4"/>
          <p:cNvSpPr>
            <a:spLocks noGrp="1"/>
          </p:cNvSpPr>
          <p:nvPr>
            <p:ph type="pic" sz="quarter" idx="17" hasCustomPrompt="1"/>
          </p:nvPr>
        </p:nvSpPr>
        <p:spPr>
          <a:xfrm>
            <a:off x="1912112" y="4213208"/>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1" name="Picture Placeholder 4"/>
          <p:cNvSpPr>
            <a:spLocks noGrp="1"/>
          </p:cNvSpPr>
          <p:nvPr>
            <p:ph type="pic" sz="quarter" idx="18" hasCustomPrompt="1"/>
          </p:nvPr>
        </p:nvSpPr>
        <p:spPr>
          <a:xfrm>
            <a:off x="4309872" y="4213208"/>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2" name="Picture Placeholder 4"/>
          <p:cNvSpPr>
            <a:spLocks noGrp="1"/>
          </p:cNvSpPr>
          <p:nvPr>
            <p:ph type="pic" sz="quarter" idx="19" hasCustomPrompt="1"/>
          </p:nvPr>
        </p:nvSpPr>
        <p:spPr>
          <a:xfrm>
            <a:off x="6707632" y="4213208"/>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13" name="Picture Placeholder 4"/>
          <p:cNvSpPr>
            <a:spLocks noGrp="1"/>
          </p:cNvSpPr>
          <p:nvPr>
            <p:ph type="pic" sz="quarter" idx="20" hasCustomPrompt="1"/>
          </p:nvPr>
        </p:nvSpPr>
        <p:spPr>
          <a:xfrm>
            <a:off x="9105392" y="4213208"/>
            <a:ext cx="1160272" cy="1160272"/>
          </a:xfrm>
          <a:prstGeom prst="ellipse">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763294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1267968" y="1146048"/>
            <a:ext cx="3035808" cy="364540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5" hasCustomPrompt="1"/>
          </p:nvPr>
        </p:nvSpPr>
        <p:spPr>
          <a:xfrm>
            <a:off x="4578096" y="1146048"/>
            <a:ext cx="3035808" cy="364540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6" hasCustomPrompt="1"/>
          </p:nvPr>
        </p:nvSpPr>
        <p:spPr>
          <a:xfrm>
            <a:off x="7882600" y="1146048"/>
            <a:ext cx="3035808" cy="3645408"/>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825929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6831954" y="687682"/>
            <a:ext cx="4040683" cy="5569893"/>
          </a:xfrm>
          <a:custGeom>
            <a:avLst/>
            <a:gdLst/>
            <a:ahLst/>
            <a:cxnLst/>
            <a:rect l="l" t="t" r="r" b="b"/>
            <a:pathLst>
              <a:path w="4040683" h="5569893">
                <a:moveTo>
                  <a:pt x="1960810" y="0"/>
                </a:moveTo>
                <a:cubicBezTo>
                  <a:pt x="2377529" y="0"/>
                  <a:pt x="2757041" y="63252"/>
                  <a:pt x="3099345" y="189756"/>
                </a:cubicBezTo>
                <a:cubicBezTo>
                  <a:pt x="3441650" y="316260"/>
                  <a:pt x="3729385" y="484932"/>
                  <a:pt x="3962549" y="695772"/>
                </a:cubicBezTo>
                <a:lnTo>
                  <a:pt x="3962549" y="1804541"/>
                </a:lnTo>
                <a:lnTo>
                  <a:pt x="3147715" y="1804541"/>
                </a:lnTo>
                <a:lnTo>
                  <a:pt x="3006328" y="1060401"/>
                </a:lnTo>
                <a:cubicBezTo>
                  <a:pt x="2912070" y="1000869"/>
                  <a:pt x="2774404" y="948779"/>
                  <a:pt x="2593330" y="904131"/>
                </a:cubicBezTo>
                <a:cubicBezTo>
                  <a:pt x="2412255" y="859483"/>
                  <a:pt x="2220019" y="837158"/>
                  <a:pt x="2016621" y="837158"/>
                </a:cubicBezTo>
                <a:cubicBezTo>
                  <a:pt x="1718965" y="837158"/>
                  <a:pt x="1488901" y="899790"/>
                  <a:pt x="1326431" y="1025054"/>
                </a:cubicBezTo>
                <a:cubicBezTo>
                  <a:pt x="1163960" y="1150317"/>
                  <a:pt x="1082725" y="1312168"/>
                  <a:pt x="1082725" y="1510606"/>
                </a:cubicBezTo>
                <a:cubicBezTo>
                  <a:pt x="1082725" y="1694160"/>
                  <a:pt x="1167681" y="1844849"/>
                  <a:pt x="1337593" y="1962671"/>
                </a:cubicBezTo>
                <a:cubicBezTo>
                  <a:pt x="1507505" y="2080494"/>
                  <a:pt x="1800820" y="2205137"/>
                  <a:pt x="2217539" y="2336602"/>
                </a:cubicBezTo>
                <a:cubicBezTo>
                  <a:pt x="2815332" y="2502793"/>
                  <a:pt x="3268637" y="2722315"/>
                  <a:pt x="3577456" y="2995166"/>
                </a:cubicBezTo>
                <a:cubicBezTo>
                  <a:pt x="3886274" y="3268018"/>
                  <a:pt x="4040683" y="3626446"/>
                  <a:pt x="4040683" y="4070450"/>
                </a:cubicBezTo>
                <a:cubicBezTo>
                  <a:pt x="4040683" y="4534297"/>
                  <a:pt x="3857129" y="4900166"/>
                  <a:pt x="3490019" y="5168057"/>
                </a:cubicBezTo>
                <a:cubicBezTo>
                  <a:pt x="3122909" y="5435948"/>
                  <a:pt x="2639218" y="5569893"/>
                  <a:pt x="2038945" y="5569893"/>
                </a:cubicBezTo>
                <a:cubicBezTo>
                  <a:pt x="1609824" y="5569893"/>
                  <a:pt x="1222251" y="5501680"/>
                  <a:pt x="876226" y="5365254"/>
                </a:cubicBezTo>
                <a:cubicBezTo>
                  <a:pt x="530200" y="5228829"/>
                  <a:pt x="241846" y="5040313"/>
                  <a:pt x="11162" y="4799707"/>
                </a:cubicBezTo>
                <a:lnTo>
                  <a:pt x="11162" y="3668614"/>
                </a:lnTo>
                <a:lnTo>
                  <a:pt x="852041" y="3668614"/>
                </a:lnTo>
                <a:lnTo>
                  <a:pt x="967383" y="4438799"/>
                </a:lnTo>
                <a:cubicBezTo>
                  <a:pt x="1076523" y="4528096"/>
                  <a:pt x="1224731" y="4601890"/>
                  <a:pt x="1412007" y="4660181"/>
                </a:cubicBezTo>
                <a:cubicBezTo>
                  <a:pt x="1599282" y="4718472"/>
                  <a:pt x="1808261" y="4747618"/>
                  <a:pt x="2038945" y="4747618"/>
                </a:cubicBezTo>
                <a:cubicBezTo>
                  <a:pt x="2336601" y="4747618"/>
                  <a:pt x="2562944" y="4686846"/>
                  <a:pt x="2717973" y="4565303"/>
                </a:cubicBezTo>
                <a:cubicBezTo>
                  <a:pt x="2873003" y="4443760"/>
                  <a:pt x="2950517" y="4281290"/>
                  <a:pt x="2950517" y="4077891"/>
                </a:cubicBezTo>
                <a:cubicBezTo>
                  <a:pt x="2950517" y="3869532"/>
                  <a:pt x="2876723" y="3702100"/>
                  <a:pt x="2729135" y="3575596"/>
                </a:cubicBezTo>
                <a:cubicBezTo>
                  <a:pt x="2581547" y="3449092"/>
                  <a:pt x="2322958" y="3330030"/>
                  <a:pt x="1953369" y="3218409"/>
                </a:cubicBezTo>
                <a:cubicBezTo>
                  <a:pt x="1310928" y="3032373"/>
                  <a:pt x="824756" y="2811612"/>
                  <a:pt x="494854" y="2556123"/>
                </a:cubicBezTo>
                <a:cubicBezTo>
                  <a:pt x="164951" y="2300635"/>
                  <a:pt x="0" y="1950889"/>
                  <a:pt x="0" y="1506885"/>
                </a:cubicBezTo>
                <a:cubicBezTo>
                  <a:pt x="0" y="1067842"/>
                  <a:pt x="186035" y="708794"/>
                  <a:pt x="558105" y="429742"/>
                </a:cubicBezTo>
                <a:cubicBezTo>
                  <a:pt x="930176" y="150689"/>
                  <a:pt x="1397744" y="7442"/>
                  <a:pt x="1960810" y="0"/>
                </a:cubicBez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234833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226364" y="762095"/>
            <a:ext cx="6965637" cy="5417344"/>
          </a:xfrm>
          <a:custGeom>
            <a:avLst/>
            <a:gdLst/>
            <a:ahLst/>
            <a:cxnLst/>
            <a:rect l="l" t="t" r="r" b="b"/>
            <a:pathLst>
              <a:path w="6965637" h="5417344">
                <a:moveTo>
                  <a:pt x="0" y="0"/>
                </a:moveTo>
                <a:lnTo>
                  <a:pt x="1994297" y="0"/>
                </a:lnTo>
                <a:lnTo>
                  <a:pt x="1994297" y="654844"/>
                </a:lnTo>
                <a:lnTo>
                  <a:pt x="1499444" y="740420"/>
                </a:lnTo>
                <a:lnTo>
                  <a:pt x="2120801" y="3709541"/>
                </a:lnTo>
                <a:lnTo>
                  <a:pt x="2143125" y="3713262"/>
                </a:lnTo>
                <a:lnTo>
                  <a:pt x="3158877" y="0"/>
                </a:lnTo>
                <a:lnTo>
                  <a:pt x="3958828" y="0"/>
                </a:lnTo>
                <a:lnTo>
                  <a:pt x="4982021" y="3713262"/>
                </a:lnTo>
                <a:lnTo>
                  <a:pt x="5004345" y="3709541"/>
                </a:lnTo>
                <a:lnTo>
                  <a:pt x="5621982" y="740420"/>
                </a:lnTo>
                <a:lnTo>
                  <a:pt x="5127129" y="654844"/>
                </a:lnTo>
                <a:lnTo>
                  <a:pt x="5127129" y="0"/>
                </a:lnTo>
                <a:lnTo>
                  <a:pt x="6965637" y="0"/>
                </a:lnTo>
                <a:lnTo>
                  <a:pt x="6965637" y="673853"/>
                </a:lnTo>
                <a:lnTo>
                  <a:pt x="6671221" y="710655"/>
                </a:lnTo>
                <a:lnTo>
                  <a:pt x="5573613" y="5417344"/>
                </a:lnTo>
                <a:lnTo>
                  <a:pt x="4565303" y="5417344"/>
                </a:lnTo>
                <a:lnTo>
                  <a:pt x="3571875" y="1841748"/>
                </a:lnTo>
                <a:lnTo>
                  <a:pt x="3549551" y="1841748"/>
                </a:lnTo>
                <a:lnTo>
                  <a:pt x="2556123" y="5417344"/>
                </a:lnTo>
                <a:lnTo>
                  <a:pt x="1547813" y="5417344"/>
                </a:lnTo>
                <a:lnTo>
                  <a:pt x="442764" y="710655"/>
                </a:lnTo>
                <a:lnTo>
                  <a:pt x="0" y="654844"/>
                </a:ln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332950" y="683962"/>
            <a:ext cx="4911328" cy="5573613"/>
          </a:xfrm>
          <a:custGeom>
            <a:avLst/>
            <a:gdLst/>
            <a:ahLst/>
            <a:cxnLst/>
            <a:rect l="l" t="t" r="r" b="b"/>
            <a:pathLst>
              <a:path w="4911328" h="5573613">
                <a:moveTo>
                  <a:pt x="2444502" y="848320"/>
                </a:moveTo>
                <a:cubicBezTo>
                  <a:pt x="1988096" y="848320"/>
                  <a:pt x="1647652" y="1021953"/>
                  <a:pt x="1423169" y="1369218"/>
                </a:cubicBezTo>
                <a:cubicBezTo>
                  <a:pt x="1198687" y="1716484"/>
                  <a:pt x="1086446" y="2172890"/>
                  <a:pt x="1086446" y="2738437"/>
                </a:cubicBezTo>
                <a:lnTo>
                  <a:pt x="1086446" y="2827734"/>
                </a:lnTo>
                <a:cubicBezTo>
                  <a:pt x="1086446" y="3398242"/>
                  <a:pt x="1199927" y="3857749"/>
                  <a:pt x="1426890" y="4206255"/>
                </a:cubicBezTo>
                <a:cubicBezTo>
                  <a:pt x="1653853" y="4554761"/>
                  <a:pt x="1994297" y="4729013"/>
                  <a:pt x="2448223" y="4729013"/>
                </a:cubicBezTo>
                <a:cubicBezTo>
                  <a:pt x="2907109" y="4729013"/>
                  <a:pt x="3251895" y="4554761"/>
                  <a:pt x="3482578" y="4206255"/>
                </a:cubicBezTo>
                <a:cubicBezTo>
                  <a:pt x="3713262" y="3857749"/>
                  <a:pt x="3828604" y="3398242"/>
                  <a:pt x="3828604" y="2827734"/>
                </a:cubicBezTo>
                <a:lnTo>
                  <a:pt x="3828604" y="2738437"/>
                </a:lnTo>
                <a:cubicBezTo>
                  <a:pt x="3828604" y="2177851"/>
                  <a:pt x="3712022" y="1722685"/>
                  <a:pt x="3478858" y="1372939"/>
                </a:cubicBezTo>
                <a:cubicBezTo>
                  <a:pt x="3245693" y="1023193"/>
                  <a:pt x="2900908" y="848320"/>
                  <a:pt x="2444502" y="848320"/>
                </a:cubicBezTo>
                <a:close/>
                <a:moveTo>
                  <a:pt x="2444502" y="0"/>
                </a:moveTo>
                <a:cubicBezTo>
                  <a:pt x="3178720" y="0"/>
                  <a:pt x="3773413" y="260449"/>
                  <a:pt x="4228579" y="781347"/>
                </a:cubicBezTo>
                <a:cubicBezTo>
                  <a:pt x="4683746" y="1302246"/>
                  <a:pt x="4911328" y="1957090"/>
                  <a:pt x="4911328" y="2745879"/>
                </a:cubicBezTo>
                <a:lnTo>
                  <a:pt x="4911328" y="2827734"/>
                </a:lnTo>
                <a:cubicBezTo>
                  <a:pt x="4911328" y="3621484"/>
                  <a:pt x="4684366" y="4277568"/>
                  <a:pt x="4230440" y="4795986"/>
                </a:cubicBezTo>
                <a:cubicBezTo>
                  <a:pt x="3776514" y="5314404"/>
                  <a:pt x="3182441" y="5573613"/>
                  <a:pt x="2448223" y="5573613"/>
                </a:cubicBezTo>
                <a:cubicBezTo>
                  <a:pt x="1716485" y="5573613"/>
                  <a:pt x="1125513" y="5314404"/>
                  <a:pt x="675308" y="4795986"/>
                </a:cubicBezTo>
                <a:cubicBezTo>
                  <a:pt x="225103" y="4277568"/>
                  <a:pt x="0" y="3621484"/>
                  <a:pt x="0" y="2827734"/>
                </a:cubicBezTo>
                <a:lnTo>
                  <a:pt x="0" y="2745879"/>
                </a:lnTo>
                <a:cubicBezTo>
                  <a:pt x="0" y="1957090"/>
                  <a:pt x="224483" y="1302246"/>
                  <a:pt x="673448" y="781347"/>
                </a:cubicBezTo>
                <a:cubicBezTo>
                  <a:pt x="1122412" y="260449"/>
                  <a:pt x="1712764" y="0"/>
                  <a:pt x="2444502" y="0"/>
                </a:cubicBez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366636" y="762095"/>
            <a:ext cx="4829473" cy="5417344"/>
          </a:xfrm>
          <a:custGeom>
            <a:avLst/>
            <a:gdLst/>
            <a:ahLst/>
            <a:cxnLst/>
            <a:rect l="l" t="t" r="r" b="b"/>
            <a:pathLst>
              <a:path w="4829473" h="5417344">
                <a:moveTo>
                  <a:pt x="0" y="0"/>
                </a:moveTo>
                <a:lnTo>
                  <a:pt x="4829473" y="0"/>
                </a:lnTo>
                <a:lnTo>
                  <a:pt x="4829473" y="1443633"/>
                </a:lnTo>
                <a:lnTo>
                  <a:pt x="3996035" y="1443633"/>
                </a:lnTo>
                <a:lnTo>
                  <a:pt x="3951387" y="837158"/>
                </a:lnTo>
                <a:lnTo>
                  <a:pt x="2954239" y="837158"/>
                </a:lnTo>
                <a:lnTo>
                  <a:pt x="2954239" y="4654600"/>
                </a:lnTo>
                <a:lnTo>
                  <a:pt x="3534668" y="4766221"/>
                </a:lnTo>
                <a:lnTo>
                  <a:pt x="3534668" y="5417344"/>
                </a:lnTo>
                <a:lnTo>
                  <a:pt x="1287364" y="5417344"/>
                </a:lnTo>
                <a:lnTo>
                  <a:pt x="1287364" y="4766221"/>
                </a:lnTo>
                <a:lnTo>
                  <a:pt x="1867793" y="4654600"/>
                </a:lnTo>
                <a:lnTo>
                  <a:pt x="1867793" y="837158"/>
                </a:lnTo>
                <a:lnTo>
                  <a:pt x="874366" y="837158"/>
                </a:lnTo>
                <a:lnTo>
                  <a:pt x="829717" y="1443633"/>
                </a:lnTo>
                <a:lnTo>
                  <a:pt x="0" y="1443633"/>
                </a:lnTo>
                <a:close/>
              </a:path>
            </a:pathLst>
          </a:cu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0" y="1518082"/>
            <a:ext cx="5295900" cy="2114702"/>
          </a:xfrm>
        </p:spPr>
        <p:txBody>
          <a:bodyPr lIns="0" rIns="0">
            <a:noAutofit/>
          </a:bodyPr>
          <a:lstStyle>
            <a:lvl1pPr algn="l">
              <a:defRPr sz="4800"/>
            </a:lvl1pPr>
          </a:lstStyle>
          <a:p>
            <a:r>
              <a:rPr lang="en-US" dirty="0"/>
              <a:t>CLICK TO EDIT MASTER TITLE STYLE</a:t>
            </a:r>
          </a:p>
        </p:txBody>
      </p:sp>
      <p:sp>
        <p:nvSpPr>
          <p:cNvPr id="4" name="Picture Placeholder 4"/>
          <p:cNvSpPr>
            <a:spLocks noGrp="1"/>
          </p:cNvSpPr>
          <p:nvPr>
            <p:ph type="pic" sz="quarter" idx="14" hasCustomPrompt="1"/>
          </p:nvPr>
        </p:nvSpPr>
        <p:spPr>
          <a:xfrm>
            <a:off x="0" y="4448628"/>
            <a:ext cx="12192000" cy="2409371"/>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605547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4288970" y="957942"/>
            <a:ext cx="7102929" cy="4818744"/>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Title 6"/>
          <p:cNvSpPr>
            <a:spLocks noGrp="1"/>
          </p:cNvSpPr>
          <p:nvPr>
            <p:ph type="title" hasCustomPrompt="1"/>
          </p:nvPr>
        </p:nvSpPr>
        <p:spPr>
          <a:xfrm>
            <a:off x="1692746" y="2185740"/>
            <a:ext cx="4403256" cy="2114702"/>
          </a:xfrm>
        </p:spPr>
        <p:txBody>
          <a:bodyPr lIns="0" rIns="0" anchor="t">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4271117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5537200" cy="6858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3992676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sp>
        <p:nvSpPr>
          <p:cNvPr id="5" name="Picture Placeholder 2"/>
          <p:cNvSpPr>
            <a:spLocks noGrp="1"/>
          </p:cNvSpPr>
          <p:nvPr>
            <p:ph type="pic" sz="quarter" idx="17" hasCustomPrompt="1"/>
          </p:nvPr>
        </p:nvSpPr>
        <p:spPr>
          <a:xfrm>
            <a:off x="7156610" y="2618414"/>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1" hasCustomPrompt="1"/>
          </p:nvPr>
        </p:nvSpPr>
        <p:spPr>
          <a:xfrm>
            <a:off x="3496986" y="2618414"/>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Picture Placeholder 2"/>
          <p:cNvSpPr>
            <a:spLocks noGrp="1"/>
          </p:cNvSpPr>
          <p:nvPr>
            <p:ph type="pic" sz="quarter" idx="13" hasCustomPrompt="1"/>
          </p:nvPr>
        </p:nvSpPr>
        <p:spPr>
          <a:xfrm>
            <a:off x="1790700" y="2618414"/>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6" hasCustomPrompt="1"/>
          </p:nvPr>
        </p:nvSpPr>
        <p:spPr>
          <a:xfrm>
            <a:off x="8862898" y="2618414"/>
            <a:ext cx="1538402" cy="2730998"/>
          </a:xfrm>
          <a:prstGeom prst="roundRect">
            <a:avLst>
              <a:gd name="adj" fmla="val 0"/>
            </a:avLst>
          </a:prstGeom>
          <a:pattFill prst="pct5">
            <a:fgClr>
              <a:schemeClr val="tx1"/>
            </a:fgClr>
            <a:bgClr>
              <a:schemeClr val="bg1">
                <a:lumMod val="85000"/>
              </a:schemeClr>
            </a:bgClr>
          </a:pattFill>
          <a:effectLst>
            <a:outerShdw blurRad="38100" sx="102000" sy="102000" algn="ctr" rotWithShape="0">
              <a:prstClr val="black">
                <a:alpha val="10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6875" y="2160820"/>
            <a:ext cx="1781850" cy="3632707"/>
          </a:xfrm>
          <a:prstGeom prst="rect">
            <a:avLst/>
          </a:prstGeom>
          <a:effectLst/>
        </p:spPr>
      </p:pic>
      <p:sp>
        <p:nvSpPr>
          <p:cNvPr id="12" name="Picture Placeholder 2"/>
          <p:cNvSpPr>
            <a:spLocks noGrp="1"/>
          </p:cNvSpPr>
          <p:nvPr>
            <p:ph type="pic" sz="quarter" idx="12" hasCustomPrompt="1"/>
          </p:nvPr>
        </p:nvSpPr>
        <p:spPr>
          <a:xfrm>
            <a:off x="5327672" y="2618414"/>
            <a:ext cx="1538402" cy="273099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9"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13" name="Straight Connector 12"/>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3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6108700" y="0"/>
            <a:ext cx="6083300"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389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7"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8"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outerShdw blurRad="38100" dist="76200" dir="8100000" algn="tr" rotWithShape="0">
              <a:prstClr val="black">
                <a:alpha val="6000"/>
              </a:prstClr>
            </a:outerShdw>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161" y="2213356"/>
            <a:ext cx="5203862" cy="3360312"/>
          </a:xfrm>
          <a:prstGeom prst="rect">
            <a:avLst/>
          </a:prstGeom>
        </p:spPr>
      </p:pic>
      <p:sp>
        <p:nvSpPr>
          <p:cNvPr id="13"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705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Lst>
  </p:timing>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799" y="3416531"/>
            <a:ext cx="10058400" cy="6030254"/>
          </a:xfrm>
          <a:prstGeom prst="rect">
            <a:avLst/>
          </a:prstGeom>
          <a:effectLst/>
        </p:spPr>
      </p:pic>
      <p:sp>
        <p:nvSpPr>
          <p:cNvPr id="9" name="Picture Placeholder 2"/>
          <p:cNvSpPr>
            <a:spLocks noGrp="1"/>
          </p:cNvSpPr>
          <p:nvPr>
            <p:ph type="pic" sz="quarter" idx="12" hasCustomPrompt="1"/>
          </p:nvPr>
        </p:nvSpPr>
        <p:spPr>
          <a:xfrm>
            <a:off x="2235209" y="3875315"/>
            <a:ext cx="7725220" cy="479515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Title 3"/>
          <p:cNvSpPr>
            <a:spLocks noGrp="1"/>
          </p:cNvSpPr>
          <p:nvPr>
            <p:ph type="title" hasCustomPrompt="1"/>
          </p:nvPr>
        </p:nvSpPr>
        <p:spPr>
          <a:xfrm>
            <a:off x="838200" y="1076326"/>
            <a:ext cx="10515600" cy="1100818"/>
          </a:xfrm>
          <a:prstGeom prst="rect">
            <a:avLst/>
          </a:prstGeom>
        </p:spPr>
        <p:txBody>
          <a:bodyPr/>
          <a:lstStyle>
            <a:lvl1pPr algn="ctr">
              <a:defRPr sz="3600" spc="300"/>
            </a:lvl1pPr>
          </a:lstStyle>
          <a:p>
            <a:r>
              <a:rPr lang="en-US" dirty="0"/>
              <a:t>CLICK TO EDIT MASTER TITLE STYLE</a:t>
            </a:r>
          </a:p>
        </p:txBody>
      </p:sp>
      <p:cxnSp>
        <p:nvCxnSpPr>
          <p:cNvPr id="6" name="Straight Connector 5"/>
          <p:cNvCxnSpPr/>
          <p:nvPr userDrawn="1"/>
        </p:nvCxnSpPr>
        <p:spPr>
          <a:xfrm>
            <a:off x="6096000" y="390830"/>
            <a:ext cx="0" cy="4354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97841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1_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293602" y="1873682"/>
            <a:ext cx="4403255" cy="2114702"/>
          </a:xfrm>
        </p:spPr>
        <p:txBody>
          <a:bodyPr lIns="0" rIns="0" anchor="t">
            <a:noAutofit/>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3320909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6494DA-CD26-40E7-B1F9-2A45E0B3FBAE}"/>
              </a:ext>
            </a:extLst>
          </p:cNvPr>
          <p:cNvGrpSpPr/>
          <p:nvPr userDrawn="1"/>
        </p:nvGrpSpPr>
        <p:grpSpPr>
          <a:xfrm>
            <a:off x="445216" y="420355"/>
            <a:ext cx="51266" cy="575008"/>
            <a:chOff x="447517" y="840709"/>
            <a:chExt cx="102546" cy="1150016"/>
          </a:xfrm>
        </p:grpSpPr>
        <p:sp>
          <p:nvSpPr>
            <p:cNvPr id="3" name="Oval 28">
              <a:extLst>
                <a:ext uri="{FF2B5EF4-FFF2-40B4-BE49-F238E27FC236}">
                  <a16:creationId xmlns:a16="http://schemas.microsoft.com/office/drawing/2014/main" id="{26D9F2D9-DAAE-4797-9090-5875C88590F1}"/>
                </a:ext>
              </a:extLst>
            </p:cNvPr>
            <p:cNvSpPr/>
            <p:nvPr userDrawn="1"/>
          </p:nvSpPr>
          <p:spPr>
            <a:xfrm>
              <a:off x="447517" y="84070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4" name="Oval 3">
              <a:extLst>
                <a:ext uri="{FF2B5EF4-FFF2-40B4-BE49-F238E27FC236}">
                  <a16:creationId xmlns:a16="http://schemas.microsoft.com/office/drawing/2014/main" id="{BABAA5D9-2B83-4AC0-B44F-987E925252BD}"/>
                </a:ext>
              </a:extLst>
            </p:cNvPr>
            <p:cNvSpPr/>
            <p:nvPr userDrawn="1"/>
          </p:nvSpPr>
          <p:spPr>
            <a:xfrm>
              <a:off x="447517" y="1192253"/>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5" name="Oval 4">
              <a:extLst>
                <a:ext uri="{FF2B5EF4-FFF2-40B4-BE49-F238E27FC236}">
                  <a16:creationId xmlns:a16="http://schemas.microsoft.com/office/drawing/2014/main" id="{C517A269-F110-4626-8C09-6702BD05F217}"/>
                </a:ext>
              </a:extLst>
            </p:cNvPr>
            <p:cNvSpPr/>
            <p:nvPr userDrawn="1"/>
          </p:nvSpPr>
          <p:spPr>
            <a:xfrm>
              <a:off x="447517" y="1540216"/>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sp>
          <p:nvSpPr>
            <p:cNvPr id="6" name="Oval 5">
              <a:extLst>
                <a:ext uri="{FF2B5EF4-FFF2-40B4-BE49-F238E27FC236}">
                  <a16:creationId xmlns:a16="http://schemas.microsoft.com/office/drawing/2014/main" id="{2830FA56-4EB7-4228-8DCC-447F9CD85E8B}"/>
                </a:ext>
              </a:extLst>
            </p:cNvPr>
            <p:cNvSpPr/>
            <p:nvPr userDrawn="1"/>
          </p:nvSpPr>
          <p:spPr>
            <a:xfrm>
              <a:off x="447517" y="1888179"/>
              <a:ext cx="102546" cy="1025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a:solidFill>
                  <a:schemeClr val="accent3"/>
                </a:solidFill>
              </a:endParaRPr>
            </a:p>
          </p:txBody>
        </p:sp>
      </p:grpSp>
      <p:sp>
        <p:nvSpPr>
          <p:cNvPr id="7" name="Rectangle 6">
            <a:extLst>
              <a:ext uri="{FF2B5EF4-FFF2-40B4-BE49-F238E27FC236}">
                <a16:creationId xmlns:a16="http://schemas.microsoft.com/office/drawing/2014/main" id="{2BBF3CA9-A824-401A-B657-9B19D24EE35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55172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6083300"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58262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5696174"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69066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1219200" y="3877518"/>
            <a:ext cx="2519423" cy="2095019"/>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64320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106440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406096" y="0"/>
            <a:ext cx="3379808" cy="68580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Tree>
    <p:extLst>
      <p:ext uri="{BB962C8B-B14F-4D97-AF65-F5344CB8AC3E}">
        <p14:creationId xmlns:p14="http://schemas.microsoft.com/office/powerpoint/2010/main" val="3675686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6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8" r:id="rId5"/>
    <p:sldLayoutId id="2147483690"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5" r:id="rId37"/>
    <p:sldLayoutId id="2147483689" r:id="rId38"/>
    <p:sldLayoutId id="2147483696" r:id="rId39"/>
    <p:sldLayoutId id="2147483699" r:id="rId40"/>
    <p:sldLayoutId id="2147483702" r:id="rId41"/>
    <p:sldLayoutId id="2147483708" r:id="rId42"/>
    <p:sldLayoutId id="2147483709"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9.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5.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jpg"/><Relationship Id="rId1" Type="http://schemas.openxmlformats.org/officeDocument/2006/relationships/slideLayout" Target="../slideLayouts/slideLayout2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3074" y="1690486"/>
            <a:ext cx="5295900" cy="1071764"/>
          </a:xfrm>
        </p:spPr>
        <p:txBody>
          <a:bodyPr/>
          <a:lstStyle/>
          <a:p>
            <a:pPr>
              <a:lnSpc>
                <a:spcPct val="80000"/>
              </a:lnSpc>
            </a:pPr>
            <a:r>
              <a:rPr lang="en-US" dirty="0">
                <a:solidFill>
                  <a:schemeClr val="accent1"/>
                </a:solidFill>
              </a:rPr>
              <a:t>COMPANY</a:t>
            </a:r>
            <a:br>
              <a:rPr lang="en-US" dirty="0">
                <a:solidFill>
                  <a:schemeClr val="accent1"/>
                </a:solidFill>
              </a:rPr>
            </a:br>
            <a:r>
              <a:rPr lang="en-US" b="1" dirty="0">
                <a:solidFill>
                  <a:schemeClr val="accent1"/>
                </a:solidFill>
              </a:rPr>
              <a:t>PRESENTATION</a:t>
            </a:r>
          </a:p>
        </p:txBody>
      </p:sp>
      <p:pic>
        <p:nvPicPr>
          <p:cNvPr id="4" name="Picture Placeholder 3">
            <a:extLst>
              <a:ext uri="{FF2B5EF4-FFF2-40B4-BE49-F238E27FC236}">
                <a16:creationId xmlns:a16="http://schemas.microsoft.com/office/drawing/2014/main" id="{83CAA678-F47B-4A03-9C3E-11D724B19BDC}"/>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50143" b="35033"/>
          <a:stretch/>
        </p:blipFill>
        <p:spPr>
          <a:xfrm>
            <a:off x="0" y="4448628"/>
            <a:ext cx="12192000" cy="2409371"/>
          </a:xfrm>
        </p:spPr>
      </p:pic>
      <p:cxnSp>
        <p:nvCxnSpPr>
          <p:cNvPr id="6" name="Straight Connector 5">
            <a:extLst>
              <a:ext uri="{FF2B5EF4-FFF2-40B4-BE49-F238E27FC236}">
                <a16:creationId xmlns:a16="http://schemas.microsoft.com/office/drawing/2014/main" id="{EBBF7D30-18FB-413F-BDF4-B3F3F54477E6}"/>
              </a:ext>
            </a:extLst>
          </p:cNvPr>
          <p:cNvCxnSpPr/>
          <p:nvPr/>
        </p:nvCxnSpPr>
        <p:spPr>
          <a:xfrm>
            <a:off x="1238249" y="616495"/>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980E83-B022-40AB-8E2A-0ED1838B3EED}"/>
              </a:ext>
            </a:extLst>
          </p:cNvPr>
          <p:cNvSpPr txBox="1"/>
          <p:nvPr/>
        </p:nvSpPr>
        <p:spPr>
          <a:xfrm>
            <a:off x="1219199" y="3205317"/>
            <a:ext cx="9985829" cy="758797"/>
          </a:xfrm>
          <a:prstGeom prst="rect">
            <a:avLst/>
          </a:prstGeom>
          <a:noFill/>
        </p:spPr>
        <p:txBody>
          <a:bodyPr wrap="square" lIns="0" rIns="0" rtlCol="0">
            <a:spAutoFit/>
          </a:bodyPr>
          <a:lstStyle/>
          <a:p>
            <a:pPr algn="just">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a:t>
            </a:r>
          </a:p>
        </p:txBody>
      </p:sp>
    </p:spTree>
    <p:extLst>
      <p:ext uri="{BB962C8B-B14F-4D97-AF65-F5344CB8AC3E}">
        <p14:creationId xmlns:p14="http://schemas.microsoft.com/office/powerpoint/2010/main" val="284119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81881" y="3673897"/>
            <a:ext cx="4534826" cy="648203"/>
            <a:chOff x="6577823" y="2843078"/>
            <a:chExt cx="4534826" cy="648203"/>
          </a:xfrm>
        </p:grpSpPr>
        <p:cxnSp>
          <p:nvCxnSpPr>
            <p:cNvPr id="5" name="Straight Connector 4"/>
            <p:cNvCxnSpPr/>
            <p:nvPr/>
          </p:nvCxnSpPr>
          <p:spPr>
            <a:xfrm>
              <a:off x="6669741" y="3158917"/>
              <a:ext cx="4442908"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669741" y="3158917"/>
              <a:ext cx="37651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6577823" y="2843078"/>
              <a:ext cx="3061030"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400" b="0" dirty="0">
                  <a:latin typeface="+mn-lt"/>
                  <a:ea typeface="Source Sans Pro" charset="0"/>
                  <a:cs typeface="Source Sans Pro" charset="0"/>
                </a:rPr>
                <a:t>SKILL NAME</a:t>
              </a:r>
            </a:p>
          </p:txBody>
        </p:sp>
        <p:sp>
          <p:nvSpPr>
            <p:cNvPr id="8" name="Title 1"/>
            <p:cNvSpPr txBox="1">
              <a:spLocks/>
            </p:cNvSpPr>
            <p:nvPr/>
          </p:nvSpPr>
          <p:spPr>
            <a:xfrm>
              <a:off x="10189943" y="3214639"/>
              <a:ext cx="576013"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200" b="0" dirty="0">
                  <a:latin typeface="+mn-lt"/>
                  <a:ea typeface="Source Sans Pro" charset="0"/>
                  <a:cs typeface="Source Sans Pro" charset="0"/>
                </a:rPr>
                <a:t>90%</a:t>
              </a:r>
            </a:p>
          </p:txBody>
        </p:sp>
      </p:grpSp>
      <p:grpSp>
        <p:nvGrpSpPr>
          <p:cNvPr id="9" name="Group 8"/>
          <p:cNvGrpSpPr/>
          <p:nvPr/>
        </p:nvGrpSpPr>
        <p:grpSpPr>
          <a:xfrm>
            <a:off x="6381881" y="4293032"/>
            <a:ext cx="4534826" cy="648203"/>
            <a:chOff x="6577823" y="2843078"/>
            <a:chExt cx="4534826" cy="648203"/>
          </a:xfrm>
        </p:grpSpPr>
        <p:cxnSp>
          <p:nvCxnSpPr>
            <p:cNvPr id="10" name="Straight Connector 9"/>
            <p:cNvCxnSpPr/>
            <p:nvPr/>
          </p:nvCxnSpPr>
          <p:spPr>
            <a:xfrm>
              <a:off x="6669741" y="3158917"/>
              <a:ext cx="4442908"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69741" y="3158917"/>
              <a:ext cx="19794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6577823" y="2843078"/>
              <a:ext cx="3061030"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400" b="0" dirty="0">
                  <a:latin typeface="+mn-lt"/>
                  <a:ea typeface="Source Sans Pro" charset="0"/>
                  <a:cs typeface="Source Sans Pro" charset="0"/>
                </a:rPr>
                <a:t>SKILL NAME</a:t>
              </a:r>
            </a:p>
          </p:txBody>
        </p:sp>
        <p:sp>
          <p:nvSpPr>
            <p:cNvPr id="13" name="Title 1"/>
            <p:cNvSpPr txBox="1">
              <a:spLocks/>
            </p:cNvSpPr>
            <p:nvPr/>
          </p:nvSpPr>
          <p:spPr>
            <a:xfrm>
              <a:off x="8399482" y="3214639"/>
              <a:ext cx="576013"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200" b="0" dirty="0">
                  <a:latin typeface="+mn-lt"/>
                  <a:ea typeface="Source Sans Pro" charset="0"/>
                  <a:cs typeface="Source Sans Pro" charset="0"/>
                </a:rPr>
                <a:t>46%</a:t>
              </a:r>
            </a:p>
          </p:txBody>
        </p:sp>
      </p:grpSp>
      <p:grpSp>
        <p:nvGrpSpPr>
          <p:cNvPr id="14" name="Group 13"/>
          <p:cNvGrpSpPr/>
          <p:nvPr/>
        </p:nvGrpSpPr>
        <p:grpSpPr>
          <a:xfrm>
            <a:off x="6381881" y="4912167"/>
            <a:ext cx="4534826" cy="648203"/>
            <a:chOff x="6577823" y="2843078"/>
            <a:chExt cx="4534826" cy="648203"/>
          </a:xfrm>
        </p:grpSpPr>
        <p:cxnSp>
          <p:nvCxnSpPr>
            <p:cNvPr id="15" name="Straight Connector 14"/>
            <p:cNvCxnSpPr/>
            <p:nvPr/>
          </p:nvCxnSpPr>
          <p:spPr>
            <a:xfrm>
              <a:off x="6669741" y="3158917"/>
              <a:ext cx="4442908" cy="0"/>
            </a:xfrm>
            <a:prstGeom prst="line">
              <a:avLst/>
            </a:prstGeom>
            <a:ln w="3810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9741" y="3158917"/>
              <a:ext cx="2969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6577823" y="2843078"/>
              <a:ext cx="3061030"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400" b="0">
                  <a:latin typeface="+mn-lt"/>
                  <a:ea typeface="Source Sans Pro" charset="0"/>
                  <a:cs typeface="Source Sans Pro" charset="0"/>
                </a:rPr>
                <a:t>SKILL NAME</a:t>
              </a:r>
              <a:endParaRPr lang="en-US" sz="1400" b="0" dirty="0">
                <a:latin typeface="+mn-lt"/>
                <a:ea typeface="Source Sans Pro" charset="0"/>
                <a:cs typeface="Source Sans Pro" charset="0"/>
              </a:endParaRPr>
            </a:p>
          </p:txBody>
        </p:sp>
        <p:sp>
          <p:nvSpPr>
            <p:cNvPr id="18" name="Title 1"/>
            <p:cNvSpPr txBox="1">
              <a:spLocks/>
            </p:cNvSpPr>
            <p:nvPr/>
          </p:nvSpPr>
          <p:spPr>
            <a:xfrm>
              <a:off x="9372362" y="3214639"/>
              <a:ext cx="576013" cy="27664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r>
                <a:rPr lang="en-US" sz="1200" b="0" dirty="0">
                  <a:latin typeface="+mn-lt"/>
                  <a:ea typeface="Source Sans Pro" charset="0"/>
                  <a:cs typeface="Source Sans Pro" charset="0"/>
                </a:rPr>
                <a:t>65%</a:t>
              </a:r>
            </a:p>
          </p:txBody>
        </p:sp>
      </p:grpSp>
      <p:sp>
        <p:nvSpPr>
          <p:cNvPr id="19" name="Title 1"/>
          <p:cNvSpPr txBox="1">
            <a:spLocks/>
          </p:cNvSpPr>
          <p:nvPr/>
        </p:nvSpPr>
        <p:spPr>
          <a:xfrm>
            <a:off x="6473799" y="1248708"/>
            <a:ext cx="3561442" cy="1244328"/>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90000"/>
              </a:lnSpc>
            </a:pPr>
            <a:r>
              <a:rPr lang="en-US" dirty="0">
                <a:latin typeface="+mn-lt"/>
              </a:rPr>
              <a:t>ANTANIO</a:t>
            </a:r>
            <a:br>
              <a:rPr lang="en-US" dirty="0">
                <a:latin typeface="+mn-lt"/>
              </a:rPr>
            </a:br>
            <a:r>
              <a:rPr lang="en-US" dirty="0">
                <a:latin typeface="+mn-lt"/>
              </a:rPr>
              <a:t>BONDA</a:t>
            </a:r>
          </a:p>
        </p:txBody>
      </p:sp>
      <p:sp>
        <p:nvSpPr>
          <p:cNvPr id="20" name="TextBox 19"/>
          <p:cNvSpPr txBox="1"/>
          <p:nvPr/>
        </p:nvSpPr>
        <p:spPr>
          <a:xfrm>
            <a:off x="6473800" y="2388205"/>
            <a:ext cx="4442908" cy="989630"/>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 alteration in some form, by injected </a:t>
            </a:r>
            <a:r>
              <a:rPr lang="en-US" sz="1000" dirty="0" err="1">
                <a:solidFill>
                  <a:schemeClr val="tx1">
                    <a:alpha val="65000"/>
                  </a:schemeClr>
                </a:solidFill>
                <a:ea typeface="Source Sans Pro" charset="0"/>
                <a:cs typeface="Source Sans Pro" charset="0"/>
              </a:rPr>
              <a:t>humour</a:t>
            </a:r>
            <a:r>
              <a:rPr lang="en-US" sz="1000" dirty="0">
                <a:solidFill>
                  <a:schemeClr val="tx1">
                    <a:alpha val="65000"/>
                  </a:schemeClr>
                </a:solidFill>
                <a:ea typeface="Source Sans Pro" charset="0"/>
                <a:cs typeface="Source Sans Pro" charset="0"/>
              </a:rPr>
              <a:t>, or </a:t>
            </a:r>
            <a:r>
              <a:rPr lang="en-US" sz="1000" dirty="0" err="1">
                <a:solidFill>
                  <a:schemeClr val="tx1">
                    <a:alpha val="65000"/>
                  </a:schemeClr>
                </a:solidFill>
                <a:ea typeface="Source Sans Pro" charset="0"/>
                <a:cs typeface="Source Sans Pro" charset="0"/>
              </a:rPr>
              <a:t>randomised</a:t>
            </a:r>
            <a:r>
              <a:rPr lang="en-US" sz="1000" dirty="0">
                <a:solidFill>
                  <a:schemeClr val="tx1">
                    <a:alpha val="65000"/>
                  </a:schemeClr>
                </a:solidFill>
                <a:ea typeface="Source Sans Pro" charset="0"/>
                <a:cs typeface="Source Sans Pro" charset="0"/>
              </a:rPr>
              <a:t> words which don't look even slightly believable. </a:t>
            </a:r>
          </a:p>
        </p:txBody>
      </p:sp>
      <p:pic>
        <p:nvPicPr>
          <p:cNvPr id="22" name="Picture Placeholder 21">
            <a:extLst>
              <a:ext uri="{FF2B5EF4-FFF2-40B4-BE49-F238E27FC236}">
                <a16:creationId xmlns:a16="http://schemas.microsoft.com/office/drawing/2014/main" id="{B98C3DC6-A1C9-47BC-AF58-93EA47C86A4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54" r="18854"/>
          <a:stretch>
            <a:fillRect/>
          </a:stretch>
        </p:blipFill>
        <p:spPr>
          <a:xfrm>
            <a:off x="0" y="0"/>
            <a:ext cx="5695950" cy="6858000"/>
          </a:xfrm>
        </p:spPr>
      </p:pic>
      <p:cxnSp>
        <p:nvCxnSpPr>
          <p:cNvPr id="21" name="Straight Connector 20">
            <a:extLst>
              <a:ext uri="{FF2B5EF4-FFF2-40B4-BE49-F238E27FC236}">
                <a16:creationId xmlns:a16="http://schemas.microsoft.com/office/drawing/2014/main" id="{2C8FF1EF-D7CC-4BC7-B8BA-B2076D09EBE6}"/>
              </a:ext>
            </a:extLst>
          </p:cNvPr>
          <p:cNvCxnSpPr/>
          <p:nvPr/>
        </p:nvCxnSpPr>
        <p:spPr>
          <a:xfrm>
            <a:off x="6505725" y="616495"/>
            <a:ext cx="0" cy="462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25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BEDF4C5-47FA-4465-AC28-50EE203510C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608" r="12608"/>
          <a:stretch>
            <a:fillRect/>
          </a:stretch>
        </p:blipFill>
        <p:spPr/>
      </p:pic>
      <p:sp>
        <p:nvSpPr>
          <p:cNvPr id="5" name="Rectangle 4"/>
          <p:cNvSpPr/>
          <p:nvPr/>
        </p:nvSpPr>
        <p:spPr>
          <a:xfrm>
            <a:off x="0" y="0"/>
            <a:ext cx="12192000"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1219200" y="1317566"/>
            <a:ext cx="9811473" cy="1089529"/>
          </a:xfrm>
          <a:prstGeom prst="rect">
            <a:avLst/>
          </a:prstGeom>
          <a:noFill/>
        </p:spPr>
        <p:txBody>
          <a:bodyPr wrap="square" lIns="0" rIns="0" rtlCol="0">
            <a:spAutoFit/>
          </a:bodyPr>
          <a:lstStyle/>
          <a:p>
            <a:pPr algn="ctr">
              <a:lnSpc>
                <a:spcPct val="90000"/>
              </a:lnSpc>
            </a:pPr>
            <a:r>
              <a:rPr lang="en-US" sz="3600" dirty="0">
                <a:solidFill>
                  <a:schemeClr val="bg1"/>
                </a:solidFill>
              </a:rPr>
              <a:t>OUR AWESOME SERVICE</a:t>
            </a:r>
            <a:br>
              <a:rPr lang="en-US" sz="3600" dirty="0">
                <a:solidFill>
                  <a:schemeClr val="bg1"/>
                </a:solidFill>
              </a:rPr>
            </a:br>
            <a:r>
              <a:rPr lang="en-US" sz="3600" dirty="0">
                <a:solidFill>
                  <a:schemeClr val="bg1"/>
                </a:solidFill>
              </a:rPr>
              <a:t>ICON AND TITLE</a:t>
            </a:r>
          </a:p>
        </p:txBody>
      </p:sp>
      <p:cxnSp>
        <p:nvCxnSpPr>
          <p:cNvPr id="21" name="Straight Connector 20"/>
          <p:cNvCxnSpPr/>
          <p:nvPr/>
        </p:nvCxnSpPr>
        <p:spPr>
          <a:xfrm>
            <a:off x="6095999" y="616495"/>
            <a:ext cx="0" cy="4629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77071" y="4583419"/>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YOUR TITLE HERE</a:t>
            </a:r>
          </a:p>
        </p:txBody>
      </p:sp>
      <p:sp>
        <p:nvSpPr>
          <p:cNvPr id="22" name="TextBox 21"/>
          <p:cNvSpPr txBox="1"/>
          <p:nvPr/>
        </p:nvSpPr>
        <p:spPr>
          <a:xfrm>
            <a:off x="4477071" y="4943651"/>
            <a:ext cx="3237857" cy="527901"/>
          </a:xfrm>
          <a:prstGeom prst="rect">
            <a:avLst/>
          </a:prstGeom>
          <a:noFill/>
        </p:spPr>
        <p:txBody>
          <a:bodyPr wrap="square" lIns="0" rIns="0" rtlCol="0">
            <a:spAutoFit/>
          </a:bodyPr>
          <a:lstStyle/>
          <a:p>
            <a:pPr algn="ctr">
              <a:lnSpc>
                <a:spcPct val="150000"/>
              </a:lnSpc>
            </a:pPr>
            <a:r>
              <a:rPr lang="en-US" sz="1000" dirty="0">
                <a:solidFill>
                  <a:schemeClr val="bg1">
                    <a:alpha val="70000"/>
                  </a:schemeClr>
                </a:solidFill>
                <a:ea typeface="Roboto Slab Light" charset="0"/>
                <a:cs typeface="Roboto Slab Light" charset="0"/>
              </a:rPr>
              <a:t>It is a long established fact that a reader will be distracted by the readable</a:t>
            </a:r>
          </a:p>
        </p:txBody>
      </p:sp>
      <p:sp>
        <p:nvSpPr>
          <p:cNvPr id="23" name="Shape 3598"/>
          <p:cNvSpPr/>
          <p:nvPr/>
        </p:nvSpPr>
        <p:spPr>
          <a:xfrm>
            <a:off x="5891847" y="2942531"/>
            <a:ext cx="408305" cy="40830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38100" tIns="38100" rIns="38100" bIns="38100" anchor="ctr"/>
          <a:lstStyle/>
          <a:p>
            <a:endParaRPr>
              <a:solidFill>
                <a:schemeClr val="bg1"/>
              </a:solidFill>
            </a:endParaRPr>
          </a:p>
        </p:txBody>
      </p:sp>
      <p:sp>
        <p:nvSpPr>
          <p:cNvPr id="24" name="TextBox 23"/>
          <p:cNvSpPr txBox="1"/>
          <p:nvPr/>
        </p:nvSpPr>
        <p:spPr>
          <a:xfrm>
            <a:off x="8100784" y="4583419"/>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YOUR TITLE HERE</a:t>
            </a:r>
          </a:p>
        </p:txBody>
      </p:sp>
      <p:sp>
        <p:nvSpPr>
          <p:cNvPr id="25" name="TextBox 24"/>
          <p:cNvSpPr txBox="1"/>
          <p:nvPr/>
        </p:nvSpPr>
        <p:spPr>
          <a:xfrm>
            <a:off x="8100784" y="4943651"/>
            <a:ext cx="3237857" cy="527901"/>
          </a:xfrm>
          <a:prstGeom prst="rect">
            <a:avLst/>
          </a:prstGeom>
          <a:noFill/>
        </p:spPr>
        <p:txBody>
          <a:bodyPr wrap="square" lIns="0" rIns="0" rtlCol="0">
            <a:spAutoFit/>
          </a:bodyPr>
          <a:lstStyle/>
          <a:p>
            <a:pPr algn="ctr">
              <a:lnSpc>
                <a:spcPct val="150000"/>
              </a:lnSpc>
            </a:pPr>
            <a:r>
              <a:rPr lang="en-US" sz="1000" dirty="0">
                <a:solidFill>
                  <a:schemeClr val="bg1">
                    <a:alpha val="70000"/>
                  </a:schemeClr>
                </a:solidFill>
                <a:ea typeface="Roboto Slab Light" charset="0"/>
                <a:cs typeface="Roboto Slab Light" charset="0"/>
              </a:rPr>
              <a:t>It is a long established fact that a reader will be distracted by the readable content</a:t>
            </a:r>
          </a:p>
        </p:txBody>
      </p:sp>
      <p:sp>
        <p:nvSpPr>
          <p:cNvPr id="26" name="Shape 3627"/>
          <p:cNvSpPr/>
          <p:nvPr/>
        </p:nvSpPr>
        <p:spPr>
          <a:xfrm>
            <a:off x="9515560" y="2979650"/>
            <a:ext cx="408305" cy="371186"/>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38100" tIns="38100" rIns="38100" bIns="38100" anchor="ctr"/>
          <a:lstStyle/>
          <a:p>
            <a:endParaRPr>
              <a:solidFill>
                <a:schemeClr val="bg1"/>
              </a:solidFill>
            </a:endParaRPr>
          </a:p>
        </p:txBody>
      </p:sp>
      <p:sp>
        <p:nvSpPr>
          <p:cNvPr id="27" name="TextBox 26"/>
          <p:cNvSpPr txBox="1"/>
          <p:nvPr/>
        </p:nvSpPr>
        <p:spPr>
          <a:xfrm>
            <a:off x="786711" y="4583419"/>
            <a:ext cx="3237857" cy="313932"/>
          </a:xfrm>
          <a:prstGeom prst="rect">
            <a:avLst/>
          </a:prstGeom>
          <a:noFill/>
        </p:spPr>
        <p:txBody>
          <a:bodyPr wrap="square" lIns="0" rIns="0" rtlCol="0">
            <a:spAutoFit/>
          </a:bodyPr>
          <a:lstStyle/>
          <a:p>
            <a:pPr algn="ctr">
              <a:lnSpc>
                <a:spcPct val="90000"/>
              </a:lnSpc>
            </a:pPr>
            <a:r>
              <a:rPr lang="en-US" sz="1600" spc="300" dirty="0">
                <a:solidFill>
                  <a:schemeClr val="bg1"/>
                </a:solidFill>
              </a:rPr>
              <a:t>YOUR TITLE HERE</a:t>
            </a:r>
          </a:p>
        </p:txBody>
      </p:sp>
      <p:sp>
        <p:nvSpPr>
          <p:cNvPr id="28" name="TextBox 27"/>
          <p:cNvSpPr txBox="1"/>
          <p:nvPr/>
        </p:nvSpPr>
        <p:spPr>
          <a:xfrm>
            <a:off x="786711" y="4943651"/>
            <a:ext cx="3237857" cy="527901"/>
          </a:xfrm>
          <a:prstGeom prst="rect">
            <a:avLst/>
          </a:prstGeom>
          <a:noFill/>
        </p:spPr>
        <p:txBody>
          <a:bodyPr wrap="square" lIns="0" rIns="0" rtlCol="0">
            <a:spAutoFit/>
          </a:bodyPr>
          <a:lstStyle/>
          <a:p>
            <a:pPr algn="ctr">
              <a:lnSpc>
                <a:spcPct val="150000"/>
              </a:lnSpc>
            </a:pPr>
            <a:r>
              <a:rPr lang="en-US" sz="1000" dirty="0">
                <a:solidFill>
                  <a:schemeClr val="bg1">
                    <a:alpha val="70000"/>
                  </a:schemeClr>
                </a:solidFill>
                <a:ea typeface="Roboto Slab Light" charset="0"/>
                <a:cs typeface="Roboto Slab Light" charset="0"/>
              </a:rPr>
              <a:t>It is a long established fact that a reader will be distracted by the readable content</a:t>
            </a:r>
          </a:p>
        </p:txBody>
      </p:sp>
      <p:sp>
        <p:nvSpPr>
          <p:cNvPr id="29" name="Shape 3691"/>
          <p:cNvSpPr/>
          <p:nvPr/>
        </p:nvSpPr>
        <p:spPr>
          <a:xfrm>
            <a:off x="2201506" y="2942510"/>
            <a:ext cx="408266" cy="408324"/>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19"/>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3"/>
                  <a:pt x="12571" y="5401"/>
                </a:cubicBezTo>
                <a:cubicBezTo>
                  <a:pt x="12571" y="7300"/>
                  <a:pt x="14087" y="8840"/>
                  <a:pt x="15958" y="8840"/>
                </a:cubicBezTo>
                <a:cubicBezTo>
                  <a:pt x="16893" y="8840"/>
                  <a:pt x="17737" y="8453"/>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4"/>
                </a:lnTo>
                <a:cubicBezTo>
                  <a:pt x="3919" y="20399"/>
                  <a:pt x="3436" y="20618"/>
                  <a:pt x="2902" y="20618"/>
                </a:cubicBezTo>
                <a:cubicBezTo>
                  <a:pt x="1833" y="20618"/>
                  <a:pt x="967" y="19740"/>
                  <a:pt x="967" y="18655"/>
                </a:cubicBezTo>
                <a:cubicBezTo>
                  <a:pt x="967" y="18113"/>
                  <a:pt x="1184" y="17622"/>
                  <a:pt x="1534" y="17266"/>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4"/>
                </a:cubicBezTo>
                <a:lnTo>
                  <a:pt x="850" y="16572"/>
                </a:lnTo>
                <a:cubicBezTo>
                  <a:pt x="325" y="17105"/>
                  <a:pt x="0" y="17842"/>
                  <a:pt x="0" y="18655"/>
                </a:cubicBezTo>
                <a:cubicBezTo>
                  <a:pt x="0" y="20282"/>
                  <a:pt x="1299" y="21600"/>
                  <a:pt x="2902" y="21600"/>
                </a:cubicBezTo>
                <a:cubicBezTo>
                  <a:pt x="3703" y="21600"/>
                  <a:pt x="4429" y="21271"/>
                  <a:pt x="4954" y="20738"/>
                </a:cubicBezTo>
                <a:lnTo>
                  <a:pt x="12160" y="12652"/>
                </a:lnTo>
                <a:cubicBezTo>
                  <a:pt x="13800" y="13590"/>
                  <a:pt x="15363" y="13748"/>
                  <a:pt x="15606" y="13748"/>
                </a:cubicBezTo>
                <a:cubicBezTo>
                  <a:pt x="16313" y="13748"/>
                  <a:pt x="17067" y="13463"/>
                  <a:pt x="17617" y="12892"/>
                </a:cubicBezTo>
                <a:lnTo>
                  <a:pt x="20209" y="10198"/>
                </a:lnTo>
                <a:cubicBezTo>
                  <a:pt x="21560" y="8795"/>
                  <a:pt x="21600" y="6432"/>
                  <a:pt x="20499" y="4279"/>
                </a:cubicBezTo>
              </a:path>
            </a:pathLst>
          </a:custGeom>
          <a:solidFill>
            <a:schemeClr val="bg1"/>
          </a:solidFill>
          <a:ln w="12700">
            <a:miter lim="400000"/>
          </a:ln>
        </p:spPr>
        <p:txBody>
          <a:bodyPr lIns="38100" tIns="38100" rIns="38100" bIns="38100" anchor="ctr"/>
          <a:lstStyle/>
          <a:p>
            <a:endParaRPr>
              <a:solidFill>
                <a:schemeClr val="bg1"/>
              </a:solidFill>
            </a:endParaRPr>
          </a:p>
        </p:txBody>
      </p:sp>
      <p:sp>
        <p:nvSpPr>
          <p:cNvPr id="30" name="TextBox 29"/>
          <p:cNvSpPr txBox="1"/>
          <p:nvPr/>
        </p:nvSpPr>
        <p:spPr>
          <a:xfrm>
            <a:off x="786711" y="3703515"/>
            <a:ext cx="3237857" cy="590931"/>
          </a:xfrm>
          <a:prstGeom prst="rect">
            <a:avLst/>
          </a:prstGeom>
          <a:noFill/>
        </p:spPr>
        <p:txBody>
          <a:bodyPr wrap="square" lIns="0" rIns="0" rtlCol="0">
            <a:spAutoFit/>
          </a:bodyPr>
          <a:lstStyle/>
          <a:p>
            <a:pPr algn="ctr">
              <a:lnSpc>
                <a:spcPct val="90000"/>
              </a:lnSpc>
            </a:pPr>
            <a:r>
              <a:rPr lang="en-US" sz="3600" b="1" spc="300" dirty="0">
                <a:solidFill>
                  <a:schemeClr val="bg1"/>
                </a:solidFill>
                <a:ea typeface="Roboto Slab Light" charset="0"/>
                <a:cs typeface="Roboto Slab Light" charset="0"/>
              </a:rPr>
              <a:t>$38M</a:t>
            </a:r>
          </a:p>
        </p:txBody>
      </p:sp>
      <p:sp>
        <p:nvSpPr>
          <p:cNvPr id="31" name="TextBox 30"/>
          <p:cNvSpPr txBox="1"/>
          <p:nvPr/>
        </p:nvSpPr>
        <p:spPr>
          <a:xfrm>
            <a:off x="4477071" y="3703515"/>
            <a:ext cx="3237857" cy="590931"/>
          </a:xfrm>
          <a:prstGeom prst="rect">
            <a:avLst/>
          </a:prstGeom>
          <a:noFill/>
        </p:spPr>
        <p:txBody>
          <a:bodyPr wrap="square" lIns="0" rIns="0" rtlCol="0">
            <a:spAutoFit/>
          </a:bodyPr>
          <a:lstStyle/>
          <a:p>
            <a:pPr algn="ctr">
              <a:lnSpc>
                <a:spcPct val="90000"/>
              </a:lnSpc>
            </a:pPr>
            <a:r>
              <a:rPr lang="en-US" sz="3600" b="1" spc="300" dirty="0">
                <a:solidFill>
                  <a:schemeClr val="bg1"/>
                </a:solidFill>
                <a:ea typeface="Roboto Slab Light" charset="0"/>
                <a:cs typeface="Roboto Slab Light" charset="0"/>
              </a:rPr>
              <a:t>9400</a:t>
            </a:r>
          </a:p>
        </p:txBody>
      </p:sp>
      <p:sp>
        <p:nvSpPr>
          <p:cNvPr id="32" name="TextBox 31"/>
          <p:cNvSpPr txBox="1"/>
          <p:nvPr/>
        </p:nvSpPr>
        <p:spPr>
          <a:xfrm>
            <a:off x="8100784" y="3703515"/>
            <a:ext cx="3237857" cy="590931"/>
          </a:xfrm>
          <a:prstGeom prst="rect">
            <a:avLst/>
          </a:prstGeom>
          <a:noFill/>
        </p:spPr>
        <p:txBody>
          <a:bodyPr wrap="square" lIns="0" rIns="0" rtlCol="0">
            <a:spAutoFit/>
          </a:bodyPr>
          <a:lstStyle/>
          <a:p>
            <a:pPr algn="ctr">
              <a:lnSpc>
                <a:spcPct val="90000"/>
              </a:lnSpc>
            </a:pPr>
            <a:r>
              <a:rPr lang="en-US" sz="3600" b="1" spc="300" dirty="0">
                <a:solidFill>
                  <a:schemeClr val="bg1"/>
                </a:solidFill>
                <a:ea typeface="Roboto Slab Light" charset="0"/>
                <a:cs typeface="Roboto Slab Light" charset="0"/>
              </a:rPr>
              <a:t>310</a:t>
            </a:r>
          </a:p>
        </p:txBody>
      </p:sp>
    </p:spTree>
    <p:extLst>
      <p:ext uri="{BB962C8B-B14F-4D97-AF65-F5344CB8AC3E}">
        <p14:creationId xmlns:p14="http://schemas.microsoft.com/office/powerpoint/2010/main" val="32085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7074" y="2429273"/>
            <a:ext cx="9646958" cy="2122889"/>
          </a:xfrm>
          <a:prstGeom prst="rect">
            <a:avLst/>
          </a:prstGeom>
          <a:noFill/>
        </p:spPr>
        <p:txBody>
          <a:bodyPr wrap="square" lIns="0" rIns="0" rtlCol="0">
            <a:spAutoFit/>
          </a:bodyPr>
          <a:lstStyle/>
          <a:p>
            <a:pPr algn="ctr">
              <a:lnSpc>
                <a:spcPct val="150000"/>
              </a:lnSpc>
            </a:pPr>
            <a:r>
              <a:rPr lang="en-US" spc="300" dirty="0">
                <a:solidFill>
                  <a:schemeClr val="bg1">
                    <a:lumMod val="50000"/>
                  </a:schemeClr>
                </a:solidFill>
              </a:rPr>
              <a:t>PHONE 6 BUILT-IN SMART AMPLIFIER CHIP AND DUAL SPEAKER SYSTEM, MORE TREBLE, MORE STABLE BASS. WHILE DOLBY ATMOS TECHNOLOGY LETS </a:t>
            </a:r>
            <a:r>
              <a:rPr lang="en-US" spc="300" dirty="0"/>
              <a:t>YOU ENJOY UNPARALLELED CLARITY, </a:t>
            </a:r>
            <a:r>
              <a:rPr lang="en-US" spc="300" dirty="0">
                <a:solidFill>
                  <a:schemeClr val="bg1">
                    <a:lumMod val="50000"/>
                  </a:schemeClr>
                </a:solidFill>
              </a:rPr>
              <a:t>WHETHER YOU’RE INTO THE CINEMA </a:t>
            </a:r>
          </a:p>
          <a:p>
            <a:pPr algn="ctr">
              <a:lnSpc>
                <a:spcPct val="150000"/>
              </a:lnSpc>
            </a:pPr>
            <a:r>
              <a:rPr lang="en-US" spc="300" dirty="0">
                <a:solidFill>
                  <a:schemeClr val="bg1">
                    <a:lumMod val="50000"/>
                  </a:schemeClr>
                </a:solidFill>
              </a:rPr>
              <a:t>OR LISTENING TO MUSIC.</a:t>
            </a:r>
          </a:p>
        </p:txBody>
      </p:sp>
      <p:cxnSp>
        <p:nvCxnSpPr>
          <p:cNvPr id="4" name="Straight Connector 3"/>
          <p:cNvCxnSpPr/>
          <p:nvPr/>
        </p:nvCxnSpPr>
        <p:spPr>
          <a:xfrm>
            <a:off x="6095999" y="1268716"/>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47742" y="5210573"/>
            <a:ext cx="4096514" cy="313932"/>
          </a:xfrm>
          <a:prstGeom prst="rect">
            <a:avLst/>
          </a:prstGeom>
          <a:noFill/>
        </p:spPr>
        <p:txBody>
          <a:bodyPr wrap="square" lIns="0" rIns="0" rtlCol="0">
            <a:spAutoFit/>
          </a:bodyPr>
          <a:lstStyle/>
          <a:p>
            <a:pPr algn="ctr">
              <a:lnSpc>
                <a:spcPct val="90000"/>
              </a:lnSpc>
            </a:pPr>
            <a:r>
              <a:rPr lang="en-US" sz="1600" b="1" spc="300" dirty="0">
                <a:ea typeface="Roboto Slab" charset="0"/>
                <a:cs typeface="Roboto Slab" charset="0"/>
              </a:rPr>
              <a:t>- JOHN DOE -</a:t>
            </a:r>
          </a:p>
        </p:txBody>
      </p:sp>
    </p:spTree>
    <p:extLst>
      <p:ext uri="{BB962C8B-B14F-4D97-AF65-F5344CB8AC3E}">
        <p14:creationId xmlns:p14="http://schemas.microsoft.com/office/powerpoint/2010/main" val="19835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p:cNvSpPr/>
          <p:nvPr/>
        </p:nvSpPr>
        <p:spPr>
          <a:xfrm>
            <a:off x="4341995" y="2503153"/>
            <a:ext cx="3508008" cy="352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76233" y="2503153"/>
            <a:ext cx="3508008" cy="352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1635" y="2503153"/>
            <a:ext cx="3508008" cy="352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pc="0" dirty="0">
                <a:solidFill>
                  <a:schemeClr val="accent1"/>
                </a:solidFill>
                <a:latin typeface="+mn-lt"/>
              </a:rPr>
              <a:t>OUR AWESOME PROJECTS</a:t>
            </a:r>
            <a:br>
              <a:rPr lang="en-US" spc="0" dirty="0">
                <a:solidFill>
                  <a:schemeClr val="accent1"/>
                </a:solidFill>
                <a:latin typeface="+mn-lt"/>
              </a:rPr>
            </a:br>
            <a:r>
              <a:rPr lang="en-US" spc="0" dirty="0">
                <a:solidFill>
                  <a:schemeClr val="accent1"/>
                </a:solidFill>
                <a:latin typeface="+mn-lt"/>
              </a:rPr>
              <a:t>FACT NUMBER</a:t>
            </a:r>
          </a:p>
        </p:txBody>
      </p:sp>
      <p:sp>
        <p:nvSpPr>
          <p:cNvPr id="4" name="TextBox 3"/>
          <p:cNvSpPr txBox="1"/>
          <p:nvPr/>
        </p:nvSpPr>
        <p:spPr>
          <a:xfrm>
            <a:off x="4784537" y="4050781"/>
            <a:ext cx="262292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5" name="TextBox 4"/>
          <p:cNvSpPr txBox="1"/>
          <p:nvPr/>
        </p:nvSpPr>
        <p:spPr>
          <a:xfrm>
            <a:off x="4784537" y="446816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6" name="TextBox 5"/>
          <p:cNvSpPr txBox="1"/>
          <p:nvPr/>
        </p:nvSpPr>
        <p:spPr>
          <a:xfrm>
            <a:off x="8410835" y="4050781"/>
            <a:ext cx="262292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7" name="TextBox 6"/>
          <p:cNvSpPr txBox="1"/>
          <p:nvPr/>
        </p:nvSpPr>
        <p:spPr>
          <a:xfrm>
            <a:off x="8410835" y="446816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8" name="TextBox 7"/>
          <p:cNvSpPr txBox="1"/>
          <p:nvPr/>
        </p:nvSpPr>
        <p:spPr>
          <a:xfrm>
            <a:off x="1094177" y="4050781"/>
            <a:ext cx="262292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9" name="TextBox 8"/>
          <p:cNvSpPr txBox="1"/>
          <p:nvPr/>
        </p:nvSpPr>
        <p:spPr>
          <a:xfrm>
            <a:off x="1094177" y="4468163"/>
            <a:ext cx="2622926" cy="1015663"/>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a:t>
            </a:r>
          </a:p>
        </p:txBody>
      </p:sp>
      <p:sp>
        <p:nvSpPr>
          <p:cNvPr id="10" name="TextBox 9"/>
          <p:cNvSpPr txBox="1"/>
          <p:nvPr/>
        </p:nvSpPr>
        <p:spPr>
          <a:xfrm>
            <a:off x="786711" y="3149649"/>
            <a:ext cx="3237857" cy="646331"/>
          </a:xfrm>
          <a:prstGeom prst="rect">
            <a:avLst/>
          </a:prstGeom>
          <a:noFill/>
        </p:spPr>
        <p:txBody>
          <a:bodyPr wrap="square" lIns="0" rIns="0" rtlCol="0">
            <a:spAutoFit/>
          </a:bodyPr>
          <a:lstStyle/>
          <a:p>
            <a:pPr algn="ctr">
              <a:lnSpc>
                <a:spcPct val="90000"/>
              </a:lnSpc>
            </a:pPr>
            <a:r>
              <a:rPr lang="en-US" sz="4000" b="1" dirty="0">
                <a:solidFill>
                  <a:schemeClr val="accent4"/>
                </a:solidFill>
                <a:ea typeface="Roboto Slab Light" charset="0"/>
                <a:cs typeface="Roboto Slab Light" charset="0"/>
              </a:rPr>
              <a:t>$38M</a:t>
            </a:r>
          </a:p>
        </p:txBody>
      </p:sp>
      <p:sp>
        <p:nvSpPr>
          <p:cNvPr id="11" name="TextBox 10"/>
          <p:cNvSpPr txBox="1"/>
          <p:nvPr/>
        </p:nvSpPr>
        <p:spPr>
          <a:xfrm>
            <a:off x="4477071" y="3149649"/>
            <a:ext cx="3237857" cy="646331"/>
          </a:xfrm>
          <a:prstGeom prst="rect">
            <a:avLst/>
          </a:prstGeom>
          <a:noFill/>
        </p:spPr>
        <p:txBody>
          <a:bodyPr wrap="square" lIns="0" rIns="0" rtlCol="0">
            <a:spAutoFit/>
          </a:bodyPr>
          <a:lstStyle/>
          <a:p>
            <a:pPr algn="ctr">
              <a:lnSpc>
                <a:spcPct val="90000"/>
              </a:lnSpc>
            </a:pPr>
            <a:r>
              <a:rPr lang="en-US" sz="4000" b="1" dirty="0">
                <a:solidFill>
                  <a:schemeClr val="accent4"/>
                </a:solidFill>
                <a:ea typeface="Roboto Slab Light" charset="0"/>
                <a:cs typeface="Roboto Slab Light" charset="0"/>
              </a:rPr>
              <a:t>$89K</a:t>
            </a:r>
          </a:p>
        </p:txBody>
      </p:sp>
      <p:sp>
        <p:nvSpPr>
          <p:cNvPr id="12" name="TextBox 11"/>
          <p:cNvSpPr txBox="1"/>
          <p:nvPr/>
        </p:nvSpPr>
        <p:spPr>
          <a:xfrm>
            <a:off x="8098198" y="3149649"/>
            <a:ext cx="3237857" cy="646331"/>
          </a:xfrm>
          <a:prstGeom prst="rect">
            <a:avLst/>
          </a:prstGeom>
          <a:noFill/>
        </p:spPr>
        <p:txBody>
          <a:bodyPr wrap="square" lIns="0" rIns="0" rtlCol="0">
            <a:spAutoFit/>
          </a:bodyPr>
          <a:lstStyle/>
          <a:p>
            <a:pPr algn="ctr">
              <a:lnSpc>
                <a:spcPct val="90000"/>
              </a:lnSpc>
            </a:pPr>
            <a:r>
              <a:rPr lang="en-US" sz="4000" b="1" dirty="0">
                <a:solidFill>
                  <a:schemeClr val="accent4"/>
                </a:solidFill>
                <a:ea typeface="Roboto Slab Light" charset="0"/>
                <a:cs typeface="Roboto Slab Light" charset="0"/>
              </a:rPr>
              <a:t>412</a:t>
            </a:r>
          </a:p>
        </p:txBody>
      </p:sp>
    </p:spTree>
    <p:extLst>
      <p:ext uri="{BB962C8B-B14F-4D97-AF65-F5344CB8AC3E}">
        <p14:creationId xmlns:p14="http://schemas.microsoft.com/office/powerpoint/2010/main" val="1214285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E121C45-2D07-4BB3-926D-E5F9C3B5590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7380" b="27380"/>
          <a:stretch>
            <a:fillRect/>
          </a:stretch>
        </p:blipFill>
        <p:spPr/>
      </p:pic>
      <p:sp>
        <p:nvSpPr>
          <p:cNvPr id="2" name="Title 1"/>
          <p:cNvSpPr>
            <a:spLocks noGrp="1"/>
          </p:cNvSpPr>
          <p:nvPr>
            <p:ph type="title"/>
          </p:nvPr>
        </p:nvSpPr>
        <p:spPr>
          <a:xfrm>
            <a:off x="778347" y="2156711"/>
            <a:ext cx="3615854" cy="1027360"/>
          </a:xfrm>
        </p:spPr>
        <p:txBody>
          <a:bodyPr/>
          <a:lstStyle/>
          <a:p>
            <a:r>
              <a:rPr lang="en-US" sz="3200" b="1" dirty="0">
                <a:solidFill>
                  <a:schemeClr val="accent1"/>
                </a:solidFill>
                <a:latin typeface="+mn-lt"/>
              </a:rPr>
              <a:t>01. 	PROJECT</a:t>
            </a:r>
            <a:br>
              <a:rPr lang="en-US" sz="3200" b="1" dirty="0">
                <a:solidFill>
                  <a:schemeClr val="accent1"/>
                </a:solidFill>
                <a:latin typeface="+mn-lt"/>
              </a:rPr>
            </a:br>
            <a:r>
              <a:rPr lang="en-US" sz="3200" b="1" dirty="0">
                <a:solidFill>
                  <a:schemeClr val="accent1"/>
                </a:solidFill>
                <a:latin typeface="+mn-lt"/>
              </a:rPr>
              <a:t>	TITLE HERE</a:t>
            </a:r>
          </a:p>
        </p:txBody>
      </p:sp>
      <p:sp>
        <p:nvSpPr>
          <p:cNvPr id="6" name="TextBox 5"/>
          <p:cNvSpPr txBox="1"/>
          <p:nvPr/>
        </p:nvSpPr>
        <p:spPr>
          <a:xfrm>
            <a:off x="1721741" y="3429000"/>
            <a:ext cx="2016595" cy="1682127"/>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 alteration in some form, by injected humor, or randomized words which don't look even slightly believable.</a:t>
            </a:r>
          </a:p>
        </p:txBody>
      </p:sp>
      <p:cxnSp>
        <p:nvCxnSpPr>
          <p:cNvPr id="7" name="Straight Connector 6"/>
          <p:cNvCxnSpPr/>
          <p:nvPr/>
        </p:nvCxnSpPr>
        <p:spPr>
          <a:xfrm>
            <a:off x="1714500" y="5761318"/>
            <a:ext cx="5676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714500" y="-7850"/>
            <a:ext cx="1174697" cy="361150"/>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788086" y="61141"/>
            <a:ext cx="1027525" cy="246221"/>
          </a:xfrm>
          <a:prstGeom prst="rect">
            <a:avLst/>
          </a:prstGeom>
          <a:noFill/>
        </p:spPr>
        <p:txBody>
          <a:bodyPr wrap="none" lIns="0" rIns="0" rtlCol="0">
            <a:spAutoFit/>
          </a:bodyPr>
          <a:lstStyle/>
          <a:p>
            <a:pPr algn="ctr"/>
            <a:r>
              <a:rPr lang="en-US" sz="1000" spc="300" dirty="0">
                <a:solidFill>
                  <a:schemeClr val="bg1"/>
                </a:solidFill>
                <a:ea typeface="Source Sans Pro" charset="0"/>
                <a:cs typeface="Source Sans Pro" charset="0"/>
              </a:rPr>
              <a:t>FEATURED</a:t>
            </a:r>
          </a:p>
        </p:txBody>
      </p:sp>
    </p:spTree>
    <p:extLst>
      <p:ext uri="{BB962C8B-B14F-4D97-AF65-F5344CB8AC3E}">
        <p14:creationId xmlns:p14="http://schemas.microsoft.com/office/powerpoint/2010/main" val="187430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228161C-7AF0-4232-A045-7CDBC7621CC2}"/>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2076" b="12076"/>
          <a:stretch>
            <a:fillRect/>
          </a:stretch>
        </p:blipFill>
        <p:spPr/>
      </p:pic>
      <p:sp>
        <p:nvSpPr>
          <p:cNvPr id="4" name="Rectangle 3"/>
          <p:cNvSpPr/>
          <p:nvPr/>
        </p:nvSpPr>
        <p:spPr>
          <a:xfrm>
            <a:off x="1714500" y="2813990"/>
            <a:ext cx="8766522" cy="12300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itle 1"/>
          <p:cNvSpPr txBox="1">
            <a:spLocks/>
          </p:cNvSpPr>
          <p:nvPr/>
        </p:nvSpPr>
        <p:spPr>
          <a:xfrm>
            <a:off x="3012141" y="3093309"/>
            <a:ext cx="7238977" cy="537397"/>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r>
              <a:rPr lang="en-US" sz="3200" dirty="0">
                <a:latin typeface="+mn-lt"/>
              </a:rPr>
              <a:t>ANOTHER QUATE</a:t>
            </a:r>
          </a:p>
        </p:txBody>
      </p:sp>
      <p:sp>
        <p:nvSpPr>
          <p:cNvPr id="6" name="TextBox 5"/>
          <p:cNvSpPr txBox="1"/>
          <p:nvPr/>
        </p:nvSpPr>
        <p:spPr>
          <a:xfrm>
            <a:off x="3033897" y="3525051"/>
            <a:ext cx="6402714" cy="297069"/>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sp>
        <p:nvSpPr>
          <p:cNvPr id="7" name="Title 1"/>
          <p:cNvSpPr txBox="1">
            <a:spLocks/>
          </p:cNvSpPr>
          <p:nvPr/>
        </p:nvSpPr>
        <p:spPr>
          <a:xfrm>
            <a:off x="2127858" y="3093309"/>
            <a:ext cx="884283" cy="537397"/>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r>
              <a:rPr lang="en-US" sz="3200" b="1" dirty="0">
                <a:solidFill>
                  <a:schemeClr val="accent4"/>
                </a:solidFill>
                <a:latin typeface="+mn-lt"/>
              </a:rPr>
              <a:t>01.</a:t>
            </a:r>
          </a:p>
        </p:txBody>
      </p:sp>
      <p:cxnSp>
        <p:nvCxnSpPr>
          <p:cNvPr id="8" name="Straight Connector 7">
            <a:extLst>
              <a:ext uri="{FF2B5EF4-FFF2-40B4-BE49-F238E27FC236}">
                <a16:creationId xmlns:a16="http://schemas.microsoft.com/office/drawing/2014/main" id="{631B191F-7200-4F7D-80BA-4DFB677BC342}"/>
              </a:ext>
            </a:extLst>
          </p:cNvPr>
          <p:cNvCxnSpPr/>
          <p:nvPr/>
        </p:nvCxnSpPr>
        <p:spPr>
          <a:xfrm>
            <a:off x="6096000" y="616495"/>
            <a:ext cx="0" cy="4629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97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t>MOBILE APPLICATION</a:t>
            </a:r>
          </a:p>
        </p:txBody>
      </p:sp>
      <p:pic>
        <p:nvPicPr>
          <p:cNvPr id="13" name="Picture Placeholder 12">
            <a:extLst>
              <a:ext uri="{FF2B5EF4-FFF2-40B4-BE49-F238E27FC236}">
                <a16:creationId xmlns:a16="http://schemas.microsoft.com/office/drawing/2014/main" id="{634AB1F8-45E9-47E4-81C6-55C37071EA0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5" b="45"/>
          <a:stretch>
            <a:fillRect/>
          </a:stretch>
        </p:blipFill>
        <p:spPr/>
      </p:pic>
      <p:pic>
        <p:nvPicPr>
          <p:cNvPr id="9" name="Picture Placeholder 8">
            <a:extLst>
              <a:ext uri="{FF2B5EF4-FFF2-40B4-BE49-F238E27FC236}">
                <a16:creationId xmlns:a16="http://schemas.microsoft.com/office/drawing/2014/main" id="{037D52D1-4504-4FBA-BE8F-1065EB4ABE6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7772" r="7772"/>
          <a:stretch>
            <a:fillRect/>
          </a:stretch>
        </p:blipFill>
        <p:spPr/>
      </p:pic>
      <p:pic>
        <p:nvPicPr>
          <p:cNvPr id="11" name="Picture Placeholder 10">
            <a:extLst>
              <a:ext uri="{FF2B5EF4-FFF2-40B4-BE49-F238E27FC236}">
                <a16:creationId xmlns:a16="http://schemas.microsoft.com/office/drawing/2014/main" id="{DE9AE76D-EFD7-4AAF-B20C-CD189193369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7772" r="7772"/>
          <a:stretch>
            <a:fillRect/>
          </a:stretch>
        </p:blipFill>
        <p:spPr/>
      </p:pic>
      <p:pic>
        <p:nvPicPr>
          <p:cNvPr id="17" name="Picture Placeholder 16">
            <a:extLst>
              <a:ext uri="{FF2B5EF4-FFF2-40B4-BE49-F238E27FC236}">
                <a16:creationId xmlns:a16="http://schemas.microsoft.com/office/drawing/2014/main" id="{2319F83C-AAE1-4338-A7D8-B33F24BD14F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7772" r="7772"/>
          <a:stretch>
            <a:fillRect/>
          </a:stretch>
        </p:blipFill>
        <p:spPr/>
      </p:pic>
      <p:pic>
        <p:nvPicPr>
          <p:cNvPr id="15" name="Picture Placeholder 14">
            <a:extLst>
              <a:ext uri="{FF2B5EF4-FFF2-40B4-BE49-F238E27FC236}">
                <a16:creationId xmlns:a16="http://schemas.microsoft.com/office/drawing/2014/main" id="{EEFBBF0B-0658-4FF0-ADC2-504D7DFA7C72}"/>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31232" r="31232"/>
          <a:stretch>
            <a:fillRect/>
          </a:stretch>
        </p:blipFill>
        <p:spPr/>
      </p:pic>
    </p:spTree>
    <p:extLst>
      <p:ext uri="{BB962C8B-B14F-4D97-AF65-F5344CB8AC3E}">
        <p14:creationId xmlns:p14="http://schemas.microsoft.com/office/powerpoint/2010/main" val="31566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758041" y="1549556"/>
            <a:ext cx="4425043" cy="1687129"/>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90000"/>
              </a:lnSpc>
            </a:pPr>
            <a:r>
              <a:rPr lang="en-US" dirty="0">
                <a:latin typeface="+mn-lt"/>
              </a:rPr>
              <a:t>MOBILE</a:t>
            </a:r>
            <a:br>
              <a:rPr lang="en-US" dirty="0">
                <a:latin typeface="+mn-lt"/>
              </a:rPr>
            </a:br>
            <a:r>
              <a:rPr lang="en-US" dirty="0">
                <a:latin typeface="+mn-lt"/>
              </a:rPr>
              <a:t>APPLICATION</a:t>
            </a:r>
          </a:p>
          <a:p>
            <a:pPr>
              <a:lnSpc>
                <a:spcPct val="90000"/>
              </a:lnSpc>
            </a:pPr>
            <a:r>
              <a:rPr lang="en-US" dirty="0">
                <a:latin typeface="+mn-lt"/>
              </a:rPr>
              <a:t>NAME</a:t>
            </a:r>
          </a:p>
        </p:txBody>
      </p:sp>
      <p:sp>
        <p:nvSpPr>
          <p:cNvPr id="17" name="TextBox 16"/>
          <p:cNvSpPr txBox="1"/>
          <p:nvPr/>
        </p:nvSpPr>
        <p:spPr>
          <a:xfrm>
            <a:off x="1787070" y="3722336"/>
            <a:ext cx="2059859" cy="307777"/>
          </a:xfrm>
          <a:prstGeom prst="rect">
            <a:avLst/>
          </a:prstGeom>
          <a:noFill/>
        </p:spPr>
        <p:txBody>
          <a:bodyPr wrap="none" lIns="0" rIns="0" rtlCol="0">
            <a:spAutoFit/>
          </a:bodyPr>
          <a:lstStyle/>
          <a:p>
            <a:r>
              <a:rPr lang="en-US" sz="1400" b="1" spc="200" dirty="0">
                <a:ea typeface="Source Sans Pro Semibold" charset="0"/>
                <a:cs typeface="Source Sans Pro Semibold" charset="0"/>
              </a:rPr>
              <a:t>YOUR TITLE HERE</a:t>
            </a:r>
          </a:p>
        </p:txBody>
      </p:sp>
      <p:sp>
        <p:nvSpPr>
          <p:cNvPr id="18" name="TextBox 17"/>
          <p:cNvSpPr txBox="1"/>
          <p:nvPr/>
        </p:nvSpPr>
        <p:spPr>
          <a:xfrm>
            <a:off x="1789252" y="4060890"/>
            <a:ext cx="2425012" cy="527965"/>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a:t>
            </a:r>
          </a:p>
        </p:txBody>
      </p:sp>
      <p:pic>
        <p:nvPicPr>
          <p:cNvPr id="8" name="Picture Placeholder 7">
            <a:extLst>
              <a:ext uri="{FF2B5EF4-FFF2-40B4-BE49-F238E27FC236}">
                <a16:creationId xmlns:a16="http://schemas.microsoft.com/office/drawing/2014/main" id="{1D08D114-D513-4A78-986D-74F74EDA442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814" r="7814"/>
          <a:stretch>
            <a:fillRect/>
          </a:stretch>
        </p:blipFill>
        <p:spPr/>
      </p:pic>
      <p:pic>
        <p:nvPicPr>
          <p:cNvPr id="11" name="Picture Placeholder 10">
            <a:extLst>
              <a:ext uri="{FF2B5EF4-FFF2-40B4-BE49-F238E27FC236}">
                <a16:creationId xmlns:a16="http://schemas.microsoft.com/office/drawing/2014/main" id="{7105416E-EC67-4891-88BA-71F90BCF4E8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 b="16"/>
          <a:stretch>
            <a:fillRect/>
          </a:stretch>
        </p:blipFill>
        <p:spPr/>
      </p:pic>
      <p:pic>
        <p:nvPicPr>
          <p:cNvPr id="13" name="Picture Placeholder 12">
            <a:extLst>
              <a:ext uri="{FF2B5EF4-FFF2-40B4-BE49-F238E27FC236}">
                <a16:creationId xmlns:a16="http://schemas.microsoft.com/office/drawing/2014/main" id="{896635C7-4035-4C0C-B075-B51FF5E9DA9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3878" r="33878"/>
          <a:stretch>
            <a:fillRect/>
          </a:stretch>
        </p:blipFill>
        <p:spPr/>
      </p:pic>
      <p:pic>
        <p:nvPicPr>
          <p:cNvPr id="15" name="Picture Placeholder 14">
            <a:extLst>
              <a:ext uri="{FF2B5EF4-FFF2-40B4-BE49-F238E27FC236}">
                <a16:creationId xmlns:a16="http://schemas.microsoft.com/office/drawing/2014/main" id="{F7039DE4-5CC0-499D-B65B-000E2792F4BD}"/>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797" r="7797"/>
          <a:stretch>
            <a:fillRect/>
          </a:stretch>
        </p:blipFill>
        <p:spPr/>
      </p:pic>
      <p:pic>
        <p:nvPicPr>
          <p:cNvPr id="20" name="Picture Placeholder 19">
            <a:extLst>
              <a:ext uri="{FF2B5EF4-FFF2-40B4-BE49-F238E27FC236}">
                <a16:creationId xmlns:a16="http://schemas.microsoft.com/office/drawing/2014/main" id="{E9C5ACE0-DB00-4959-846A-B5A6C6655F45}"/>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7796" r="7796"/>
          <a:stretch>
            <a:fillRect/>
          </a:stretch>
        </p:blipFill>
        <p:spPr/>
      </p:pic>
      <p:cxnSp>
        <p:nvCxnSpPr>
          <p:cNvPr id="10" name="Straight Connector 9">
            <a:extLst>
              <a:ext uri="{FF2B5EF4-FFF2-40B4-BE49-F238E27FC236}">
                <a16:creationId xmlns:a16="http://schemas.microsoft.com/office/drawing/2014/main" id="{1F3095EA-DAFE-46A4-AC75-1A62230F166A}"/>
              </a:ext>
            </a:extLst>
          </p:cNvPr>
          <p:cNvCxnSpPr/>
          <p:nvPr/>
        </p:nvCxnSpPr>
        <p:spPr>
          <a:xfrm>
            <a:off x="1809749" y="616495"/>
            <a:ext cx="0" cy="462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79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6326"/>
            <a:ext cx="10515600" cy="563788"/>
          </a:xfrm>
        </p:spPr>
        <p:txBody>
          <a:bodyPr/>
          <a:lstStyle/>
          <a:p>
            <a:r>
              <a:rPr lang="en-US" spc="0" dirty="0">
                <a:latin typeface="+mn-lt"/>
              </a:rPr>
              <a:t>WEB DESIGN</a:t>
            </a:r>
          </a:p>
        </p:txBody>
      </p:sp>
      <p:sp>
        <p:nvSpPr>
          <p:cNvPr id="5" name="TextBox 4"/>
          <p:cNvSpPr txBox="1"/>
          <p:nvPr/>
        </p:nvSpPr>
        <p:spPr>
          <a:xfrm>
            <a:off x="1790700" y="2059854"/>
            <a:ext cx="8610600" cy="522644"/>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ea typeface="Source Sans Pro" charset="0"/>
                <a:cs typeface="Source Sans Pro" charset="0"/>
              </a:rPr>
              <a:t>There are many variations of passages of </a:t>
            </a:r>
            <a:r>
              <a:rPr lang="en-US" sz="1200" dirty="0" err="1">
                <a:solidFill>
                  <a:schemeClr val="tx1">
                    <a:alpha val="60000"/>
                  </a:schemeClr>
                </a:solidFill>
                <a:ea typeface="Source Sans Pro" charset="0"/>
                <a:cs typeface="Source Sans Pro" charset="0"/>
              </a:rPr>
              <a:t>Lorem</a:t>
            </a:r>
            <a:r>
              <a:rPr lang="en-US" sz="1200" dirty="0">
                <a:solidFill>
                  <a:schemeClr val="tx1">
                    <a:alpha val="60000"/>
                  </a:schemeClr>
                </a:solidFill>
                <a:ea typeface="Source Sans Pro" charset="0"/>
                <a:cs typeface="Source Sans Pro" charset="0"/>
              </a:rPr>
              <a:t> </a:t>
            </a:r>
            <a:r>
              <a:rPr lang="en-US" sz="1200" dirty="0" err="1">
                <a:solidFill>
                  <a:schemeClr val="tx1">
                    <a:alpha val="60000"/>
                  </a:schemeClr>
                </a:solidFill>
                <a:ea typeface="Source Sans Pro" charset="0"/>
                <a:cs typeface="Source Sans Pro" charset="0"/>
              </a:rPr>
              <a:t>Ipsum</a:t>
            </a:r>
            <a:r>
              <a:rPr lang="en-US" sz="1200" dirty="0">
                <a:solidFill>
                  <a:schemeClr val="tx1">
                    <a:alpha val="60000"/>
                  </a:schemeClr>
                </a:solidFill>
                <a:ea typeface="Source Sans Pro" charset="0"/>
                <a:cs typeface="Source Sans Pro" charset="0"/>
              </a:rPr>
              <a:t> available, but the majority have suffered alteration in some form, by injected </a:t>
            </a:r>
            <a:r>
              <a:rPr lang="en-US" sz="1200" dirty="0" err="1">
                <a:solidFill>
                  <a:schemeClr val="tx1">
                    <a:alpha val="60000"/>
                  </a:schemeClr>
                </a:solidFill>
                <a:ea typeface="Source Sans Pro" charset="0"/>
                <a:cs typeface="Source Sans Pro" charset="0"/>
              </a:rPr>
              <a:t>humour</a:t>
            </a:r>
            <a:r>
              <a:rPr lang="en-US" sz="1200" dirty="0">
                <a:solidFill>
                  <a:schemeClr val="tx1">
                    <a:alpha val="60000"/>
                  </a:schemeClr>
                </a:solidFill>
                <a:ea typeface="Source Sans Pro" charset="0"/>
                <a:cs typeface="Source Sans Pro" charset="0"/>
              </a:rPr>
              <a:t>, or </a:t>
            </a:r>
            <a:r>
              <a:rPr lang="en-US" sz="1200" dirty="0" err="1">
                <a:solidFill>
                  <a:schemeClr val="tx1">
                    <a:alpha val="60000"/>
                  </a:schemeClr>
                </a:solidFill>
                <a:ea typeface="Source Sans Pro" charset="0"/>
                <a:cs typeface="Source Sans Pro" charset="0"/>
              </a:rPr>
              <a:t>randomised</a:t>
            </a:r>
            <a:r>
              <a:rPr lang="en-US" sz="1200" dirty="0">
                <a:solidFill>
                  <a:schemeClr val="tx1">
                    <a:alpha val="60000"/>
                  </a:schemeClr>
                </a:solidFill>
                <a:ea typeface="Source Sans Pro" charset="0"/>
                <a:cs typeface="Source Sans Pro" charset="0"/>
              </a:rPr>
              <a:t> words which don't look even slightly believable. </a:t>
            </a:r>
          </a:p>
        </p:txBody>
      </p:sp>
      <p:pic>
        <p:nvPicPr>
          <p:cNvPr id="6" name="Picture Placeholder 5">
            <a:extLst>
              <a:ext uri="{FF2B5EF4-FFF2-40B4-BE49-F238E27FC236}">
                <a16:creationId xmlns:a16="http://schemas.microsoft.com/office/drawing/2014/main" id="{A241D257-E0A3-4F24-8901-A37C6709D6D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9304" b="29304"/>
          <a:stretch>
            <a:fillRect/>
          </a:stretch>
        </p:blipFill>
        <p:spPr/>
      </p:pic>
    </p:spTree>
    <p:extLst>
      <p:ext uri="{BB962C8B-B14F-4D97-AF65-F5344CB8AC3E}">
        <p14:creationId xmlns:p14="http://schemas.microsoft.com/office/powerpoint/2010/main" val="1855567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latin typeface="+mn-lt"/>
              </a:rPr>
              <a:t>DATA CHART IN SMARTART</a:t>
            </a:r>
          </a:p>
        </p:txBody>
      </p:sp>
      <p:graphicFrame>
        <p:nvGraphicFramePr>
          <p:cNvPr id="3" name="Chart 4"/>
          <p:cNvGraphicFramePr/>
          <p:nvPr>
            <p:extLst>
              <p:ext uri="{D42A27DB-BD31-4B8C-83A1-F6EECF244321}">
                <p14:modId xmlns:p14="http://schemas.microsoft.com/office/powerpoint/2010/main" val="2992292761"/>
              </p:ext>
            </p:extLst>
          </p:nvPr>
        </p:nvGraphicFramePr>
        <p:xfrm>
          <a:off x="824092" y="2709695"/>
          <a:ext cx="2638441" cy="20811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4"/>
          <p:cNvGraphicFramePr/>
          <p:nvPr>
            <p:extLst>
              <p:ext uri="{D42A27DB-BD31-4B8C-83A1-F6EECF244321}">
                <p14:modId xmlns:p14="http://schemas.microsoft.com/office/powerpoint/2010/main" val="753991014"/>
              </p:ext>
            </p:extLst>
          </p:nvPr>
        </p:nvGraphicFramePr>
        <p:xfrm>
          <a:off x="894275" y="2336572"/>
          <a:ext cx="2722636" cy="2152650"/>
        </p:xfrm>
        <a:graphic>
          <a:graphicData uri="http://schemas.openxmlformats.org/drawingml/2006/chart">
            <c:chart xmlns:c="http://schemas.openxmlformats.org/drawingml/2006/chart" xmlns:r="http://schemas.openxmlformats.org/officeDocument/2006/relationships" r:id="rId3"/>
          </a:graphicData>
        </a:graphic>
      </p:graphicFrame>
      <p:sp>
        <p:nvSpPr>
          <p:cNvPr id="5" name="Текст 7"/>
          <p:cNvSpPr txBox="1">
            <a:spLocks/>
          </p:cNvSpPr>
          <p:nvPr/>
        </p:nvSpPr>
        <p:spPr>
          <a:xfrm>
            <a:off x="1824502" y="3143019"/>
            <a:ext cx="862169" cy="52387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dirty="0">
                <a:latin typeface="+mn-lt"/>
                <a:ea typeface="Butler" charset="0"/>
                <a:cs typeface="Butler" charset="0"/>
              </a:rPr>
              <a:t>50%</a:t>
            </a:r>
          </a:p>
        </p:txBody>
      </p:sp>
      <p:graphicFrame>
        <p:nvGraphicFramePr>
          <p:cNvPr id="6" name="Chart 5"/>
          <p:cNvGraphicFramePr/>
          <p:nvPr>
            <p:extLst>
              <p:ext uri="{D42A27DB-BD31-4B8C-83A1-F6EECF244321}">
                <p14:modId xmlns:p14="http://schemas.microsoft.com/office/powerpoint/2010/main" val="3781514251"/>
              </p:ext>
            </p:extLst>
          </p:nvPr>
        </p:nvGraphicFramePr>
        <p:xfrm>
          <a:off x="3452083" y="2336572"/>
          <a:ext cx="2722636" cy="2152650"/>
        </p:xfrm>
        <a:graphic>
          <a:graphicData uri="http://schemas.openxmlformats.org/drawingml/2006/chart">
            <c:chart xmlns:c="http://schemas.openxmlformats.org/drawingml/2006/chart" xmlns:r="http://schemas.openxmlformats.org/officeDocument/2006/relationships" r:id="rId4"/>
          </a:graphicData>
        </a:graphic>
      </p:graphicFrame>
      <p:sp>
        <p:nvSpPr>
          <p:cNvPr id="7" name="Текст 7"/>
          <p:cNvSpPr txBox="1">
            <a:spLocks/>
          </p:cNvSpPr>
          <p:nvPr/>
        </p:nvSpPr>
        <p:spPr>
          <a:xfrm>
            <a:off x="4382311" y="3143019"/>
            <a:ext cx="862169" cy="52387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dirty="0">
                <a:latin typeface="+mn-lt"/>
                <a:ea typeface="Butler" charset="0"/>
                <a:cs typeface="Butler" charset="0"/>
              </a:rPr>
              <a:t>30%</a:t>
            </a:r>
          </a:p>
        </p:txBody>
      </p:sp>
      <p:graphicFrame>
        <p:nvGraphicFramePr>
          <p:cNvPr id="8" name="Chart 4"/>
          <p:cNvGraphicFramePr/>
          <p:nvPr>
            <p:extLst>
              <p:ext uri="{D42A27DB-BD31-4B8C-83A1-F6EECF244321}">
                <p14:modId xmlns:p14="http://schemas.microsoft.com/office/powerpoint/2010/main" val="3373488196"/>
              </p:ext>
            </p:extLst>
          </p:nvPr>
        </p:nvGraphicFramePr>
        <p:xfrm>
          <a:off x="6030088" y="2336572"/>
          <a:ext cx="2722636" cy="2152650"/>
        </p:xfrm>
        <a:graphic>
          <a:graphicData uri="http://schemas.openxmlformats.org/drawingml/2006/chart">
            <c:chart xmlns:c="http://schemas.openxmlformats.org/drawingml/2006/chart" xmlns:r="http://schemas.openxmlformats.org/officeDocument/2006/relationships" r:id="rId5"/>
          </a:graphicData>
        </a:graphic>
      </p:graphicFrame>
      <p:sp>
        <p:nvSpPr>
          <p:cNvPr id="9" name="Текст 7"/>
          <p:cNvSpPr txBox="1">
            <a:spLocks/>
          </p:cNvSpPr>
          <p:nvPr/>
        </p:nvSpPr>
        <p:spPr>
          <a:xfrm>
            <a:off x="6960316" y="3143019"/>
            <a:ext cx="862169" cy="52387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a:latin typeface="+mn-lt"/>
                <a:ea typeface="Butler" charset="0"/>
                <a:cs typeface="Butler" charset="0"/>
              </a:rPr>
              <a:t>10%</a:t>
            </a:r>
            <a:endParaRPr lang="en-US" sz="2400" dirty="0">
              <a:latin typeface="+mn-lt"/>
              <a:ea typeface="Butler" charset="0"/>
              <a:cs typeface="Butler" charset="0"/>
            </a:endParaRPr>
          </a:p>
        </p:txBody>
      </p:sp>
      <p:graphicFrame>
        <p:nvGraphicFramePr>
          <p:cNvPr id="10" name="Chart 4"/>
          <p:cNvGraphicFramePr/>
          <p:nvPr>
            <p:extLst>
              <p:ext uri="{D42A27DB-BD31-4B8C-83A1-F6EECF244321}">
                <p14:modId xmlns:p14="http://schemas.microsoft.com/office/powerpoint/2010/main" val="892457898"/>
              </p:ext>
            </p:extLst>
          </p:nvPr>
        </p:nvGraphicFramePr>
        <p:xfrm>
          <a:off x="8608904" y="2336572"/>
          <a:ext cx="2722636" cy="2152650"/>
        </p:xfrm>
        <a:graphic>
          <a:graphicData uri="http://schemas.openxmlformats.org/drawingml/2006/chart">
            <c:chart xmlns:c="http://schemas.openxmlformats.org/drawingml/2006/chart" xmlns:r="http://schemas.openxmlformats.org/officeDocument/2006/relationships" r:id="rId6"/>
          </a:graphicData>
        </a:graphic>
      </p:graphicFrame>
      <p:sp>
        <p:nvSpPr>
          <p:cNvPr id="11" name="Текст 7"/>
          <p:cNvSpPr txBox="1">
            <a:spLocks/>
          </p:cNvSpPr>
          <p:nvPr/>
        </p:nvSpPr>
        <p:spPr>
          <a:xfrm>
            <a:off x="9539132" y="3143019"/>
            <a:ext cx="862169" cy="52387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a:latin typeface="+mn-lt"/>
                <a:ea typeface="Butler" charset="0"/>
                <a:cs typeface="Butler" charset="0"/>
              </a:rPr>
              <a:t>20%</a:t>
            </a:r>
            <a:endParaRPr lang="en-US" sz="2400" dirty="0">
              <a:latin typeface="+mn-lt"/>
              <a:ea typeface="Butler" charset="0"/>
              <a:cs typeface="Butler" charset="0"/>
            </a:endParaRPr>
          </a:p>
        </p:txBody>
      </p:sp>
      <p:sp>
        <p:nvSpPr>
          <p:cNvPr id="12" name="TextBox 11"/>
          <p:cNvSpPr txBox="1"/>
          <p:nvPr/>
        </p:nvSpPr>
        <p:spPr>
          <a:xfrm>
            <a:off x="1220098" y="4636970"/>
            <a:ext cx="2059859" cy="307777"/>
          </a:xfrm>
          <a:prstGeom prst="rect">
            <a:avLst/>
          </a:prstGeom>
          <a:noFill/>
        </p:spPr>
        <p:txBody>
          <a:bodyPr wrap="none" lIns="0" rIns="0" rtlCol="0">
            <a:spAutoFit/>
          </a:bodyPr>
          <a:lstStyle/>
          <a:p>
            <a:pPr algn="ctr"/>
            <a:r>
              <a:rPr lang="en-US" sz="1400" b="1" spc="200" dirty="0">
                <a:ea typeface="Source Sans Pro Semibold" charset="0"/>
                <a:cs typeface="Source Sans Pro Semibold" charset="0"/>
              </a:rPr>
              <a:t>YOUR TITLE HERE</a:t>
            </a:r>
          </a:p>
        </p:txBody>
      </p:sp>
      <p:sp>
        <p:nvSpPr>
          <p:cNvPr id="13" name="TextBox 12"/>
          <p:cNvSpPr txBox="1"/>
          <p:nvPr/>
        </p:nvSpPr>
        <p:spPr>
          <a:xfrm>
            <a:off x="1172206" y="4996663"/>
            <a:ext cx="2155642" cy="484428"/>
          </a:xfrm>
          <a:prstGeom prst="rect">
            <a:avLst/>
          </a:prstGeom>
          <a:noFill/>
        </p:spPr>
        <p:txBody>
          <a:bodyPr wrap="square" lIns="0" rIns="0" rtlCol="0">
            <a:spAutoFit/>
          </a:bodyPr>
          <a:lstStyle/>
          <a:p>
            <a:pPr algn="ctr">
              <a:lnSpc>
                <a:spcPct val="150000"/>
              </a:lnSpc>
            </a:pPr>
            <a:r>
              <a:rPr lang="en-US" sz="900" dirty="0">
                <a:solidFill>
                  <a:schemeClr val="tx1">
                    <a:alpha val="65000"/>
                  </a:schemeClr>
                </a:solidFill>
                <a:ea typeface="Source Sans Pro" charset="0"/>
                <a:cs typeface="Source Sans Pro" charset="0"/>
              </a:rPr>
              <a:t>There are many variations of passages of Lorem Ipsum available.</a:t>
            </a:r>
          </a:p>
        </p:txBody>
      </p:sp>
      <p:sp>
        <p:nvSpPr>
          <p:cNvPr id="16" name="TextBox 15"/>
          <p:cNvSpPr txBox="1"/>
          <p:nvPr/>
        </p:nvSpPr>
        <p:spPr>
          <a:xfrm>
            <a:off x="3788696" y="4636970"/>
            <a:ext cx="2059859" cy="307777"/>
          </a:xfrm>
          <a:prstGeom prst="rect">
            <a:avLst/>
          </a:prstGeom>
          <a:noFill/>
        </p:spPr>
        <p:txBody>
          <a:bodyPr wrap="none" lIns="0" rIns="0" rtlCol="0">
            <a:spAutoFit/>
          </a:bodyPr>
          <a:lstStyle/>
          <a:p>
            <a:pPr algn="ctr"/>
            <a:r>
              <a:rPr lang="en-US" sz="1400" b="1" spc="200" dirty="0">
                <a:ea typeface="Source Sans Pro Semibold" charset="0"/>
                <a:cs typeface="Source Sans Pro Semibold" charset="0"/>
              </a:rPr>
              <a:t>YOUR TITLE HERE</a:t>
            </a:r>
          </a:p>
        </p:txBody>
      </p:sp>
      <p:sp>
        <p:nvSpPr>
          <p:cNvPr id="17" name="TextBox 16"/>
          <p:cNvSpPr txBox="1"/>
          <p:nvPr/>
        </p:nvSpPr>
        <p:spPr>
          <a:xfrm>
            <a:off x="3740804" y="4996663"/>
            <a:ext cx="2155642" cy="484428"/>
          </a:xfrm>
          <a:prstGeom prst="rect">
            <a:avLst/>
          </a:prstGeom>
          <a:noFill/>
        </p:spPr>
        <p:txBody>
          <a:bodyPr wrap="square" lIns="0" rIns="0" rtlCol="0">
            <a:spAutoFit/>
          </a:bodyPr>
          <a:lstStyle/>
          <a:p>
            <a:pPr algn="ctr">
              <a:lnSpc>
                <a:spcPct val="150000"/>
              </a:lnSpc>
            </a:pPr>
            <a:r>
              <a:rPr lang="en-US" sz="900" dirty="0">
                <a:solidFill>
                  <a:schemeClr val="tx1">
                    <a:alpha val="65000"/>
                  </a:schemeClr>
                </a:solidFill>
                <a:ea typeface="Source Sans Pro" charset="0"/>
                <a:cs typeface="Source Sans Pro" charset="0"/>
              </a:rPr>
              <a:t>There are many variations of passages of Lorem Ipsum available.</a:t>
            </a:r>
          </a:p>
        </p:txBody>
      </p:sp>
      <p:sp>
        <p:nvSpPr>
          <p:cNvPr id="18" name="TextBox 17"/>
          <p:cNvSpPr txBox="1"/>
          <p:nvPr/>
        </p:nvSpPr>
        <p:spPr>
          <a:xfrm>
            <a:off x="6346821" y="4636970"/>
            <a:ext cx="2059859" cy="307777"/>
          </a:xfrm>
          <a:prstGeom prst="rect">
            <a:avLst/>
          </a:prstGeom>
          <a:noFill/>
        </p:spPr>
        <p:txBody>
          <a:bodyPr wrap="none" lIns="0" rIns="0" rtlCol="0">
            <a:spAutoFit/>
          </a:bodyPr>
          <a:lstStyle/>
          <a:p>
            <a:pPr algn="ctr"/>
            <a:r>
              <a:rPr lang="en-US" sz="1400" b="1" spc="200" dirty="0">
                <a:ea typeface="Source Sans Pro Semibold" charset="0"/>
                <a:cs typeface="Source Sans Pro Semibold" charset="0"/>
              </a:rPr>
              <a:t>YOUR TITLE HERE</a:t>
            </a:r>
          </a:p>
        </p:txBody>
      </p:sp>
      <p:sp>
        <p:nvSpPr>
          <p:cNvPr id="19" name="TextBox 18"/>
          <p:cNvSpPr txBox="1"/>
          <p:nvPr/>
        </p:nvSpPr>
        <p:spPr>
          <a:xfrm>
            <a:off x="6298929" y="4996663"/>
            <a:ext cx="2155642" cy="484428"/>
          </a:xfrm>
          <a:prstGeom prst="rect">
            <a:avLst/>
          </a:prstGeom>
          <a:noFill/>
        </p:spPr>
        <p:txBody>
          <a:bodyPr wrap="square" lIns="0" rIns="0" rtlCol="0">
            <a:spAutoFit/>
          </a:bodyPr>
          <a:lstStyle/>
          <a:p>
            <a:pPr algn="ctr">
              <a:lnSpc>
                <a:spcPct val="150000"/>
              </a:lnSpc>
            </a:pPr>
            <a:r>
              <a:rPr lang="en-US" sz="900" dirty="0">
                <a:solidFill>
                  <a:schemeClr val="tx1">
                    <a:alpha val="65000"/>
                  </a:schemeClr>
                </a:solidFill>
                <a:ea typeface="Source Sans Pro" charset="0"/>
                <a:cs typeface="Source Sans Pro" charset="0"/>
              </a:rPr>
              <a:t>There are many variations of passages of Lorem Ipsum available.</a:t>
            </a:r>
          </a:p>
        </p:txBody>
      </p:sp>
      <p:sp>
        <p:nvSpPr>
          <p:cNvPr id="20" name="TextBox 19"/>
          <p:cNvSpPr txBox="1"/>
          <p:nvPr/>
        </p:nvSpPr>
        <p:spPr>
          <a:xfrm>
            <a:off x="8977927" y="4636970"/>
            <a:ext cx="2059859" cy="307777"/>
          </a:xfrm>
          <a:prstGeom prst="rect">
            <a:avLst/>
          </a:prstGeom>
          <a:noFill/>
        </p:spPr>
        <p:txBody>
          <a:bodyPr wrap="none" lIns="0" rIns="0" rtlCol="0">
            <a:spAutoFit/>
          </a:bodyPr>
          <a:lstStyle/>
          <a:p>
            <a:pPr algn="ctr"/>
            <a:r>
              <a:rPr lang="en-US" sz="1400" b="1" spc="200" dirty="0">
                <a:ea typeface="Source Sans Pro Semibold" charset="0"/>
                <a:cs typeface="Source Sans Pro Semibold" charset="0"/>
              </a:rPr>
              <a:t>YOUR TITLE HERE</a:t>
            </a:r>
          </a:p>
        </p:txBody>
      </p:sp>
      <p:sp>
        <p:nvSpPr>
          <p:cNvPr id="21" name="TextBox 20"/>
          <p:cNvSpPr txBox="1"/>
          <p:nvPr/>
        </p:nvSpPr>
        <p:spPr>
          <a:xfrm>
            <a:off x="8930035" y="4996663"/>
            <a:ext cx="2155642" cy="484428"/>
          </a:xfrm>
          <a:prstGeom prst="rect">
            <a:avLst/>
          </a:prstGeom>
          <a:noFill/>
        </p:spPr>
        <p:txBody>
          <a:bodyPr wrap="square" lIns="0" rIns="0" rtlCol="0">
            <a:spAutoFit/>
          </a:bodyPr>
          <a:lstStyle/>
          <a:p>
            <a:pPr algn="ctr">
              <a:lnSpc>
                <a:spcPct val="150000"/>
              </a:lnSpc>
            </a:pPr>
            <a:r>
              <a:rPr lang="en-US" sz="900" dirty="0">
                <a:solidFill>
                  <a:schemeClr val="tx1">
                    <a:alpha val="65000"/>
                  </a:schemeClr>
                </a:solidFill>
                <a:ea typeface="Source Sans Pro" charset="0"/>
                <a:cs typeface="Source Sans Pro" charset="0"/>
              </a:rPr>
              <a:t>There are many variations of passages of Lorem Ipsum available.</a:t>
            </a:r>
          </a:p>
        </p:txBody>
      </p:sp>
    </p:spTree>
    <p:extLst>
      <p:ext uri="{BB962C8B-B14F-4D97-AF65-F5344CB8AC3E}">
        <p14:creationId xmlns:p14="http://schemas.microsoft.com/office/powerpoint/2010/main" val="119644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501172"/>
            <a:ext cx="4102100" cy="646331"/>
          </a:xfrm>
          <a:prstGeom prst="rect">
            <a:avLst/>
          </a:prstGeom>
          <a:noFill/>
        </p:spPr>
        <p:txBody>
          <a:bodyPr wrap="square" lIns="0" rIns="0" rtlCol="0">
            <a:spAutoFit/>
          </a:bodyPr>
          <a:lstStyle/>
          <a:p>
            <a:pPr>
              <a:lnSpc>
                <a:spcPct val="90000"/>
              </a:lnSpc>
            </a:pPr>
            <a:r>
              <a:rPr lang="en-US" sz="4000" dirty="0">
                <a:solidFill>
                  <a:schemeClr val="accent1"/>
                </a:solidFill>
              </a:rPr>
              <a:t>ABOUT US</a:t>
            </a:r>
          </a:p>
        </p:txBody>
      </p:sp>
      <p:sp>
        <p:nvSpPr>
          <p:cNvPr id="7" name="TextBox 6"/>
          <p:cNvSpPr txBox="1"/>
          <p:nvPr/>
        </p:nvSpPr>
        <p:spPr>
          <a:xfrm>
            <a:off x="1219200" y="2798917"/>
            <a:ext cx="4221480" cy="1912960"/>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a:t>
            </a:r>
          </a:p>
        </p:txBody>
      </p:sp>
      <p:sp>
        <p:nvSpPr>
          <p:cNvPr id="8" name="Rectangle 7"/>
          <p:cNvSpPr/>
          <p:nvPr/>
        </p:nvSpPr>
        <p:spPr>
          <a:xfrm>
            <a:off x="1219200" y="5081005"/>
            <a:ext cx="1581874" cy="3800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READ MORE</a:t>
            </a:r>
          </a:p>
        </p:txBody>
      </p:sp>
      <p:pic>
        <p:nvPicPr>
          <p:cNvPr id="4" name="Picture Placeholder 3">
            <a:extLst>
              <a:ext uri="{FF2B5EF4-FFF2-40B4-BE49-F238E27FC236}">
                <a16:creationId xmlns:a16="http://schemas.microsoft.com/office/drawing/2014/main" id="{0DCB6A56-D1A9-41AE-8437-BFFFA39FD3A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475" r="20475"/>
          <a:stretch>
            <a:fillRect/>
          </a:stretch>
        </p:blipFill>
        <p:spPr/>
      </p:pic>
      <p:cxnSp>
        <p:nvCxnSpPr>
          <p:cNvPr id="10" name="Straight Connector 9">
            <a:extLst>
              <a:ext uri="{FF2B5EF4-FFF2-40B4-BE49-F238E27FC236}">
                <a16:creationId xmlns:a16="http://schemas.microsoft.com/office/drawing/2014/main" id="{C39C8EAE-41B7-4032-878E-2BC2F21566EB}"/>
              </a:ext>
            </a:extLst>
          </p:cNvPr>
          <p:cNvCxnSpPr/>
          <p:nvPr/>
        </p:nvCxnSpPr>
        <p:spPr>
          <a:xfrm>
            <a:off x="1238249" y="616495"/>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1BA2602-0AA7-48D1-BBF4-4B4D4AC4F42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9909" b="19909"/>
          <a:stretch>
            <a:fillRect/>
          </a:stretch>
        </p:blipFill>
        <p:spPr/>
      </p:pic>
      <p:sp>
        <p:nvSpPr>
          <p:cNvPr id="33" name="Rectangle 32"/>
          <p:cNvSpPr/>
          <p:nvPr/>
        </p:nvSpPr>
        <p:spPr>
          <a:xfrm>
            <a:off x="4595147" y="0"/>
            <a:ext cx="7596853" cy="685800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reeform 5"/>
          <p:cNvSpPr>
            <a:spLocks noChangeAspect="1" noEditPoints="1"/>
          </p:cNvSpPr>
          <p:nvPr/>
        </p:nvSpPr>
        <p:spPr bwMode="auto">
          <a:xfrm>
            <a:off x="5504827"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5" name="Freeform 5"/>
          <p:cNvSpPr>
            <a:spLocks noChangeAspect="1" noEditPoints="1"/>
          </p:cNvSpPr>
          <p:nvPr/>
        </p:nvSpPr>
        <p:spPr bwMode="auto">
          <a:xfrm>
            <a:off x="5939725"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6" name="Freeform 5"/>
          <p:cNvSpPr>
            <a:spLocks noChangeAspect="1" noEditPoints="1"/>
          </p:cNvSpPr>
          <p:nvPr/>
        </p:nvSpPr>
        <p:spPr bwMode="auto">
          <a:xfrm>
            <a:off x="6374623"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7" name="Freeform 5"/>
          <p:cNvSpPr>
            <a:spLocks noChangeAspect="1" noEditPoints="1"/>
          </p:cNvSpPr>
          <p:nvPr/>
        </p:nvSpPr>
        <p:spPr bwMode="auto">
          <a:xfrm>
            <a:off x="6809521"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8" name="Freeform 5"/>
          <p:cNvSpPr>
            <a:spLocks noChangeAspect="1" noEditPoints="1"/>
          </p:cNvSpPr>
          <p:nvPr/>
        </p:nvSpPr>
        <p:spPr bwMode="auto">
          <a:xfrm>
            <a:off x="7244419"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9" name="Freeform 5"/>
          <p:cNvSpPr>
            <a:spLocks noChangeAspect="1" noEditPoints="1"/>
          </p:cNvSpPr>
          <p:nvPr/>
        </p:nvSpPr>
        <p:spPr bwMode="auto">
          <a:xfrm>
            <a:off x="7679317"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0" name="Freeform 5"/>
          <p:cNvSpPr>
            <a:spLocks noChangeAspect="1" noEditPoints="1"/>
          </p:cNvSpPr>
          <p:nvPr/>
        </p:nvSpPr>
        <p:spPr bwMode="auto">
          <a:xfrm>
            <a:off x="8114215"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1" name="Freeform 5"/>
          <p:cNvSpPr>
            <a:spLocks noChangeAspect="1" noEditPoints="1"/>
          </p:cNvSpPr>
          <p:nvPr/>
        </p:nvSpPr>
        <p:spPr bwMode="auto">
          <a:xfrm>
            <a:off x="8549110" y="2401047"/>
            <a:ext cx="379271" cy="755805"/>
          </a:xfrm>
          <a:custGeom>
            <a:avLst/>
            <a:gdLst>
              <a:gd name="T0" fmla="*/ 116 w 117"/>
              <a:gd name="T1" fmla="*/ 130 h 233"/>
              <a:gd name="T2" fmla="*/ 93 w 117"/>
              <a:gd name="T3" fmla="*/ 63 h 233"/>
              <a:gd name="T4" fmla="*/ 24 w 117"/>
              <a:gd name="T5" fmla="*/ 63 h 233"/>
              <a:gd name="T6" fmla="*/ 1 w 117"/>
              <a:gd name="T7" fmla="*/ 130 h 233"/>
              <a:gd name="T8" fmla="*/ 7 w 117"/>
              <a:gd name="T9" fmla="*/ 140 h 233"/>
              <a:gd name="T10" fmla="*/ 18 w 117"/>
              <a:gd name="T11" fmla="*/ 136 h 233"/>
              <a:gd name="T12" fmla="*/ 30 w 117"/>
              <a:gd name="T13" fmla="*/ 223 h 233"/>
              <a:gd name="T14" fmla="*/ 41 w 117"/>
              <a:gd name="T15" fmla="*/ 233 h 233"/>
              <a:gd name="T16" fmla="*/ 59 w 117"/>
              <a:gd name="T17" fmla="*/ 165 h 233"/>
              <a:gd name="T18" fmla="*/ 76 w 117"/>
              <a:gd name="T19" fmla="*/ 233 h 233"/>
              <a:gd name="T20" fmla="*/ 87 w 117"/>
              <a:gd name="T21" fmla="*/ 224 h 233"/>
              <a:gd name="T22" fmla="*/ 84 w 117"/>
              <a:gd name="T23" fmla="*/ 101 h 233"/>
              <a:gd name="T24" fmla="*/ 107 w 117"/>
              <a:gd name="T25" fmla="*/ 141 h 233"/>
              <a:gd name="T26" fmla="*/ 116 w 117"/>
              <a:gd name="T27" fmla="*/ 130 h 233"/>
              <a:gd name="T28" fmla="*/ 104 w 117"/>
              <a:gd name="T29" fmla="*/ 134 h 233"/>
              <a:gd name="T30" fmla="*/ 80 w 117"/>
              <a:gd name="T31" fmla="*/ 87 h 233"/>
              <a:gd name="T32" fmla="*/ 80 w 117"/>
              <a:gd name="T33" fmla="*/ 157 h 233"/>
              <a:gd name="T34" fmla="*/ 82 w 117"/>
              <a:gd name="T35" fmla="*/ 218 h 233"/>
              <a:gd name="T36" fmla="*/ 82 w 117"/>
              <a:gd name="T37" fmla="*/ 223 h 233"/>
              <a:gd name="T38" fmla="*/ 76 w 117"/>
              <a:gd name="T39" fmla="*/ 230 h 233"/>
              <a:gd name="T40" fmla="*/ 70 w 117"/>
              <a:gd name="T41" fmla="*/ 223 h 233"/>
              <a:gd name="T42" fmla="*/ 59 w 117"/>
              <a:gd name="T43" fmla="*/ 143 h 233"/>
              <a:gd name="T44" fmla="*/ 47 w 117"/>
              <a:gd name="T45" fmla="*/ 223 h 233"/>
              <a:gd name="T46" fmla="*/ 35 w 117"/>
              <a:gd name="T47" fmla="*/ 223 h 233"/>
              <a:gd name="T48" fmla="*/ 35 w 117"/>
              <a:gd name="T49" fmla="*/ 218 h 233"/>
              <a:gd name="T50" fmla="*/ 37 w 117"/>
              <a:gd name="T51" fmla="*/ 157 h 233"/>
              <a:gd name="T52" fmla="*/ 37 w 117"/>
              <a:gd name="T53" fmla="*/ 87 h 233"/>
              <a:gd name="T54" fmla="*/ 13 w 117"/>
              <a:gd name="T55" fmla="*/ 134 h 233"/>
              <a:gd name="T56" fmla="*/ 9 w 117"/>
              <a:gd name="T57" fmla="*/ 136 h 233"/>
              <a:gd name="T58" fmla="*/ 6 w 117"/>
              <a:gd name="T59" fmla="*/ 131 h 233"/>
              <a:gd name="T60" fmla="*/ 8 w 117"/>
              <a:gd name="T61" fmla="*/ 123 h 233"/>
              <a:gd name="T62" fmla="*/ 59 w 117"/>
              <a:gd name="T63" fmla="*/ 54 h 233"/>
              <a:gd name="T64" fmla="*/ 109 w 117"/>
              <a:gd name="T65" fmla="*/ 123 h 233"/>
              <a:gd name="T66" fmla="*/ 111 w 117"/>
              <a:gd name="T67" fmla="*/ 131 h 233"/>
              <a:gd name="T68" fmla="*/ 109 w 117"/>
              <a:gd name="T69" fmla="*/ 136 h 233"/>
              <a:gd name="T70" fmla="*/ 81 w 117"/>
              <a:gd name="T71" fmla="*/ 22 h 233"/>
              <a:gd name="T72" fmla="*/ 36 w 117"/>
              <a:gd name="T73" fmla="*/ 22 h 233"/>
              <a:gd name="T74" fmla="*/ 59 w 117"/>
              <a:gd name="T75" fmla="*/ 4 h 233"/>
              <a:gd name="T76" fmla="*/ 59 w 117"/>
              <a:gd name="T77" fmla="*/ 39 h 233"/>
              <a:gd name="T78" fmla="*/ 59 w 117"/>
              <a:gd name="T79"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7" h="233">
                <a:moveTo>
                  <a:pt x="116" y="130"/>
                </a:moveTo>
                <a:cubicBezTo>
                  <a:pt x="116" y="130"/>
                  <a:pt x="116" y="130"/>
                  <a:pt x="116" y="130"/>
                </a:cubicBezTo>
                <a:cubicBezTo>
                  <a:pt x="116" y="129"/>
                  <a:pt x="115" y="126"/>
                  <a:pt x="113" y="122"/>
                </a:cubicBezTo>
                <a:cubicBezTo>
                  <a:pt x="108" y="105"/>
                  <a:pt x="96" y="69"/>
                  <a:pt x="93" y="63"/>
                </a:cubicBezTo>
                <a:cubicBezTo>
                  <a:pt x="88" y="53"/>
                  <a:pt x="78" y="49"/>
                  <a:pt x="59" y="49"/>
                </a:cubicBezTo>
                <a:cubicBezTo>
                  <a:pt x="39" y="49"/>
                  <a:pt x="29" y="53"/>
                  <a:pt x="24" y="63"/>
                </a:cubicBezTo>
                <a:cubicBezTo>
                  <a:pt x="21" y="69"/>
                  <a:pt x="9" y="105"/>
                  <a:pt x="4" y="122"/>
                </a:cubicBezTo>
                <a:cubicBezTo>
                  <a:pt x="3" y="126"/>
                  <a:pt x="1" y="129"/>
                  <a:pt x="1" y="130"/>
                </a:cubicBezTo>
                <a:cubicBezTo>
                  <a:pt x="1" y="130"/>
                  <a:pt x="1" y="130"/>
                  <a:pt x="1" y="130"/>
                </a:cubicBezTo>
                <a:cubicBezTo>
                  <a:pt x="0" y="134"/>
                  <a:pt x="3" y="139"/>
                  <a:pt x="7" y="140"/>
                </a:cubicBezTo>
                <a:cubicBezTo>
                  <a:pt x="8" y="141"/>
                  <a:pt x="9" y="141"/>
                  <a:pt x="10" y="141"/>
                </a:cubicBezTo>
                <a:cubicBezTo>
                  <a:pt x="13" y="141"/>
                  <a:pt x="16" y="139"/>
                  <a:pt x="18" y="136"/>
                </a:cubicBezTo>
                <a:cubicBezTo>
                  <a:pt x="33" y="101"/>
                  <a:pt x="33" y="101"/>
                  <a:pt x="33" y="101"/>
                </a:cubicBezTo>
                <a:cubicBezTo>
                  <a:pt x="32" y="148"/>
                  <a:pt x="31" y="220"/>
                  <a:pt x="30" y="223"/>
                </a:cubicBezTo>
                <a:cubicBezTo>
                  <a:pt x="30" y="223"/>
                  <a:pt x="30" y="223"/>
                  <a:pt x="30" y="224"/>
                </a:cubicBezTo>
                <a:cubicBezTo>
                  <a:pt x="31" y="229"/>
                  <a:pt x="35" y="233"/>
                  <a:pt x="41" y="233"/>
                </a:cubicBezTo>
                <a:cubicBezTo>
                  <a:pt x="47" y="233"/>
                  <a:pt x="51" y="229"/>
                  <a:pt x="52" y="224"/>
                </a:cubicBezTo>
                <a:cubicBezTo>
                  <a:pt x="59" y="165"/>
                  <a:pt x="59" y="165"/>
                  <a:pt x="59" y="165"/>
                </a:cubicBezTo>
                <a:cubicBezTo>
                  <a:pt x="65" y="224"/>
                  <a:pt x="65" y="224"/>
                  <a:pt x="65" y="224"/>
                </a:cubicBezTo>
                <a:cubicBezTo>
                  <a:pt x="66" y="229"/>
                  <a:pt x="71" y="233"/>
                  <a:pt x="76" y="233"/>
                </a:cubicBezTo>
                <a:cubicBezTo>
                  <a:pt x="76" y="233"/>
                  <a:pt x="76" y="233"/>
                  <a:pt x="76" y="233"/>
                </a:cubicBezTo>
                <a:cubicBezTo>
                  <a:pt x="82" y="233"/>
                  <a:pt x="86" y="229"/>
                  <a:pt x="87" y="224"/>
                </a:cubicBezTo>
                <a:cubicBezTo>
                  <a:pt x="87" y="223"/>
                  <a:pt x="87" y="223"/>
                  <a:pt x="87" y="223"/>
                </a:cubicBezTo>
                <a:cubicBezTo>
                  <a:pt x="87" y="220"/>
                  <a:pt x="85" y="148"/>
                  <a:pt x="84" y="101"/>
                </a:cubicBezTo>
                <a:cubicBezTo>
                  <a:pt x="99" y="136"/>
                  <a:pt x="99" y="136"/>
                  <a:pt x="99" y="136"/>
                </a:cubicBezTo>
                <a:cubicBezTo>
                  <a:pt x="101" y="139"/>
                  <a:pt x="104" y="141"/>
                  <a:pt x="107" y="141"/>
                </a:cubicBezTo>
                <a:cubicBezTo>
                  <a:pt x="108" y="141"/>
                  <a:pt x="109" y="141"/>
                  <a:pt x="110" y="140"/>
                </a:cubicBezTo>
                <a:cubicBezTo>
                  <a:pt x="114" y="139"/>
                  <a:pt x="117" y="134"/>
                  <a:pt x="116" y="130"/>
                </a:cubicBezTo>
                <a:close/>
                <a:moveTo>
                  <a:pt x="109" y="136"/>
                </a:moveTo>
                <a:cubicBezTo>
                  <a:pt x="107" y="136"/>
                  <a:pt x="104" y="136"/>
                  <a:pt x="104" y="134"/>
                </a:cubicBezTo>
                <a:cubicBezTo>
                  <a:pt x="83" y="89"/>
                  <a:pt x="83" y="89"/>
                  <a:pt x="83" y="89"/>
                </a:cubicBezTo>
                <a:cubicBezTo>
                  <a:pt x="83" y="88"/>
                  <a:pt x="82" y="87"/>
                  <a:pt x="80" y="87"/>
                </a:cubicBezTo>
                <a:cubicBezTo>
                  <a:pt x="79" y="88"/>
                  <a:pt x="79" y="89"/>
                  <a:pt x="79" y="90"/>
                </a:cubicBezTo>
                <a:cubicBezTo>
                  <a:pt x="79" y="90"/>
                  <a:pt x="79" y="123"/>
                  <a:pt x="80" y="157"/>
                </a:cubicBezTo>
                <a:cubicBezTo>
                  <a:pt x="81" y="173"/>
                  <a:pt x="81" y="190"/>
                  <a:pt x="81" y="203"/>
                </a:cubicBezTo>
                <a:cubicBezTo>
                  <a:pt x="82" y="209"/>
                  <a:pt x="82" y="214"/>
                  <a:pt x="82" y="218"/>
                </a:cubicBezTo>
                <a:cubicBezTo>
                  <a:pt x="82" y="221"/>
                  <a:pt x="82" y="222"/>
                  <a:pt x="82" y="223"/>
                </a:cubicBezTo>
                <a:cubicBezTo>
                  <a:pt x="82" y="223"/>
                  <a:pt x="82" y="223"/>
                  <a:pt x="82" y="223"/>
                </a:cubicBezTo>
                <a:cubicBezTo>
                  <a:pt x="82" y="226"/>
                  <a:pt x="79" y="228"/>
                  <a:pt x="76" y="228"/>
                </a:cubicBezTo>
                <a:cubicBezTo>
                  <a:pt x="76" y="230"/>
                  <a:pt x="76" y="230"/>
                  <a:pt x="76" y="230"/>
                </a:cubicBezTo>
                <a:cubicBezTo>
                  <a:pt x="76" y="228"/>
                  <a:pt x="76" y="228"/>
                  <a:pt x="76" y="228"/>
                </a:cubicBezTo>
                <a:cubicBezTo>
                  <a:pt x="73" y="228"/>
                  <a:pt x="70" y="226"/>
                  <a:pt x="70" y="223"/>
                </a:cubicBezTo>
                <a:cubicBezTo>
                  <a:pt x="61" y="145"/>
                  <a:pt x="61" y="145"/>
                  <a:pt x="61" y="145"/>
                </a:cubicBezTo>
                <a:cubicBezTo>
                  <a:pt x="61" y="143"/>
                  <a:pt x="60" y="143"/>
                  <a:pt x="59" y="143"/>
                </a:cubicBezTo>
                <a:cubicBezTo>
                  <a:pt x="57" y="143"/>
                  <a:pt x="56" y="143"/>
                  <a:pt x="56" y="145"/>
                </a:cubicBezTo>
                <a:cubicBezTo>
                  <a:pt x="47" y="223"/>
                  <a:pt x="47" y="223"/>
                  <a:pt x="47" y="223"/>
                </a:cubicBezTo>
                <a:cubicBezTo>
                  <a:pt x="47" y="226"/>
                  <a:pt x="44" y="228"/>
                  <a:pt x="41" y="228"/>
                </a:cubicBezTo>
                <a:cubicBezTo>
                  <a:pt x="38" y="228"/>
                  <a:pt x="35" y="226"/>
                  <a:pt x="35" y="223"/>
                </a:cubicBezTo>
                <a:cubicBezTo>
                  <a:pt x="35" y="223"/>
                  <a:pt x="35" y="222"/>
                  <a:pt x="35" y="222"/>
                </a:cubicBezTo>
                <a:cubicBezTo>
                  <a:pt x="35" y="221"/>
                  <a:pt x="35" y="220"/>
                  <a:pt x="35" y="218"/>
                </a:cubicBezTo>
                <a:cubicBezTo>
                  <a:pt x="35" y="214"/>
                  <a:pt x="35" y="209"/>
                  <a:pt x="36" y="203"/>
                </a:cubicBezTo>
                <a:cubicBezTo>
                  <a:pt x="36" y="190"/>
                  <a:pt x="36" y="173"/>
                  <a:pt x="37" y="157"/>
                </a:cubicBezTo>
                <a:cubicBezTo>
                  <a:pt x="38" y="123"/>
                  <a:pt x="38" y="90"/>
                  <a:pt x="38" y="90"/>
                </a:cubicBezTo>
                <a:cubicBezTo>
                  <a:pt x="38" y="89"/>
                  <a:pt x="38" y="88"/>
                  <a:pt x="37" y="87"/>
                </a:cubicBezTo>
                <a:cubicBezTo>
                  <a:pt x="36" y="87"/>
                  <a:pt x="34" y="88"/>
                  <a:pt x="34" y="89"/>
                </a:cubicBezTo>
                <a:cubicBezTo>
                  <a:pt x="13" y="134"/>
                  <a:pt x="13" y="134"/>
                  <a:pt x="13" y="134"/>
                </a:cubicBezTo>
                <a:cubicBezTo>
                  <a:pt x="13" y="135"/>
                  <a:pt x="12" y="136"/>
                  <a:pt x="10" y="136"/>
                </a:cubicBezTo>
                <a:cubicBezTo>
                  <a:pt x="10" y="136"/>
                  <a:pt x="9" y="136"/>
                  <a:pt x="9" y="136"/>
                </a:cubicBezTo>
                <a:cubicBezTo>
                  <a:pt x="6" y="135"/>
                  <a:pt x="5" y="133"/>
                  <a:pt x="6" y="131"/>
                </a:cubicBezTo>
                <a:cubicBezTo>
                  <a:pt x="6" y="131"/>
                  <a:pt x="6" y="131"/>
                  <a:pt x="6" y="131"/>
                </a:cubicBezTo>
                <a:cubicBezTo>
                  <a:pt x="6" y="131"/>
                  <a:pt x="6" y="130"/>
                  <a:pt x="6" y="129"/>
                </a:cubicBezTo>
                <a:cubicBezTo>
                  <a:pt x="7" y="128"/>
                  <a:pt x="8" y="126"/>
                  <a:pt x="8" y="123"/>
                </a:cubicBezTo>
                <a:cubicBezTo>
                  <a:pt x="13" y="108"/>
                  <a:pt x="25" y="71"/>
                  <a:pt x="28" y="65"/>
                </a:cubicBezTo>
                <a:cubicBezTo>
                  <a:pt x="31" y="59"/>
                  <a:pt x="37" y="54"/>
                  <a:pt x="59" y="54"/>
                </a:cubicBezTo>
                <a:cubicBezTo>
                  <a:pt x="80" y="54"/>
                  <a:pt x="86" y="59"/>
                  <a:pt x="89" y="65"/>
                </a:cubicBezTo>
                <a:cubicBezTo>
                  <a:pt x="92" y="71"/>
                  <a:pt x="104" y="108"/>
                  <a:pt x="109" y="123"/>
                </a:cubicBezTo>
                <a:cubicBezTo>
                  <a:pt x="110" y="126"/>
                  <a:pt x="110" y="128"/>
                  <a:pt x="111" y="129"/>
                </a:cubicBezTo>
                <a:cubicBezTo>
                  <a:pt x="111" y="130"/>
                  <a:pt x="111" y="131"/>
                  <a:pt x="111" y="131"/>
                </a:cubicBezTo>
                <a:cubicBezTo>
                  <a:pt x="111" y="131"/>
                  <a:pt x="111" y="131"/>
                  <a:pt x="111" y="131"/>
                </a:cubicBezTo>
                <a:cubicBezTo>
                  <a:pt x="112" y="133"/>
                  <a:pt x="111" y="135"/>
                  <a:pt x="109" y="136"/>
                </a:cubicBezTo>
                <a:close/>
                <a:moveTo>
                  <a:pt x="59" y="44"/>
                </a:moveTo>
                <a:cubicBezTo>
                  <a:pt x="71" y="44"/>
                  <a:pt x="81" y="34"/>
                  <a:pt x="81" y="22"/>
                </a:cubicBezTo>
                <a:cubicBezTo>
                  <a:pt x="81" y="10"/>
                  <a:pt x="71" y="0"/>
                  <a:pt x="59" y="0"/>
                </a:cubicBezTo>
                <a:cubicBezTo>
                  <a:pt x="46" y="0"/>
                  <a:pt x="36" y="10"/>
                  <a:pt x="36" y="22"/>
                </a:cubicBezTo>
                <a:cubicBezTo>
                  <a:pt x="36" y="34"/>
                  <a:pt x="46" y="44"/>
                  <a:pt x="59" y="44"/>
                </a:cubicBezTo>
                <a:close/>
                <a:moveTo>
                  <a:pt x="59" y="4"/>
                </a:moveTo>
                <a:cubicBezTo>
                  <a:pt x="68" y="4"/>
                  <a:pt x="76" y="12"/>
                  <a:pt x="76" y="22"/>
                </a:cubicBezTo>
                <a:cubicBezTo>
                  <a:pt x="76" y="31"/>
                  <a:pt x="68" y="39"/>
                  <a:pt x="59" y="39"/>
                </a:cubicBezTo>
                <a:cubicBezTo>
                  <a:pt x="49" y="39"/>
                  <a:pt x="41" y="31"/>
                  <a:pt x="41" y="22"/>
                </a:cubicBezTo>
                <a:cubicBezTo>
                  <a:pt x="41" y="12"/>
                  <a:pt x="49" y="4"/>
                  <a:pt x="59" y="4"/>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2" name="TextBox 11"/>
          <p:cNvSpPr txBox="1"/>
          <p:nvPr/>
        </p:nvSpPr>
        <p:spPr>
          <a:xfrm>
            <a:off x="9040933" y="2512827"/>
            <a:ext cx="2327881" cy="694934"/>
          </a:xfrm>
          <a:prstGeom prst="rect">
            <a:avLst/>
          </a:prstGeom>
          <a:noFill/>
        </p:spPr>
        <p:txBody>
          <a:bodyPr wrap="none" rtlCol="0">
            <a:spAutoFit/>
          </a:bodyPr>
          <a:lstStyle/>
          <a:p>
            <a:pPr>
              <a:lnSpc>
                <a:spcPct val="89000"/>
              </a:lnSpc>
            </a:pPr>
            <a:r>
              <a:rPr lang="en-US" sz="3200" dirty="0">
                <a:solidFill>
                  <a:schemeClr val="bg1"/>
                </a:solidFill>
                <a:ea typeface="Source Sans Pro" charset="0"/>
                <a:cs typeface="Source Sans Pro" charset="0"/>
              </a:rPr>
              <a:t>50%</a:t>
            </a:r>
          </a:p>
          <a:p>
            <a:pPr>
              <a:lnSpc>
                <a:spcPct val="89000"/>
              </a:lnSpc>
            </a:pPr>
            <a:r>
              <a:rPr lang="en-US" sz="1200" dirty="0">
                <a:solidFill>
                  <a:schemeClr val="bg1"/>
                </a:solidFill>
              </a:rPr>
              <a:t>Lorem ipsum dolor sit amet</a:t>
            </a:r>
          </a:p>
        </p:txBody>
      </p:sp>
      <p:sp>
        <p:nvSpPr>
          <p:cNvPr id="15" name="Freeform 6"/>
          <p:cNvSpPr>
            <a:spLocks noChangeAspect="1" noEditPoints="1"/>
          </p:cNvSpPr>
          <p:nvPr/>
        </p:nvSpPr>
        <p:spPr bwMode="auto">
          <a:xfrm>
            <a:off x="5504827"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6" name="Freeform 6"/>
          <p:cNvSpPr>
            <a:spLocks noChangeAspect="1" noEditPoints="1"/>
          </p:cNvSpPr>
          <p:nvPr/>
        </p:nvSpPr>
        <p:spPr bwMode="auto">
          <a:xfrm>
            <a:off x="5939725"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7" name="Freeform 6"/>
          <p:cNvSpPr>
            <a:spLocks noChangeAspect="1" noEditPoints="1"/>
          </p:cNvSpPr>
          <p:nvPr/>
        </p:nvSpPr>
        <p:spPr bwMode="auto">
          <a:xfrm>
            <a:off x="6374623"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8" name="Freeform 6"/>
          <p:cNvSpPr>
            <a:spLocks noChangeAspect="1" noEditPoints="1"/>
          </p:cNvSpPr>
          <p:nvPr/>
        </p:nvSpPr>
        <p:spPr bwMode="auto">
          <a:xfrm>
            <a:off x="6809521"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19" name="Freeform 6"/>
          <p:cNvSpPr>
            <a:spLocks noChangeAspect="1" noEditPoints="1"/>
          </p:cNvSpPr>
          <p:nvPr/>
        </p:nvSpPr>
        <p:spPr bwMode="auto">
          <a:xfrm>
            <a:off x="7244419"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20" name="Freeform 6"/>
          <p:cNvSpPr>
            <a:spLocks noChangeAspect="1" noEditPoints="1"/>
          </p:cNvSpPr>
          <p:nvPr/>
        </p:nvSpPr>
        <p:spPr bwMode="auto">
          <a:xfrm>
            <a:off x="7679317"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21" name="Freeform 6"/>
          <p:cNvSpPr>
            <a:spLocks noChangeAspect="1" noEditPoints="1"/>
          </p:cNvSpPr>
          <p:nvPr/>
        </p:nvSpPr>
        <p:spPr bwMode="auto">
          <a:xfrm>
            <a:off x="8114215"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22" name="Freeform 6"/>
          <p:cNvSpPr>
            <a:spLocks noChangeAspect="1" noEditPoints="1"/>
          </p:cNvSpPr>
          <p:nvPr/>
        </p:nvSpPr>
        <p:spPr bwMode="auto">
          <a:xfrm>
            <a:off x="8549110" y="3683953"/>
            <a:ext cx="376080" cy="755805"/>
          </a:xfrm>
          <a:custGeom>
            <a:avLst/>
            <a:gdLst>
              <a:gd name="T0" fmla="*/ 80 w 116"/>
              <a:gd name="T1" fmla="*/ 22 h 233"/>
              <a:gd name="T2" fmla="*/ 36 w 116"/>
              <a:gd name="T3" fmla="*/ 22 h 233"/>
              <a:gd name="T4" fmla="*/ 58 w 116"/>
              <a:gd name="T5" fmla="*/ 5 h 233"/>
              <a:gd name="T6" fmla="*/ 58 w 116"/>
              <a:gd name="T7" fmla="*/ 40 h 233"/>
              <a:gd name="T8" fmla="*/ 58 w 116"/>
              <a:gd name="T9" fmla="*/ 5 h 233"/>
              <a:gd name="T10" fmla="*/ 115 w 116"/>
              <a:gd name="T11" fmla="*/ 130 h 233"/>
              <a:gd name="T12" fmla="*/ 93 w 116"/>
              <a:gd name="T13" fmla="*/ 63 h 233"/>
              <a:gd name="T14" fmla="*/ 23 w 116"/>
              <a:gd name="T15" fmla="*/ 63 h 233"/>
              <a:gd name="T16" fmla="*/ 1 w 116"/>
              <a:gd name="T17" fmla="*/ 130 h 233"/>
              <a:gd name="T18" fmla="*/ 6 w 116"/>
              <a:gd name="T19" fmla="*/ 140 h 233"/>
              <a:gd name="T20" fmla="*/ 17 w 116"/>
              <a:gd name="T21" fmla="*/ 136 h 233"/>
              <a:gd name="T22" fmla="*/ 18 w 116"/>
              <a:gd name="T23" fmla="*/ 170 h 233"/>
              <a:gd name="T24" fmla="*/ 21 w 116"/>
              <a:gd name="T25" fmla="*/ 172 h 233"/>
              <a:gd name="T26" fmla="*/ 30 w 116"/>
              <a:gd name="T27" fmla="*/ 223 h 233"/>
              <a:gd name="T28" fmla="*/ 40 w 116"/>
              <a:gd name="T29" fmla="*/ 233 h 233"/>
              <a:gd name="T30" fmla="*/ 57 w 116"/>
              <a:gd name="T31" fmla="*/ 172 h 233"/>
              <a:gd name="T32" fmla="*/ 65 w 116"/>
              <a:gd name="T33" fmla="*/ 224 h 233"/>
              <a:gd name="T34" fmla="*/ 76 w 116"/>
              <a:gd name="T35" fmla="*/ 233 h 233"/>
              <a:gd name="T36" fmla="*/ 86 w 116"/>
              <a:gd name="T37" fmla="*/ 223 h 233"/>
              <a:gd name="T38" fmla="*/ 95 w 116"/>
              <a:gd name="T39" fmla="*/ 172 h 233"/>
              <a:gd name="T40" fmla="*/ 98 w 116"/>
              <a:gd name="T41" fmla="*/ 169 h 233"/>
              <a:gd name="T42" fmla="*/ 99 w 116"/>
              <a:gd name="T43" fmla="*/ 136 h 233"/>
              <a:gd name="T44" fmla="*/ 107 w 116"/>
              <a:gd name="T45" fmla="*/ 141 h 233"/>
              <a:gd name="T46" fmla="*/ 115 w 116"/>
              <a:gd name="T47" fmla="*/ 130 h 233"/>
              <a:gd name="T48" fmla="*/ 107 w 116"/>
              <a:gd name="T49" fmla="*/ 136 h 233"/>
              <a:gd name="T50" fmla="*/ 103 w 116"/>
              <a:gd name="T51" fmla="*/ 134 h 233"/>
              <a:gd name="T52" fmla="*/ 81 w 116"/>
              <a:gd name="T53" fmla="*/ 87 h 233"/>
              <a:gd name="T54" fmla="*/ 93 w 116"/>
              <a:gd name="T55" fmla="*/ 168 h 233"/>
              <a:gd name="T56" fmla="*/ 81 w 116"/>
              <a:gd name="T57" fmla="*/ 168 h 233"/>
              <a:gd name="T58" fmla="*/ 81 w 116"/>
              <a:gd name="T59" fmla="*/ 197 h 233"/>
              <a:gd name="T60" fmla="*/ 82 w 116"/>
              <a:gd name="T61" fmla="*/ 223 h 233"/>
              <a:gd name="T62" fmla="*/ 76 w 116"/>
              <a:gd name="T63" fmla="*/ 228 h 233"/>
              <a:gd name="T64" fmla="*/ 76 w 116"/>
              <a:gd name="T65" fmla="*/ 228 h 233"/>
              <a:gd name="T66" fmla="*/ 63 w 116"/>
              <a:gd name="T67" fmla="*/ 170 h 233"/>
              <a:gd name="T68" fmla="*/ 55 w 116"/>
              <a:gd name="T69" fmla="*/ 168 h 233"/>
              <a:gd name="T70" fmla="*/ 46 w 116"/>
              <a:gd name="T71" fmla="*/ 223 h 233"/>
              <a:gd name="T72" fmla="*/ 34 w 116"/>
              <a:gd name="T73" fmla="*/ 223 h 233"/>
              <a:gd name="T74" fmla="*/ 35 w 116"/>
              <a:gd name="T75" fmla="*/ 221 h 233"/>
              <a:gd name="T76" fmla="*/ 35 w 116"/>
              <a:gd name="T77" fmla="*/ 197 h 233"/>
              <a:gd name="T78" fmla="*/ 35 w 116"/>
              <a:gd name="T79" fmla="*/ 168 h 233"/>
              <a:gd name="T80" fmla="*/ 23 w 116"/>
              <a:gd name="T81" fmla="*/ 168 h 233"/>
              <a:gd name="T82" fmla="*/ 35 w 116"/>
              <a:gd name="T83" fmla="*/ 87 h 233"/>
              <a:gd name="T84" fmla="*/ 13 w 116"/>
              <a:gd name="T85" fmla="*/ 134 h 233"/>
              <a:gd name="T86" fmla="*/ 5 w 116"/>
              <a:gd name="T87" fmla="*/ 131 h 233"/>
              <a:gd name="T88" fmla="*/ 6 w 116"/>
              <a:gd name="T89" fmla="*/ 129 h 233"/>
              <a:gd name="T90" fmla="*/ 28 w 116"/>
              <a:gd name="T91" fmla="*/ 65 h 233"/>
              <a:gd name="T92" fmla="*/ 88 w 116"/>
              <a:gd name="T93" fmla="*/ 65 h 233"/>
              <a:gd name="T94" fmla="*/ 110 w 116"/>
              <a:gd name="T95" fmla="*/ 129 h 233"/>
              <a:gd name="T96" fmla="*/ 111 w 116"/>
              <a:gd name="T97" fmla="*/ 13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233">
                <a:moveTo>
                  <a:pt x="58" y="44"/>
                </a:moveTo>
                <a:cubicBezTo>
                  <a:pt x="70" y="44"/>
                  <a:pt x="80" y="34"/>
                  <a:pt x="80" y="22"/>
                </a:cubicBezTo>
                <a:cubicBezTo>
                  <a:pt x="80" y="10"/>
                  <a:pt x="70" y="0"/>
                  <a:pt x="58" y="0"/>
                </a:cubicBezTo>
                <a:cubicBezTo>
                  <a:pt x="46" y="0"/>
                  <a:pt x="36" y="10"/>
                  <a:pt x="36" y="22"/>
                </a:cubicBezTo>
                <a:cubicBezTo>
                  <a:pt x="36" y="34"/>
                  <a:pt x="46" y="44"/>
                  <a:pt x="58" y="44"/>
                </a:cubicBezTo>
                <a:close/>
                <a:moveTo>
                  <a:pt x="58" y="5"/>
                </a:moveTo>
                <a:cubicBezTo>
                  <a:pt x="68" y="5"/>
                  <a:pt x="75" y="13"/>
                  <a:pt x="75" y="22"/>
                </a:cubicBezTo>
                <a:cubicBezTo>
                  <a:pt x="75" y="32"/>
                  <a:pt x="68" y="40"/>
                  <a:pt x="58" y="40"/>
                </a:cubicBezTo>
                <a:cubicBezTo>
                  <a:pt x="48" y="40"/>
                  <a:pt x="41" y="32"/>
                  <a:pt x="41" y="22"/>
                </a:cubicBezTo>
                <a:cubicBezTo>
                  <a:pt x="41" y="13"/>
                  <a:pt x="48" y="5"/>
                  <a:pt x="58" y="5"/>
                </a:cubicBezTo>
                <a:close/>
                <a:moveTo>
                  <a:pt x="115" y="130"/>
                </a:moveTo>
                <a:cubicBezTo>
                  <a:pt x="115" y="130"/>
                  <a:pt x="115" y="130"/>
                  <a:pt x="115" y="130"/>
                </a:cubicBezTo>
                <a:cubicBezTo>
                  <a:pt x="115" y="129"/>
                  <a:pt x="114" y="126"/>
                  <a:pt x="113" y="122"/>
                </a:cubicBezTo>
                <a:cubicBezTo>
                  <a:pt x="107" y="105"/>
                  <a:pt x="96" y="69"/>
                  <a:pt x="93" y="63"/>
                </a:cubicBezTo>
                <a:cubicBezTo>
                  <a:pt x="88" y="53"/>
                  <a:pt x="77" y="49"/>
                  <a:pt x="58" y="49"/>
                </a:cubicBezTo>
                <a:cubicBezTo>
                  <a:pt x="39" y="49"/>
                  <a:pt x="28" y="53"/>
                  <a:pt x="23" y="63"/>
                </a:cubicBezTo>
                <a:cubicBezTo>
                  <a:pt x="20" y="69"/>
                  <a:pt x="9" y="105"/>
                  <a:pt x="3" y="122"/>
                </a:cubicBezTo>
                <a:cubicBezTo>
                  <a:pt x="2" y="126"/>
                  <a:pt x="1" y="129"/>
                  <a:pt x="1" y="130"/>
                </a:cubicBezTo>
                <a:cubicBezTo>
                  <a:pt x="1" y="130"/>
                  <a:pt x="1" y="130"/>
                  <a:pt x="1" y="130"/>
                </a:cubicBezTo>
                <a:cubicBezTo>
                  <a:pt x="0" y="134"/>
                  <a:pt x="2" y="139"/>
                  <a:pt x="6" y="140"/>
                </a:cubicBezTo>
                <a:cubicBezTo>
                  <a:pt x="7" y="141"/>
                  <a:pt x="8" y="141"/>
                  <a:pt x="10" y="141"/>
                </a:cubicBezTo>
                <a:cubicBezTo>
                  <a:pt x="13" y="141"/>
                  <a:pt x="16" y="139"/>
                  <a:pt x="17" y="136"/>
                </a:cubicBezTo>
                <a:cubicBezTo>
                  <a:pt x="29" y="109"/>
                  <a:pt x="29" y="109"/>
                  <a:pt x="29" y="109"/>
                </a:cubicBezTo>
                <a:cubicBezTo>
                  <a:pt x="18" y="170"/>
                  <a:pt x="18" y="170"/>
                  <a:pt x="18" y="170"/>
                </a:cubicBezTo>
                <a:cubicBezTo>
                  <a:pt x="18" y="170"/>
                  <a:pt x="18" y="171"/>
                  <a:pt x="19" y="172"/>
                </a:cubicBezTo>
                <a:cubicBezTo>
                  <a:pt x="19" y="172"/>
                  <a:pt x="20" y="172"/>
                  <a:pt x="21" y="172"/>
                </a:cubicBezTo>
                <a:cubicBezTo>
                  <a:pt x="31" y="172"/>
                  <a:pt x="31" y="172"/>
                  <a:pt x="31" y="172"/>
                </a:cubicBezTo>
                <a:cubicBezTo>
                  <a:pt x="31" y="188"/>
                  <a:pt x="30" y="221"/>
                  <a:pt x="30" y="223"/>
                </a:cubicBezTo>
                <a:cubicBezTo>
                  <a:pt x="30" y="223"/>
                  <a:pt x="30" y="223"/>
                  <a:pt x="30" y="224"/>
                </a:cubicBezTo>
                <a:cubicBezTo>
                  <a:pt x="30" y="229"/>
                  <a:pt x="35" y="233"/>
                  <a:pt x="40" y="233"/>
                </a:cubicBezTo>
                <a:cubicBezTo>
                  <a:pt x="46" y="233"/>
                  <a:pt x="51" y="229"/>
                  <a:pt x="51" y="224"/>
                </a:cubicBezTo>
                <a:cubicBezTo>
                  <a:pt x="57" y="172"/>
                  <a:pt x="57" y="172"/>
                  <a:pt x="57" y="172"/>
                </a:cubicBezTo>
                <a:cubicBezTo>
                  <a:pt x="59" y="172"/>
                  <a:pt x="59" y="172"/>
                  <a:pt x="59" y="172"/>
                </a:cubicBezTo>
                <a:cubicBezTo>
                  <a:pt x="65" y="224"/>
                  <a:pt x="65" y="224"/>
                  <a:pt x="65" y="224"/>
                </a:cubicBezTo>
                <a:cubicBezTo>
                  <a:pt x="65" y="229"/>
                  <a:pt x="70" y="233"/>
                  <a:pt x="76" y="233"/>
                </a:cubicBezTo>
                <a:cubicBezTo>
                  <a:pt x="76" y="233"/>
                  <a:pt x="76" y="233"/>
                  <a:pt x="76" y="233"/>
                </a:cubicBezTo>
                <a:cubicBezTo>
                  <a:pt x="81" y="233"/>
                  <a:pt x="86" y="229"/>
                  <a:pt x="86" y="224"/>
                </a:cubicBezTo>
                <a:cubicBezTo>
                  <a:pt x="86" y="223"/>
                  <a:pt x="86" y="223"/>
                  <a:pt x="86" y="223"/>
                </a:cubicBezTo>
                <a:cubicBezTo>
                  <a:pt x="86" y="221"/>
                  <a:pt x="85" y="188"/>
                  <a:pt x="85" y="172"/>
                </a:cubicBezTo>
                <a:cubicBezTo>
                  <a:pt x="95" y="172"/>
                  <a:pt x="95" y="172"/>
                  <a:pt x="95" y="172"/>
                </a:cubicBezTo>
                <a:cubicBezTo>
                  <a:pt x="97" y="172"/>
                  <a:pt x="98" y="171"/>
                  <a:pt x="98" y="170"/>
                </a:cubicBezTo>
                <a:cubicBezTo>
                  <a:pt x="98" y="170"/>
                  <a:pt x="98" y="170"/>
                  <a:pt x="98" y="169"/>
                </a:cubicBezTo>
                <a:cubicBezTo>
                  <a:pt x="87" y="109"/>
                  <a:pt x="87" y="109"/>
                  <a:pt x="87" y="109"/>
                </a:cubicBezTo>
                <a:cubicBezTo>
                  <a:pt x="99" y="136"/>
                  <a:pt x="99" y="136"/>
                  <a:pt x="99" y="136"/>
                </a:cubicBezTo>
                <a:cubicBezTo>
                  <a:pt x="100" y="139"/>
                  <a:pt x="103" y="141"/>
                  <a:pt x="107" y="141"/>
                </a:cubicBezTo>
                <a:cubicBezTo>
                  <a:pt x="107" y="141"/>
                  <a:pt x="107" y="141"/>
                  <a:pt x="107" y="141"/>
                </a:cubicBezTo>
                <a:cubicBezTo>
                  <a:pt x="108" y="141"/>
                  <a:pt x="109" y="141"/>
                  <a:pt x="110" y="140"/>
                </a:cubicBezTo>
                <a:cubicBezTo>
                  <a:pt x="114" y="139"/>
                  <a:pt x="116" y="134"/>
                  <a:pt x="115" y="130"/>
                </a:cubicBezTo>
                <a:close/>
                <a:moveTo>
                  <a:pt x="108" y="136"/>
                </a:moveTo>
                <a:cubicBezTo>
                  <a:pt x="108" y="136"/>
                  <a:pt x="107" y="136"/>
                  <a:pt x="107" y="136"/>
                </a:cubicBezTo>
                <a:cubicBezTo>
                  <a:pt x="107" y="136"/>
                  <a:pt x="107" y="136"/>
                  <a:pt x="107" y="136"/>
                </a:cubicBezTo>
                <a:cubicBezTo>
                  <a:pt x="105" y="136"/>
                  <a:pt x="104" y="135"/>
                  <a:pt x="103" y="134"/>
                </a:cubicBezTo>
                <a:cubicBezTo>
                  <a:pt x="84" y="89"/>
                  <a:pt x="84" y="89"/>
                  <a:pt x="84" y="89"/>
                </a:cubicBezTo>
                <a:cubicBezTo>
                  <a:pt x="84" y="88"/>
                  <a:pt x="82" y="87"/>
                  <a:pt x="81" y="87"/>
                </a:cubicBezTo>
                <a:cubicBezTo>
                  <a:pt x="80" y="88"/>
                  <a:pt x="79" y="89"/>
                  <a:pt x="80" y="90"/>
                </a:cubicBezTo>
                <a:cubicBezTo>
                  <a:pt x="93" y="168"/>
                  <a:pt x="93" y="168"/>
                  <a:pt x="93" y="168"/>
                </a:cubicBezTo>
                <a:cubicBezTo>
                  <a:pt x="82" y="168"/>
                  <a:pt x="82" y="168"/>
                  <a:pt x="82" y="168"/>
                </a:cubicBezTo>
                <a:cubicBezTo>
                  <a:pt x="82" y="168"/>
                  <a:pt x="81" y="168"/>
                  <a:pt x="81" y="168"/>
                </a:cubicBezTo>
                <a:cubicBezTo>
                  <a:pt x="80" y="169"/>
                  <a:pt x="80" y="170"/>
                  <a:pt x="80" y="170"/>
                </a:cubicBezTo>
                <a:cubicBezTo>
                  <a:pt x="80" y="170"/>
                  <a:pt x="80" y="183"/>
                  <a:pt x="81" y="197"/>
                </a:cubicBezTo>
                <a:cubicBezTo>
                  <a:pt x="81" y="203"/>
                  <a:pt x="81" y="210"/>
                  <a:pt x="81" y="215"/>
                </a:cubicBezTo>
                <a:cubicBezTo>
                  <a:pt x="81" y="220"/>
                  <a:pt x="81" y="222"/>
                  <a:pt x="82" y="223"/>
                </a:cubicBezTo>
                <a:cubicBezTo>
                  <a:pt x="82" y="223"/>
                  <a:pt x="82" y="223"/>
                  <a:pt x="82" y="223"/>
                </a:cubicBezTo>
                <a:cubicBezTo>
                  <a:pt x="81" y="226"/>
                  <a:pt x="79" y="228"/>
                  <a:pt x="76" y="228"/>
                </a:cubicBezTo>
                <a:cubicBezTo>
                  <a:pt x="76" y="230"/>
                  <a:pt x="76" y="230"/>
                  <a:pt x="76" y="230"/>
                </a:cubicBezTo>
                <a:cubicBezTo>
                  <a:pt x="76" y="228"/>
                  <a:pt x="76" y="228"/>
                  <a:pt x="76" y="228"/>
                </a:cubicBezTo>
                <a:cubicBezTo>
                  <a:pt x="72" y="228"/>
                  <a:pt x="70" y="226"/>
                  <a:pt x="70" y="223"/>
                </a:cubicBezTo>
                <a:cubicBezTo>
                  <a:pt x="63" y="170"/>
                  <a:pt x="63" y="170"/>
                  <a:pt x="63" y="170"/>
                </a:cubicBezTo>
                <a:cubicBezTo>
                  <a:pt x="63" y="169"/>
                  <a:pt x="62" y="168"/>
                  <a:pt x="61" y="168"/>
                </a:cubicBezTo>
                <a:cubicBezTo>
                  <a:pt x="55" y="168"/>
                  <a:pt x="55" y="168"/>
                  <a:pt x="55" y="168"/>
                </a:cubicBezTo>
                <a:cubicBezTo>
                  <a:pt x="54" y="168"/>
                  <a:pt x="53" y="169"/>
                  <a:pt x="53" y="170"/>
                </a:cubicBezTo>
                <a:cubicBezTo>
                  <a:pt x="46" y="223"/>
                  <a:pt x="46" y="223"/>
                  <a:pt x="46" y="223"/>
                </a:cubicBezTo>
                <a:cubicBezTo>
                  <a:pt x="46" y="226"/>
                  <a:pt x="44" y="228"/>
                  <a:pt x="40" y="228"/>
                </a:cubicBezTo>
                <a:cubicBezTo>
                  <a:pt x="37" y="228"/>
                  <a:pt x="35" y="226"/>
                  <a:pt x="34" y="223"/>
                </a:cubicBezTo>
                <a:cubicBezTo>
                  <a:pt x="34" y="223"/>
                  <a:pt x="34" y="223"/>
                  <a:pt x="34" y="223"/>
                </a:cubicBezTo>
                <a:cubicBezTo>
                  <a:pt x="35" y="223"/>
                  <a:pt x="35" y="222"/>
                  <a:pt x="35" y="221"/>
                </a:cubicBezTo>
                <a:cubicBezTo>
                  <a:pt x="35" y="220"/>
                  <a:pt x="35" y="218"/>
                  <a:pt x="35" y="215"/>
                </a:cubicBezTo>
                <a:cubicBezTo>
                  <a:pt x="35" y="210"/>
                  <a:pt x="35" y="203"/>
                  <a:pt x="35" y="197"/>
                </a:cubicBezTo>
                <a:cubicBezTo>
                  <a:pt x="36" y="184"/>
                  <a:pt x="36" y="170"/>
                  <a:pt x="36" y="170"/>
                </a:cubicBezTo>
                <a:cubicBezTo>
                  <a:pt x="36" y="170"/>
                  <a:pt x="36" y="169"/>
                  <a:pt x="35" y="168"/>
                </a:cubicBezTo>
                <a:cubicBezTo>
                  <a:pt x="35" y="168"/>
                  <a:pt x="34" y="168"/>
                  <a:pt x="34" y="168"/>
                </a:cubicBezTo>
                <a:cubicBezTo>
                  <a:pt x="23" y="168"/>
                  <a:pt x="23" y="168"/>
                  <a:pt x="23" y="168"/>
                </a:cubicBezTo>
                <a:cubicBezTo>
                  <a:pt x="36" y="90"/>
                  <a:pt x="36" y="90"/>
                  <a:pt x="36" y="90"/>
                </a:cubicBezTo>
                <a:cubicBezTo>
                  <a:pt x="37" y="89"/>
                  <a:pt x="36" y="88"/>
                  <a:pt x="35" y="87"/>
                </a:cubicBezTo>
                <a:cubicBezTo>
                  <a:pt x="34" y="87"/>
                  <a:pt x="32" y="88"/>
                  <a:pt x="32" y="89"/>
                </a:cubicBezTo>
                <a:cubicBezTo>
                  <a:pt x="13" y="134"/>
                  <a:pt x="13" y="134"/>
                  <a:pt x="13" y="134"/>
                </a:cubicBezTo>
                <a:cubicBezTo>
                  <a:pt x="12" y="136"/>
                  <a:pt x="10" y="136"/>
                  <a:pt x="8" y="136"/>
                </a:cubicBezTo>
                <a:cubicBezTo>
                  <a:pt x="6" y="135"/>
                  <a:pt x="5" y="133"/>
                  <a:pt x="5" y="131"/>
                </a:cubicBezTo>
                <a:cubicBezTo>
                  <a:pt x="5" y="131"/>
                  <a:pt x="5" y="131"/>
                  <a:pt x="5" y="131"/>
                </a:cubicBezTo>
                <a:cubicBezTo>
                  <a:pt x="5" y="131"/>
                  <a:pt x="6" y="130"/>
                  <a:pt x="6" y="129"/>
                </a:cubicBezTo>
                <a:cubicBezTo>
                  <a:pt x="6" y="128"/>
                  <a:pt x="7" y="126"/>
                  <a:pt x="8" y="123"/>
                </a:cubicBezTo>
                <a:cubicBezTo>
                  <a:pt x="13" y="108"/>
                  <a:pt x="25" y="71"/>
                  <a:pt x="28" y="65"/>
                </a:cubicBezTo>
                <a:cubicBezTo>
                  <a:pt x="30" y="59"/>
                  <a:pt x="36" y="54"/>
                  <a:pt x="58" y="54"/>
                </a:cubicBezTo>
                <a:cubicBezTo>
                  <a:pt x="80" y="54"/>
                  <a:pt x="86" y="59"/>
                  <a:pt x="88" y="65"/>
                </a:cubicBezTo>
                <a:cubicBezTo>
                  <a:pt x="91" y="71"/>
                  <a:pt x="103" y="108"/>
                  <a:pt x="108" y="123"/>
                </a:cubicBezTo>
                <a:cubicBezTo>
                  <a:pt x="109" y="126"/>
                  <a:pt x="110" y="128"/>
                  <a:pt x="110" y="129"/>
                </a:cubicBezTo>
                <a:cubicBezTo>
                  <a:pt x="111" y="130"/>
                  <a:pt x="111" y="131"/>
                  <a:pt x="111" y="131"/>
                </a:cubicBezTo>
                <a:cubicBezTo>
                  <a:pt x="111" y="131"/>
                  <a:pt x="111" y="131"/>
                  <a:pt x="111" y="131"/>
                </a:cubicBezTo>
                <a:cubicBezTo>
                  <a:pt x="111" y="133"/>
                  <a:pt x="110" y="135"/>
                  <a:pt x="108" y="136"/>
                </a:cubicBezTo>
                <a:close/>
              </a:path>
            </a:pathLst>
          </a:custGeom>
          <a:solidFill>
            <a:schemeClr val="bg1">
              <a:alpha val="40000"/>
            </a:schemeClr>
          </a:solidFill>
          <a:ln>
            <a:noFill/>
          </a:ln>
        </p:spPr>
        <p:txBody>
          <a:bodyPr vert="horz" wrap="square" lIns="121920" tIns="60960" rIns="121920" bIns="60960" numCol="1" anchor="t" anchorCtr="0" compatLnSpc="1">
            <a:prstTxWarp prst="textNoShape">
              <a:avLst/>
            </a:prstTxWarp>
          </a:bodyPr>
          <a:lstStyle/>
          <a:p>
            <a:endParaRPr lang="en-US" sz="1600" dirty="0">
              <a:solidFill>
                <a:schemeClr val="bg1"/>
              </a:solidFill>
            </a:endParaRPr>
          </a:p>
        </p:txBody>
      </p:sp>
      <p:sp>
        <p:nvSpPr>
          <p:cNvPr id="23" name="TextBox 22"/>
          <p:cNvSpPr txBox="1"/>
          <p:nvPr/>
        </p:nvSpPr>
        <p:spPr>
          <a:xfrm>
            <a:off x="9040933" y="3795733"/>
            <a:ext cx="2327881" cy="694934"/>
          </a:xfrm>
          <a:prstGeom prst="rect">
            <a:avLst/>
          </a:prstGeom>
          <a:noFill/>
        </p:spPr>
        <p:txBody>
          <a:bodyPr wrap="none" rtlCol="0">
            <a:spAutoFit/>
          </a:bodyPr>
          <a:lstStyle/>
          <a:p>
            <a:pPr>
              <a:lnSpc>
                <a:spcPct val="89000"/>
              </a:lnSpc>
            </a:pPr>
            <a:r>
              <a:rPr lang="en-US" sz="3200" dirty="0">
                <a:solidFill>
                  <a:schemeClr val="bg1"/>
                </a:solidFill>
                <a:ea typeface="Source Sans Pro" charset="0"/>
                <a:cs typeface="Source Sans Pro" charset="0"/>
              </a:rPr>
              <a:t>80%</a:t>
            </a:r>
          </a:p>
          <a:p>
            <a:pPr>
              <a:lnSpc>
                <a:spcPct val="89000"/>
              </a:lnSpc>
            </a:pPr>
            <a:r>
              <a:rPr lang="en-US" sz="1200" dirty="0">
                <a:solidFill>
                  <a:schemeClr val="bg1"/>
                </a:solidFill>
              </a:rPr>
              <a:t>Lorem ipsum dolor sit amet</a:t>
            </a:r>
          </a:p>
        </p:txBody>
      </p:sp>
      <p:sp>
        <p:nvSpPr>
          <p:cNvPr id="29" name="TextBox 28"/>
          <p:cNvSpPr txBox="1"/>
          <p:nvPr/>
        </p:nvSpPr>
        <p:spPr>
          <a:xfrm>
            <a:off x="1219200" y="2010458"/>
            <a:ext cx="2993985" cy="1588127"/>
          </a:xfrm>
          <a:prstGeom prst="rect">
            <a:avLst/>
          </a:prstGeom>
          <a:noFill/>
        </p:spPr>
        <p:txBody>
          <a:bodyPr wrap="square" lIns="0" rIns="0" rtlCol="0">
            <a:spAutoFit/>
          </a:bodyPr>
          <a:lstStyle/>
          <a:p>
            <a:pPr>
              <a:lnSpc>
                <a:spcPct val="90000"/>
              </a:lnSpc>
            </a:pPr>
            <a:r>
              <a:rPr lang="en-US" sz="3600" dirty="0">
                <a:solidFill>
                  <a:schemeClr val="accent1"/>
                </a:solidFill>
              </a:rPr>
              <a:t>PEOPLE</a:t>
            </a:r>
            <a:br>
              <a:rPr lang="en-US" sz="3600" dirty="0">
                <a:solidFill>
                  <a:schemeClr val="accent1"/>
                </a:solidFill>
              </a:rPr>
            </a:br>
            <a:r>
              <a:rPr lang="en-US" sz="3600" dirty="0">
                <a:solidFill>
                  <a:schemeClr val="accent1"/>
                </a:solidFill>
              </a:rPr>
              <a:t>CHART</a:t>
            </a:r>
            <a:br>
              <a:rPr lang="en-US" sz="3600" dirty="0">
                <a:solidFill>
                  <a:schemeClr val="accent1"/>
                </a:solidFill>
              </a:rPr>
            </a:br>
            <a:r>
              <a:rPr lang="en-US" sz="3600" dirty="0">
                <a:solidFill>
                  <a:schemeClr val="accent1"/>
                </a:solidFill>
              </a:rPr>
              <a:t>TABLET</a:t>
            </a:r>
          </a:p>
        </p:txBody>
      </p:sp>
      <p:sp>
        <p:nvSpPr>
          <p:cNvPr id="32" name="TextBox 31"/>
          <p:cNvSpPr txBox="1"/>
          <p:nvPr/>
        </p:nvSpPr>
        <p:spPr>
          <a:xfrm>
            <a:off x="1219200" y="3800871"/>
            <a:ext cx="2993985" cy="1477328"/>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a:t>
            </a:r>
          </a:p>
        </p:txBody>
      </p:sp>
      <p:cxnSp>
        <p:nvCxnSpPr>
          <p:cNvPr id="24" name="Straight Connector 23">
            <a:extLst>
              <a:ext uri="{FF2B5EF4-FFF2-40B4-BE49-F238E27FC236}">
                <a16:creationId xmlns:a16="http://schemas.microsoft.com/office/drawing/2014/main" id="{C90AD0F3-940D-41D5-ADC0-81FEBE3A4E08}"/>
              </a:ext>
            </a:extLst>
          </p:cNvPr>
          <p:cNvCxnSpPr/>
          <p:nvPr/>
        </p:nvCxnSpPr>
        <p:spPr>
          <a:xfrm>
            <a:off x="1238249" y="616495"/>
            <a:ext cx="0" cy="4629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11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CLEAN SAMPLE CHART</a:t>
            </a:r>
          </a:p>
        </p:txBody>
      </p:sp>
      <p:graphicFrame>
        <p:nvGraphicFramePr>
          <p:cNvPr id="4" name="Chart 3"/>
          <p:cNvGraphicFramePr>
            <a:graphicFrameLocks/>
          </p:cNvGraphicFramePr>
          <p:nvPr>
            <p:extLst>
              <p:ext uri="{D42A27DB-BD31-4B8C-83A1-F6EECF244321}">
                <p14:modId xmlns:p14="http://schemas.microsoft.com/office/powerpoint/2010/main" val="880215511"/>
              </p:ext>
            </p:extLst>
          </p:nvPr>
        </p:nvGraphicFramePr>
        <p:xfrm>
          <a:off x="1721224" y="2049515"/>
          <a:ext cx="8756275" cy="35511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7684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solidFill>
                  <a:schemeClr val="accent1"/>
                </a:solidFill>
              </a:rPr>
              <a:t>CLEAN TABLE LAYOUT</a:t>
            </a:r>
          </a:p>
        </p:txBody>
      </p:sp>
      <p:graphicFrame>
        <p:nvGraphicFramePr>
          <p:cNvPr id="4" name="Table 3"/>
          <p:cNvGraphicFramePr>
            <a:graphicFrameLocks noGrp="1"/>
          </p:cNvGraphicFramePr>
          <p:nvPr>
            <p:extLst>
              <p:ext uri="{D42A27DB-BD31-4B8C-83A1-F6EECF244321}">
                <p14:modId xmlns:p14="http://schemas.microsoft.com/office/powerpoint/2010/main" val="2818068131"/>
              </p:ext>
            </p:extLst>
          </p:nvPr>
        </p:nvGraphicFramePr>
        <p:xfrm>
          <a:off x="1262742" y="2222935"/>
          <a:ext cx="9615714" cy="3749694"/>
        </p:xfrm>
        <a:graphic>
          <a:graphicData uri="http://schemas.openxmlformats.org/drawingml/2006/table">
            <a:tbl>
              <a:tblPr firstRow="1" bandRow="1">
                <a:tableStyleId>{073A0DAA-6AF3-43AB-8588-CEC1D06C72B9}</a:tableStyleId>
              </a:tblPr>
              <a:tblGrid>
                <a:gridCol w="3853270">
                  <a:extLst>
                    <a:ext uri="{9D8B030D-6E8A-4147-A177-3AD203B41FA5}">
                      <a16:colId xmlns:a16="http://schemas.microsoft.com/office/drawing/2014/main" val="20000"/>
                    </a:ext>
                  </a:extLst>
                </a:gridCol>
                <a:gridCol w="1927800">
                  <a:extLst>
                    <a:ext uri="{9D8B030D-6E8A-4147-A177-3AD203B41FA5}">
                      <a16:colId xmlns:a16="http://schemas.microsoft.com/office/drawing/2014/main" val="20001"/>
                    </a:ext>
                  </a:extLst>
                </a:gridCol>
                <a:gridCol w="1917322">
                  <a:extLst>
                    <a:ext uri="{9D8B030D-6E8A-4147-A177-3AD203B41FA5}">
                      <a16:colId xmlns:a16="http://schemas.microsoft.com/office/drawing/2014/main" val="20002"/>
                    </a:ext>
                  </a:extLst>
                </a:gridCol>
                <a:gridCol w="1917322">
                  <a:extLst>
                    <a:ext uri="{9D8B030D-6E8A-4147-A177-3AD203B41FA5}">
                      <a16:colId xmlns:a16="http://schemas.microsoft.com/office/drawing/2014/main" val="20003"/>
                    </a:ext>
                  </a:extLst>
                </a:gridCol>
              </a:tblGrid>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latin typeface="+mj-lt"/>
                          <a:ea typeface="Source Sans Pro" charset="0"/>
                          <a:cs typeface="Source Sans Pro"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4949">
                <a:tc>
                  <a:txBody>
                    <a:bodyPr/>
                    <a:lstStyle/>
                    <a:p>
                      <a:r>
                        <a:rPr lang="en-US" sz="1000" b="0" i="0" dirty="0">
                          <a:solidFill>
                            <a:schemeClr val="tx1"/>
                          </a:solidFill>
                          <a:latin typeface="+mj-lt"/>
                          <a:ea typeface="Source Sans Pro" charset="0"/>
                          <a:cs typeface="Source Sans Pro" charset="0"/>
                        </a:rPr>
                        <a:t>Template services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latin typeface="+mj-lt"/>
                          <a:ea typeface="Source Sans Pro" charset="0"/>
                          <a:cs typeface="Source Sans Pro" charset="0"/>
                        </a:rPr>
                        <a:t>Hosting services / 24 months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4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Web design services and consultancy</a:t>
                      </a:r>
                    </a:p>
                  </a:txBody>
                  <a:tcPr marL="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mj-lt"/>
                          <a:ea typeface="Source Sans Pro" charset="0"/>
                          <a:cs typeface="Source Sans Pro" charset="0"/>
                        </a:rPr>
                        <a:t>$13,000.00</a:t>
                      </a:r>
                    </a:p>
                  </a:txBody>
                  <a:tcPr marR="0" anchor="ctr">
                    <a:lnL w="12700" cmpd="sng">
                      <a:noFill/>
                    </a:lnL>
                    <a:lnR w="12700" cmpd="sng">
                      <a:noFill/>
                    </a:lnR>
                    <a:lnT w="635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4949">
                <a:tc>
                  <a:txBody>
                    <a:bodyPr/>
                    <a:lstStyle/>
                    <a:p>
                      <a:pPr algn="l"/>
                      <a:r>
                        <a:rPr lang="en-US" sz="1000" b="1" i="0" dirty="0">
                          <a:solidFill>
                            <a:schemeClr val="accent1"/>
                          </a:solidFill>
                          <a:latin typeface="+mj-lt"/>
                          <a:ea typeface="Source Sans Pro" charset="0"/>
                          <a:cs typeface="Source Sans Pro" charset="0"/>
                        </a:rPr>
                        <a:t>TOTAL</a:t>
                      </a:r>
                    </a:p>
                  </a:txBody>
                  <a:tcPr marL="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1"/>
                          </a:solidFill>
                          <a:latin typeface="+mj-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1"/>
                          </a:solidFill>
                          <a:latin typeface="+mj-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dirty="0">
                          <a:solidFill>
                            <a:schemeClr val="accent1"/>
                          </a:solidFill>
                          <a:latin typeface="+mj-lt"/>
                          <a:ea typeface="Source Sans Pro" charset="0"/>
                          <a:cs typeface="Source Sans Pro" charset="0"/>
                        </a:rPr>
                        <a:t>$13,000.00</a:t>
                      </a:r>
                    </a:p>
                  </a:txBody>
                  <a:tcPr marR="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201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1032" y="1873682"/>
            <a:ext cx="4403255" cy="1348489"/>
          </a:xfrm>
        </p:spPr>
        <p:txBody>
          <a:bodyPr/>
          <a:lstStyle/>
          <a:p>
            <a:r>
              <a:rPr lang="en-US" dirty="0">
                <a:solidFill>
                  <a:schemeClr val="accent1"/>
                </a:solidFill>
                <a:latin typeface="+mn-lt"/>
              </a:rPr>
              <a:t>UNITED</a:t>
            </a:r>
            <a:br>
              <a:rPr lang="en-US" dirty="0">
                <a:solidFill>
                  <a:schemeClr val="accent1"/>
                </a:solidFill>
                <a:latin typeface="+mn-lt"/>
              </a:rPr>
            </a:br>
            <a:r>
              <a:rPr lang="en-US" dirty="0">
                <a:solidFill>
                  <a:schemeClr val="accent1"/>
                </a:solidFill>
                <a:latin typeface="+mn-lt"/>
              </a:rPr>
              <a:t>STATES MAP</a:t>
            </a:r>
          </a:p>
        </p:txBody>
      </p:sp>
      <p:grpSp>
        <p:nvGrpSpPr>
          <p:cNvPr id="8" name="Group 11"/>
          <p:cNvGrpSpPr/>
          <p:nvPr/>
        </p:nvGrpSpPr>
        <p:grpSpPr>
          <a:xfrm>
            <a:off x="5929735" y="1770669"/>
            <a:ext cx="5586645" cy="3681413"/>
            <a:chOff x="5157992" y="1665629"/>
            <a:chExt cx="2936367" cy="1919171"/>
          </a:xfrm>
          <a:solidFill>
            <a:schemeClr val="bg2">
              <a:lumMod val="90000"/>
            </a:schemeClr>
          </a:solidFill>
        </p:grpSpPr>
        <p:sp>
          <p:nvSpPr>
            <p:cNvPr id="10" name="Freeform 5"/>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1" name="Freeform 6"/>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2" name="Freeform 7"/>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3" name="Freeform 8"/>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4" name="Freeform 9"/>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5" name="Freeform 10"/>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6" name="Freeform 11"/>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7" name="Freeform 12"/>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8" name="Freeform 13"/>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19" name="Freeform 14"/>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0" name="Freeform 15"/>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1" name="Freeform 16"/>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2" name="Freeform 17"/>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3" name="Freeform 18"/>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4" name="Freeform 19"/>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5" name="Freeform 20"/>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6" name="Freeform 21"/>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7" name="Freeform 22"/>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28" name="Freeform 23"/>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29" name="Freeform 24"/>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0" name="Freeform 25"/>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31" name="Freeform 26"/>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2" name="Freeform 27"/>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3" name="Freeform 28"/>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4" name="Freeform 29"/>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5" name="Freeform 30"/>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6" name="Freeform 31"/>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7" name="Freeform 32"/>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8" name="Freeform 33"/>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39" name="Freeform 34"/>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0" name="Freeform 35"/>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1" name="Freeform 36"/>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2" name="Freeform 37"/>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43" name="Freeform 38"/>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chemeClr val="bg1"/>
              </a:solidFill>
              <a:prstDash val="solid"/>
              <a:miter lim="800000"/>
              <a:headEnd/>
              <a:tailEnd/>
            </a:ln>
          </p:spPr>
          <p:txBody>
            <a:bodyPr/>
            <a:lstStyle/>
            <a:p>
              <a:pPr defTabSz="1828272">
                <a:defRPr/>
              </a:pPr>
              <a:endParaRPr lang="en-US">
                <a:solidFill>
                  <a:schemeClr val="accent6"/>
                </a:solidFill>
              </a:endParaRPr>
            </a:p>
          </p:txBody>
        </p:sp>
        <p:sp>
          <p:nvSpPr>
            <p:cNvPr id="44" name="Freeform 39"/>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solidFill>
              <a:schemeClr val="accent1"/>
            </a:solidFill>
            <a:ln w="6350" cap="flat">
              <a:solidFill>
                <a:schemeClr val="bg1"/>
              </a:solidFill>
              <a:prstDash val="solid"/>
              <a:miter lim="800000"/>
              <a:headEnd/>
              <a:tailEnd/>
            </a:ln>
          </p:spPr>
          <p:txBody>
            <a:bodyPr/>
            <a:lstStyle/>
            <a:p>
              <a:pPr defTabSz="1828272">
                <a:defRPr/>
              </a:pPr>
              <a:endParaRPr lang="en-US"/>
            </a:p>
          </p:txBody>
        </p:sp>
        <p:sp>
          <p:nvSpPr>
            <p:cNvPr id="45" name="Freeform 40"/>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6" name="Freeform 41"/>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7" name="Freeform 42"/>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8" name="Freeform 43"/>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49" name="Freeform 44"/>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0" name="Freeform 45"/>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1" name="Freeform 46"/>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2" name="Freeform 47"/>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3" name="Line 48"/>
            <p:cNvSpPr>
              <a:spLocks noChangeShapeType="1"/>
            </p:cNvSpPr>
            <p:nvPr/>
          </p:nvSpPr>
          <p:spPr bwMode="auto">
            <a:xfrm>
              <a:off x="6881808" y="2014722"/>
              <a:ext cx="0" cy="0"/>
            </a:xfrm>
            <a:prstGeom prst="line">
              <a:avLst/>
            </a:prstGeom>
            <a:grpFill/>
            <a:ln w="6350">
              <a:solidFill>
                <a:schemeClr val="bg1"/>
              </a:solidFill>
              <a:round/>
              <a:headEnd/>
              <a:tailEnd/>
            </a:ln>
          </p:spPr>
          <p:txBody>
            <a:bodyPr/>
            <a:lstStyle/>
            <a:p>
              <a:pPr defTabSz="1828272">
                <a:defRPr/>
              </a:pPr>
              <a:endParaRPr lang="en-US"/>
            </a:p>
          </p:txBody>
        </p:sp>
        <p:sp>
          <p:nvSpPr>
            <p:cNvPr id="54" name="Line 49"/>
            <p:cNvSpPr>
              <a:spLocks noChangeShapeType="1"/>
            </p:cNvSpPr>
            <p:nvPr/>
          </p:nvSpPr>
          <p:spPr bwMode="auto">
            <a:xfrm>
              <a:off x="6881808" y="2014722"/>
              <a:ext cx="0" cy="0"/>
            </a:xfrm>
            <a:prstGeom prst="line">
              <a:avLst/>
            </a:prstGeom>
            <a:grpFill/>
            <a:ln w="6350" cap="flat">
              <a:solidFill>
                <a:schemeClr val="bg1"/>
              </a:solidFill>
              <a:prstDash val="solid"/>
              <a:miter lim="800000"/>
              <a:headEnd/>
              <a:tailEnd/>
            </a:ln>
          </p:spPr>
          <p:txBody>
            <a:bodyPr/>
            <a:lstStyle/>
            <a:p>
              <a:pPr defTabSz="1828272">
                <a:defRPr/>
              </a:pPr>
              <a:endParaRPr lang="en-US"/>
            </a:p>
          </p:txBody>
        </p:sp>
        <p:sp>
          <p:nvSpPr>
            <p:cNvPr id="55" name="Freeform 50"/>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6" name="Freeform 51"/>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7" name="Freeform 52"/>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8" name="Freeform 53"/>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59" name="Freeform 54"/>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0" name="Freeform 55"/>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1" name="Freeform 71"/>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6350" cap="flat">
              <a:solidFill>
                <a:schemeClr val="bg1"/>
              </a:solidFill>
              <a:prstDash val="solid"/>
              <a:miter lim="800000"/>
              <a:headEnd/>
              <a:tailEnd/>
            </a:ln>
          </p:spPr>
          <p:txBody>
            <a:bodyPr/>
            <a:lstStyle/>
            <a:p>
              <a:pPr defTabSz="1828272">
                <a:defRPr/>
              </a:pPr>
              <a:endParaRPr lang="en-US"/>
            </a:p>
          </p:txBody>
        </p:sp>
        <p:sp>
          <p:nvSpPr>
            <p:cNvPr id="62" name="Freeform 72"/>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6350" cap="flat">
              <a:solidFill>
                <a:schemeClr val="bg1"/>
              </a:solidFill>
              <a:prstDash val="solid"/>
              <a:miter lim="800000"/>
              <a:headEnd/>
              <a:tailEnd/>
            </a:ln>
          </p:spPr>
          <p:txBody>
            <a:bodyPr/>
            <a:lstStyle/>
            <a:p>
              <a:pPr defTabSz="1828272">
                <a:defRPr/>
              </a:pPr>
              <a:endParaRPr lang="en-US"/>
            </a:p>
          </p:txBody>
        </p:sp>
      </p:grpSp>
      <p:sp>
        <p:nvSpPr>
          <p:cNvPr id="63" name="TextBox 62"/>
          <p:cNvSpPr txBox="1"/>
          <p:nvPr/>
        </p:nvSpPr>
        <p:spPr>
          <a:xfrm>
            <a:off x="1257301" y="3399972"/>
            <a:ext cx="2192908" cy="461665"/>
          </a:xfrm>
          <a:prstGeom prst="rect">
            <a:avLst/>
          </a:prstGeom>
          <a:noFill/>
        </p:spPr>
        <p:txBody>
          <a:bodyPr wrap="none" lIns="0" rIns="0" rtlCol="0">
            <a:spAutoFit/>
          </a:bodyPr>
          <a:lstStyle/>
          <a:p>
            <a:r>
              <a:rPr lang="en-US" sz="1200" b="1" spc="300" dirty="0">
                <a:ea typeface="Source Sans Pro Semibold" charset="0"/>
                <a:cs typeface="Source Sans Pro Semibold" charset="0"/>
              </a:rPr>
              <a:t>WRITE HERE</a:t>
            </a:r>
            <a:br>
              <a:rPr lang="en-US" sz="1200" b="1" spc="300" dirty="0">
                <a:ea typeface="Source Sans Pro Semibold" charset="0"/>
                <a:cs typeface="Source Sans Pro Semibold" charset="0"/>
              </a:rPr>
            </a:br>
            <a:r>
              <a:rPr lang="en-US" sz="1200" b="1" spc="300" dirty="0">
                <a:ea typeface="Source Sans Pro Semibold" charset="0"/>
                <a:cs typeface="Source Sans Pro Semibold" charset="0"/>
              </a:rPr>
              <a:t>SOMETHING ABOUT</a:t>
            </a:r>
          </a:p>
        </p:txBody>
      </p:sp>
      <p:sp>
        <p:nvSpPr>
          <p:cNvPr id="64" name="TextBox 63"/>
          <p:cNvSpPr txBox="1"/>
          <p:nvPr/>
        </p:nvSpPr>
        <p:spPr>
          <a:xfrm>
            <a:off x="1242786" y="3973539"/>
            <a:ext cx="3896649" cy="1477328"/>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 alteration in some form, by injected </a:t>
            </a:r>
            <a:r>
              <a:rPr lang="en-US" sz="1000" dirty="0" err="1">
                <a:solidFill>
                  <a:schemeClr val="tx1">
                    <a:alpha val="65000"/>
                  </a:schemeClr>
                </a:solidFill>
                <a:ea typeface="Source Sans Pro" charset="0"/>
                <a:cs typeface="Source Sans Pro" charset="0"/>
              </a:rPr>
              <a:t>humour</a:t>
            </a:r>
            <a:r>
              <a:rPr lang="en-US" sz="1000" dirty="0">
                <a:solidFill>
                  <a:schemeClr val="tx1">
                    <a:alpha val="65000"/>
                  </a:schemeClr>
                </a:solidFill>
                <a:ea typeface="Source Sans Pro" charset="0"/>
                <a:cs typeface="Source Sans Pro" charset="0"/>
              </a:rPr>
              <a:t>, or </a:t>
            </a:r>
            <a:r>
              <a:rPr lang="en-US" sz="1000" dirty="0" err="1">
                <a:solidFill>
                  <a:schemeClr val="tx1">
                    <a:alpha val="65000"/>
                  </a:schemeClr>
                </a:solidFill>
                <a:ea typeface="Source Sans Pro" charset="0"/>
                <a:cs typeface="Source Sans Pro" charset="0"/>
              </a:rPr>
              <a:t>randomised</a:t>
            </a:r>
            <a:r>
              <a:rPr lang="en-US" sz="1000" dirty="0">
                <a:solidFill>
                  <a:schemeClr val="tx1">
                    <a:alpha val="65000"/>
                  </a:schemeClr>
                </a:solidFill>
                <a:ea typeface="Source Sans Pro" charset="0"/>
                <a:cs typeface="Source Sans Pro" charset="0"/>
              </a:rPr>
              <a:t> words which don't look even slightly believable. If you are going to use a passage of Lorem Ipsum, you need to be sure there isn't anything embarrassing hidden in the middle of text. </a:t>
            </a:r>
          </a:p>
        </p:txBody>
      </p:sp>
      <p:cxnSp>
        <p:nvCxnSpPr>
          <p:cNvPr id="65" name="Straight Connector 64">
            <a:extLst>
              <a:ext uri="{FF2B5EF4-FFF2-40B4-BE49-F238E27FC236}">
                <a16:creationId xmlns:a16="http://schemas.microsoft.com/office/drawing/2014/main" id="{9864191C-9B47-4432-B199-BD2AA16213B8}"/>
              </a:ext>
            </a:extLst>
          </p:cNvPr>
          <p:cNvCxnSpPr/>
          <p:nvPr/>
        </p:nvCxnSpPr>
        <p:spPr>
          <a:xfrm>
            <a:off x="1238249" y="616495"/>
            <a:ext cx="0" cy="4629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607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0"/>
          <p:cNvSpPr txBox="1">
            <a:spLocks/>
          </p:cNvSpPr>
          <p:nvPr/>
        </p:nvSpPr>
        <p:spPr>
          <a:xfrm>
            <a:off x="1963737" y="3036300"/>
            <a:ext cx="8264526" cy="930539"/>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ctr"/>
            <a:r>
              <a:rPr lang="en-US" sz="8000" dirty="0">
                <a:latin typeface="+mn-lt"/>
                <a:ea typeface="Butler" charset="0"/>
                <a:cs typeface="Butler" charset="0"/>
              </a:rPr>
              <a:t>THANK YOU</a:t>
            </a:r>
          </a:p>
        </p:txBody>
      </p:sp>
      <p:sp>
        <p:nvSpPr>
          <p:cNvPr id="7" name="Text Placeholder 3"/>
          <p:cNvSpPr txBox="1">
            <a:spLocks/>
          </p:cNvSpPr>
          <p:nvPr/>
        </p:nvSpPr>
        <p:spPr>
          <a:xfrm>
            <a:off x="3458292" y="4534649"/>
            <a:ext cx="5275415" cy="516324"/>
          </a:xfrm>
          <a:prstGeom prst="rect">
            <a:avLst/>
          </a:prstGeom>
        </p:spPr>
        <p:txBody>
          <a:bodyPr vert="horz" lIns="0" tIns="0" rIns="0" bIns="45720" rtlCol="0">
            <a:noAutofit/>
          </a:bodyPr>
          <a:lstStyle>
            <a:lvl1pPr marL="0" indent="0" algn="l" defTabSz="914318" rtl="0" eaLnBrk="1" latinLnBrk="0" hangingPunct="1">
              <a:lnSpc>
                <a:spcPct val="145000"/>
              </a:lnSpc>
              <a:spcBef>
                <a:spcPts val="0"/>
              </a:spcBef>
              <a:buFont typeface="Arial" panose="020B0604020202020204" pitchFamily="34" charset="0"/>
              <a:buNone/>
              <a:defRPr sz="1000" b="0" kern="1200" baseline="0">
                <a:solidFill>
                  <a:schemeClr val="tx1">
                    <a:alpha val="80000"/>
                  </a:schemeClr>
                </a:solidFill>
                <a:latin typeface="+mn-lt"/>
                <a:ea typeface="+mn-ea"/>
                <a:cs typeface="+mn-cs"/>
              </a:defRPr>
            </a:lvl1pPr>
            <a:lvl2pPr marL="0" indent="0" algn="ctr"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ctr"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ctr"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ctr"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a typeface="Source Sans Pro" charset="0"/>
                <a:cs typeface="Source Sans Pro" charset="0"/>
              </a:rPr>
              <a:t>There are many variations of passages of Lorem Ipsum available, but the majority have suffered alteration in some form, by injected humor.</a:t>
            </a:r>
          </a:p>
        </p:txBody>
      </p:sp>
      <p:sp>
        <p:nvSpPr>
          <p:cNvPr id="8" name="TextBox 7"/>
          <p:cNvSpPr txBox="1"/>
          <p:nvPr/>
        </p:nvSpPr>
        <p:spPr>
          <a:xfrm>
            <a:off x="5231980" y="2175061"/>
            <a:ext cx="1728037" cy="276999"/>
          </a:xfrm>
          <a:prstGeom prst="rect">
            <a:avLst/>
          </a:prstGeom>
          <a:noFill/>
        </p:spPr>
        <p:txBody>
          <a:bodyPr wrap="none" lIns="0" rIns="0" rtlCol="0">
            <a:spAutoFit/>
          </a:bodyPr>
          <a:lstStyle/>
          <a:p>
            <a:pPr algn="ctr"/>
            <a:r>
              <a:rPr lang="en-US" sz="1200" b="1" spc="300" dirty="0">
                <a:solidFill>
                  <a:schemeClr val="accent1"/>
                </a:solidFill>
                <a:ea typeface="Source Sans Pro" charset="0"/>
                <a:cs typeface="Source Sans Pro" charset="0"/>
              </a:rPr>
              <a:t>PRESENTATION</a:t>
            </a:r>
          </a:p>
        </p:txBody>
      </p:sp>
    </p:spTree>
    <p:extLst>
      <p:ext uri="{BB962C8B-B14F-4D97-AF65-F5344CB8AC3E}">
        <p14:creationId xmlns:p14="http://schemas.microsoft.com/office/powerpoint/2010/main" val="2306658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5396" y="175049"/>
            <a:ext cx="11841208" cy="6507903"/>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77203" y="3166747"/>
            <a:ext cx="3218995" cy="1869679"/>
          </a:xfrm>
          <a:prstGeom prst="rect">
            <a:avLst/>
          </a:prstGeom>
          <a:noFill/>
        </p:spPr>
        <p:txBody>
          <a:bodyPr wrap="square" rtlCol="0">
            <a:spAutoFit/>
          </a:bodyPr>
          <a:lstStyle/>
          <a:p>
            <a:pPr algn="r">
              <a:lnSpc>
                <a:spcPct val="80000"/>
              </a:lnSpc>
            </a:pPr>
            <a:r>
              <a:rPr lang="en-US" sz="14331" b="1" dirty="0">
                <a:solidFill>
                  <a:schemeClr val="accent1"/>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18" y="4494101"/>
            <a:ext cx="1608887" cy="16158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8250" y="4494101"/>
            <a:ext cx="1608887" cy="1615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573" y="4494101"/>
            <a:ext cx="1608887" cy="1615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896" y="4494101"/>
            <a:ext cx="1608887" cy="16158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4864" y="4494101"/>
            <a:ext cx="1608887" cy="16158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541" y="4494101"/>
            <a:ext cx="1608887" cy="16158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8363" y="967937"/>
            <a:ext cx="9531697" cy="1276311"/>
          </a:xfrm>
          <a:prstGeom prst="rect">
            <a:avLst/>
          </a:prstGeom>
          <a:noFill/>
        </p:spPr>
        <p:txBody>
          <a:bodyPr wrap="square" rtlCol="0">
            <a:spAutoFit/>
          </a:bodyPr>
          <a:lstStyle/>
          <a:p>
            <a:pPr>
              <a:lnSpc>
                <a:spcPct val="80000"/>
              </a:lnSpc>
            </a:pPr>
            <a:r>
              <a:rPr lang="en-US" sz="4791" b="1" dirty="0">
                <a:solidFill>
                  <a:schemeClr val="accent1"/>
                </a:solidFill>
                <a:latin typeface="+mj-lt"/>
              </a:rPr>
              <a:t>STARTUP</a:t>
            </a:r>
            <a:br>
              <a:rPr lang="en-US" sz="4791" b="1" dirty="0">
                <a:solidFill>
                  <a:schemeClr val="accent1"/>
                </a:solidFill>
                <a:latin typeface="+mj-lt"/>
              </a:rPr>
            </a:br>
            <a:r>
              <a:rPr lang="en-US" sz="4791" dirty="0">
                <a:solidFill>
                  <a:schemeClr val="accent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6503" y="3634589"/>
            <a:ext cx="9531697" cy="340350"/>
          </a:xfrm>
          <a:prstGeom prst="rect">
            <a:avLst/>
          </a:prstGeom>
          <a:noFill/>
        </p:spPr>
        <p:txBody>
          <a:bodyPr wrap="square" rtlCol="0">
            <a:spAutoFit/>
          </a:bodyPr>
          <a:lstStyle/>
          <a:p>
            <a:pPr>
              <a:lnSpc>
                <a:spcPct val="80000"/>
              </a:lnSpc>
            </a:pPr>
            <a:r>
              <a:rPr lang="en-US" sz="2000" dirty="0">
                <a:solidFill>
                  <a:schemeClr val="accent1"/>
                </a:solidFill>
                <a:latin typeface="+mj-lt"/>
              </a:rPr>
              <a:t>FONT: </a:t>
            </a:r>
            <a:r>
              <a:rPr lang="en-US" sz="2000" b="1" dirty="0">
                <a:solidFill>
                  <a:schemeClr val="accent1"/>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6503" y="4094085"/>
            <a:ext cx="9531697" cy="340350"/>
          </a:xfrm>
          <a:prstGeom prst="rect">
            <a:avLst/>
          </a:prstGeom>
          <a:noFill/>
        </p:spPr>
        <p:txBody>
          <a:bodyPr wrap="square" rtlCol="0">
            <a:spAutoFit/>
          </a:bodyPr>
          <a:lstStyle/>
          <a:p>
            <a:pPr>
              <a:lnSpc>
                <a:spcPct val="80000"/>
              </a:lnSpc>
            </a:pPr>
            <a:r>
              <a:rPr lang="en-US" sz="2000" dirty="0">
                <a:solidFill>
                  <a:schemeClr val="accent1"/>
                </a:solidFill>
                <a:latin typeface="+mj-lt"/>
              </a:rPr>
              <a:t>COLOR </a:t>
            </a:r>
            <a:r>
              <a:rPr lang="en-US" sz="2000" b="1" dirty="0">
                <a:solidFill>
                  <a:schemeClr val="accent1"/>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8250" y="2489729"/>
            <a:ext cx="1119835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570" y="3659985"/>
            <a:ext cx="1136420" cy="2229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j-lt"/>
              </a:rPr>
              <a:t>DOWNLOAD</a:t>
            </a:r>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F1E78B5-3080-4448-B00F-0E4A2E86EB5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6" name="Rectangle 5"/>
          <p:cNvSpPr/>
          <p:nvPr/>
        </p:nvSpPr>
        <p:spPr>
          <a:xfrm>
            <a:off x="821803" y="671332"/>
            <a:ext cx="10590835" cy="55153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219200" y="1478022"/>
            <a:ext cx="9811473" cy="1089529"/>
          </a:xfrm>
          <a:prstGeom prst="rect">
            <a:avLst/>
          </a:prstGeom>
          <a:noFill/>
        </p:spPr>
        <p:txBody>
          <a:bodyPr wrap="square" lIns="0" rIns="0" rtlCol="0">
            <a:spAutoFit/>
          </a:bodyPr>
          <a:lstStyle/>
          <a:p>
            <a:pPr algn="ctr">
              <a:lnSpc>
                <a:spcPct val="90000"/>
              </a:lnSpc>
            </a:pPr>
            <a:r>
              <a:rPr lang="en-US" sz="3600" dirty="0">
                <a:solidFill>
                  <a:schemeClr val="accent1"/>
                </a:solidFill>
              </a:rPr>
              <a:t>BACKGROUND IMAGE</a:t>
            </a:r>
            <a:br>
              <a:rPr lang="en-US" sz="3600" dirty="0">
                <a:solidFill>
                  <a:schemeClr val="accent1"/>
                </a:solidFill>
              </a:rPr>
            </a:br>
            <a:r>
              <a:rPr lang="en-US" sz="3600" dirty="0">
                <a:solidFill>
                  <a:schemeClr val="accent1"/>
                </a:solidFill>
              </a:rPr>
              <a:t>AND TEXT</a:t>
            </a:r>
          </a:p>
        </p:txBody>
      </p:sp>
      <p:cxnSp>
        <p:nvCxnSpPr>
          <p:cNvPr id="9" name="Straight Connector 8"/>
          <p:cNvCxnSpPr/>
          <p:nvPr/>
        </p:nvCxnSpPr>
        <p:spPr>
          <a:xfrm>
            <a:off x="6095999" y="891251"/>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12111" y="2986269"/>
            <a:ext cx="943336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12111" y="3326718"/>
            <a:ext cx="4221480" cy="1246495"/>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p:txBody>
      </p:sp>
      <p:sp>
        <p:nvSpPr>
          <p:cNvPr id="13" name="TextBox 12"/>
          <p:cNvSpPr txBox="1"/>
          <p:nvPr/>
        </p:nvSpPr>
        <p:spPr>
          <a:xfrm>
            <a:off x="6623998" y="3326718"/>
            <a:ext cx="4221480" cy="1246495"/>
          </a:xfrm>
          <a:prstGeom prst="rect">
            <a:avLst/>
          </a:prstGeom>
          <a:noFill/>
        </p:spPr>
        <p:txBody>
          <a:bodyPr wrap="square" lIns="0" rIns="0" rtlCol="0">
            <a:spAutoFit/>
          </a:bodyPr>
          <a:lstStyle/>
          <a:p>
            <a:pP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p:txBody>
      </p:sp>
      <p:sp>
        <p:nvSpPr>
          <p:cNvPr id="14" name="Rectangle 13"/>
          <p:cNvSpPr/>
          <p:nvPr/>
        </p:nvSpPr>
        <p:spPr>
          <a:xfrm>
            <a:off x="1412111" y="4999915"/>
            <a:ext cx="1581874" cy="3800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READ MORE</a:t>
            </a:r>
          </a:p>
        </p:txBody>
      </p:sp>
      <p:sp>
        <p:nvSpPr>
          <p:cNvPr id="15" name="Rectangle 14"/>
          <p:cNvSpPr/>
          <p:nvPr/>
        </p:nvSpPr>
        <p:spPr>
          <a:xfrm>
            <a:off x="6623998" y="4999915"/>
            <a:ext cx="1581874" cy="3800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spTree>
    <p:extLst>
      <p:ext uri="{BB962C8B-B14F-4D97-AF65-F5344CB8AC3E}">
        <p14:creationId xmlns:p14="http://schemas.microsoft.com/office/powerpoint/2010/main" val="80829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solidFill>
                  <a:schemeClr val="accent1"/>
                </a:solidFill>
                <a:latin typeface="+mn-lt"/>
              </a:rPr>
              <a:t>THREE AWESOME VALUES</a:t>
            </a:r>
          </a:p>
        </p:txBody>
      </p:sp>
      <p:sp>
        <p:nvSpPr>
          <p:cNvPr id="4" name="Oval 3"/>
          <p:cNvSpPr/>
          <p:nvPr/>
        </p:nvSpPr>
        <p:spPr>
          <a:xfrm>
            <a:off x="1645535" y="2384385"/>
            <a:ext cx="2974693" cy="2974693"/>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7594921" y="2384385"/>
            <a:ext cx="2974693" cy="2974693"/>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p:cNvSpPr/>
          <p:nvPr/>
        </p:nvSpPr>
        <p:spPr>
          <a:xfrm>
            <a:off x="4620228" y="2372497"/>
            <a:ext cx="2986581" cy="298658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Block Arc 8"/>
          <p:cNvSpPr/>
          <p:nvPr/>
        </p:nvSpPr>
        <p:spPr>
          <a:xfrm>
            <a:off x="1632347" y="2369527"/>
            <a:ext cx="3007136" cy="3007136"/>
          </a:xfrm>
          <a:prstGeom prst="blockArc">
            <a:avLst>
              <a:gd name="adj1" fmla="val 10800000"/>
              <a:gd name="adj2" fmla="val 21573343"/>
              <a:gd name="adj3" fmla="val 10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Block Arc 9"/>
          <p:cNvSpPr/>
          <p:nvPr/>
        </p:nvSpPr>
        <p:spPr>
          <a:xfrm>
            <a:off x="7582565" y="2369527"/>
            <a:ext cx="3007136" cy="3007136"/>
          </a:xfrm>
          <a:prstGeom prst="blockArc">
            <a:avLst>
              <a:gd name="adj1" fmla="val 10800000"/>
              <a:gd name="adj2" fmla="val 21573343"/>
              <a:gd name="adj3" fmla="val 10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Block Arc 13"/>
          <p:cNvSpPr/>
          <p:nvPr/>
        </p:nvSpPr>
        <p:spPr>
          <a:xfrm flipV="1">
            <a:off x="4610183" y="2373858"/>
            <a:ext cx="2999232" cy="2999232"/>
          </a:xfrm>
          <a:prstGeom prst="blockArc">
            <a:avLst>
              <a:gd name="adj1" fmla="val 10757449"/>
              <a:gd name="adj2" fmla="val 16604"/>
              <a:gd name="adj3" fmla="val 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TextBox 14"/>
          <p:cNvSpPr txBox="1"/>
          <p:nvPr/>
        </p:nvSpPr>
        <p:spPr>
          <a:xfrm>
            <a:off x="4832797" y="3806179"/>
            <a:ext cx="252640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16" name="TextBox 15"/>
          <p:cNvSpPr txBox="1"/>
          <p:nvPr/>
        </p:nvSpPr>
        <p:spPr>
          <a:xfrm>
            <a:off x="4934398" y="4166411"/>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17" name="Shape 3598"/>
          <p:cNvSpPr/>
          <p:nvPr/>
        </p:nvSpPr>
        <p:spPr>
          <a:xfrm>
            <a:off x="5864829" y="2967869"/>
            <a:ext cx="462343" cy="462343"/>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4"/>
          </a:solidFill>
          <a:ln w="12700">
            <a:miter lim="400000"/>
          </a:ln>
        </p:spPr>
        <p:txBody>
          <a:bodyPr lIns="38100" tIns="38100" rIns="38100" bIns="38100" anchor="ctr"/>
          <a:lstStyle/>
          <a:p>
            <a:endParaRPr/>
          </a:p>
        </p:txBody>
      </p:sp>
      <p:sp>
        <p:nvSpPr>
          <p:cNvPr id="18" name="TextBox 17"/>
          <p:cNvSpPr txBox="1"/>
          <p:nvPr/>
        </p:nvSpPr>
        <p:spPr>
          <a:xfrm>
            <a:off x="7814976" y="3806179"/>
            <a:ext cx="252640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19" name="TextBox 18"/>
          <p:cNvSpPr txBox="1"/>
          <p:nvPr/>
        </p:nvSpPr>
        <p:spPr>
          <a:xfrm>
            <a:off x="7916577" y="4166411"/>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20" name="Shape 3627"/>
          <p:cNvSpPr/>
          <p:nvPr/>
        </p:nvSpPr>
        <p:spPr>
          <a:xfrm>
            <a:off x="8851096" y="3009900"/>
            <a:ext cx="462343" cy="420312"/>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
        <p:nvSpPr>
          <p:cNvPr id="21" name="TextBox 20"/>
          <p:cNvSpPr txBox="1"/>
          <p:nvPr/>
        </p:nvSpPr>
        <p:spPr>
          <a:xfrm>
            <a:off x="1878216" y="3806179"/>
            <a:ext cx="2526406" cy="313932"/>
          </a:xfrm>
          <a:prstGeom prst="rect">
            <a:avLst/>
          </a:prstGeom>
          <a:noFill/>
        </p:spPr>
        <p:txBody>
          <a:bodyPr wrap="square" lIns="0" rIns="0" rtlCol="0">
            <a:spAutoFit/>
          </a:bodyPr>
          <a:lstStyle/>
          <a:p>
            <a:pPr algn="ctr">
              <a:lnSpc>
                <a:spcPct val="90000"/>
              </a:lnSpc>
            </a:pPr>
            <a:r>
              <a:rPr lang="en-US" sz="1600" dirty="0"/>
              <a:t>YOUR TITLE HERE</a:t>
            </a:r>
          </a:p>
        </p:txBody>
      </p:sp>
      <p:sp>
        <p:nvSpPr>
          <p:cNvPr id="22" name="TextBox 21"/>
          <p:cNvSpPr txBox="1"/>
          <p:nvPr/>
        </p:nvSpPr>
        <p:spPr>
          <a:xfrm>
            <a:off x="1979817" y="4166411"/>
            <a:ext cx="2323204"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a:t>
            </a:r>
          </a:p>
        </p:txBody>
      </p:sp>
      <p:sp>
        <p:nvSpPr>
          <p:cNvPr id="23" name="Shape 3691"/>
          <p:cNvSpPr/>
          <p:nvPr/>
        </p:nvSpPr>
        <p:spPr>
          <a:xfrm>
            <a:off x="2904766" y="2967845"/>
            <a:ext cx="462299" cy="46236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19"/>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3"/>
                  <a:pt x="12571" y="5401"/>
                </a:cubicBezTo>
                <a:cubicBezTo>
                  <a:pt x="12571" y="7300"/>
                  <a:pt x="14087" y="8840"/>
                  <a:pt x="15958" y="8840"/>
                </a:cubicBezTo>
                <a:cubicBezTo>
                  <a:pt x="16893" y="8840"/>
                  <a:pt x="17737" y="8453"/>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4"/>
                </a:lnTo>
                <a:cubicBezTo>
                  <a:pt x="3919" y="20399"/>
                  <a:pt x="3436" y="20618"/>
                  <a:pt x="2902" y="20618"/>
                </a:cubicBezTo>
                <a:cubicBezTo>
                  <a:pt x="1833" y="20618"/>
                  <a:pt x="967" y="19740"/>
                  <a:pt x="967" y="18655"/>
                </a:cubicBezTo>
                <a:cubicBezTo>
                  <a:pt x="967" y="18113"/>
                  <a:pt x="1184" y="17622"/>
                  <a:pt x="1534" y="17266"/>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4"/>
                </a:cubicBezTo>
                <a:lnTo>
                  <a:pt x="850" y="16572"/>
                </a:lnTo>
                <a:cubicBezTo>
                  <a:pt x="325" y="17105"/>
                  <a:pt x="0" y="17842"/>
                  <a:pt x="0" y="18655"/>
                </a:cubicBezTo>
                <a:cubicBezTo>
                  <a:pt x="0" y="20282"/>
                  <a:pt x="1299" y="21600"/>
                  <a:pt x="2902" y="21600"/>
                </a:cubicBezTo>
                <a:cubicBezTo>
                  <a:pt x="3703" y="21600"/>
                  <a:pt x="4429" y="21271"/>
                  <a:pt x="4954" y="20738"/>
                </a:cubicBezTo>
                <a:lnTo>
                  <a:pt x="12160" y="12652"/>
                </a:lnTo>
                <a:cubicBezTo>
                  <a:pt x="13800" y="13590"/>
                  <a:pt x="15363" y="13748"/>
                  <a:pt x="15606" y="13748"/>
                </a:cubicBezTo>
                <a:cubicBezTo>
                  <a:pt x="16313" y="13748"/>
                  <a:pt x="17067" y="13463"/>
                  <a:pt x="17617" y="12892"/>
                </a:cubicBezTo>
                <a:lnTo>
                  <a:pt x="20209" y="10198"/>
                </a:lnTo>
                <a:cubicBezTo>
                  <a:pt x="21560" y="8795"/>
                  <a:pt x="21600" y="6432"/>
                  <a:pt x="20499" y="4279"/>
                </a:cubicBezTo>
              </a:path>
            </a:pathLst>
          </a:custGeom>
          <a:solidFill>
            <a:schemeClr val="accent4"/>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202445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424923"/>
            <a:ext cx="3561442" cy="1013477"/>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ct val="90000"/>
              </a:lnSpc>
            </a:pPr>
            <a:r>
              <a:rPr lang="en-US" dirty="0">
                <a:solidFill>
                  <a:schemeClr val="accent1"/>
                </a:solidFill>
                <a:latin typeface="+mn-lt"/>
              </a:rPr>
              <a:t>OUR</a:t>
            </a:r>
            <a:br>
              <a:rPr lang="en-US" dirty="0">
                <a:solidFill>
                  <a:schemeClr val="accent1"/>
                </a:solidFill>
                <a:latin typeface="+mn-lt"/>
              </a:rPr>
            </a:br>
            <a:r>
              <a:rPr lang="en-US" dirty="0">
                <a:solidFill>
                  <a:schemeClr val="accent1"/>
                </a:solidFill>
                <a:latin typeface="+mn-lt"/>
              </a:rPr>
              <a:t>VISION</a:t>
            </a:r>
          </a:p>
        </p:txBody>
      </p:sp>
      <p:sp>
        <p:nvSpPr>
          <p:cNvPr id="4" name="TextBox 3"/>
          <p:cNvSpPr txBox="1"/>
          <p:nvPr/>
        </p:nvSpPr>
        <p:spPr>
          <a:xfrm>
            <a:off x="1817247" y="2990453"/>
            <a:ext cx="1131720" cy="307777"/>
          </a:xfrm>
          <a:prstGeom prst="rect">
            <a:avLst/>
          </a:prstGeom>
          <a:noFill/>
        </p:spPr>
        <p:txBody>
          <a:bodyPr wrap="none" lIns="0" rIns="0" rtlCol="0">
            <a:spAutoFit/>
          </a:bodyPr>
          <a:lstStyle/>
          <a:p>
            <a:r>
              <a:rPr lang="en-US" sz="1400" b="1" dirty="0">
                <a:ea typeface="Source Sans Pro Semibold" charset="0"/>
                <a:cs typeface="Source Sans Pro Semibold" charset="0"/>
              </a:rPr>
              <a:t>VISOIN ONE</a:t>
            </a:r>
          </a:p>
        </p:txBody>
      </p:sp>
      <p:sp>
        <p:nvSpPr>
          <p:cNvPr id="5" name="TextBox 4"/>
          <p:cNvSpPr txBox="1"/>
          <p:nvPr/>
        </p:nvSpPr>
        <p:spPr>
          <a:xfrm>
            <a:off x="1819428" y="3329007"/>
            <a:ext cx="3656981" cy="527965"/>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sp>
        <p:nvSpPr>
          <p:cNvPr id="6" name="Shape 3664"/>
          <p:cNvSpPr/>
          <p:nvPr/>
        </p:nvSpPr>
        <p:spPr>
          <a:xfrm>
            <a:off x="1232665" y="2975314"/>
            <a:ext cx="331333" cy="331333"/>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7" name="Shape 3660"/>
          <p:cNvSpPr/>
          <p:nvPr/>
        </p:nvSpPr>
        <p:spPr>
          <a:xfrm>
            <a:off x="1232665" y="4128891"/>
            <a:ext cx="331333" cy="33133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1"/>
                </a:lnTo>
                <a:cubicBezTo>
                  <a:pt x="19655" y="2641"/>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1"/>
                  <a:pt x="21380" y="0"/>
                  <a:pt x="21109" y="0"/>
                </a:cubicBezTo>
                <a:cubicBezTo>
                  <a:pt x="21034" y="0"/>
                  <a:pt x="20964" y="20"/>
                  <a:pt x="20900" y="52"/>
                </a:cubicBezTo>
                <a:lnTo>
                  <a:pt x="20898" y="48"/>
                </a:lnTo>
                <a:lnTo>
                  <a:pt x="302" y="8875"/>
                </a:lnTo>
                <a:cubicBezTo>
                  <a:pt x="301" y="8876"/>
                  <a:pt x="299" y="8876"/>
                  <a:pt x="297" y="8877"/>
                </a:cubicBezTo>
                <a:lnTo>
                  <a:pt x="280" y="8884"/>
                </a:lnTo>
                <a:lnTo>
                  <a:pt x="281" y="8887"/>
                </a:lnTo>
                <a:cubicBezTo>
                  <a:pt x="116" y="8967"/>
                  <a:pt x="0" y="9133"/>
                  <a:pt x="0" y="9327"/>
                </a:cubicBezTo>
                <a:cubicBezTo>
                  <a:pt x="0" y="9551"/>
                  <a:pt x="151" y="9732"/>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700"/>
                </a:lnTo>
                <a:cubicBezTo>
                  <a:pt x="21578" y="637"/>
                  <a:pt x="21600" y="567"/>
                  <a:pt x="21600" y="491"/>
                </a:cubicBezTo>
                <a:moveTo>
                  <a:pt x="7855" y="16200"/>
                </a:moveTo>
                <a:cubicBezTo>
                  <a:pt x="7719" y="16200"/>
                  <a:pt x="7596" y="16256"/>
                  <a:pt x="7507" y="16344"/>
                </a:cubicBezTo>
                <a:lnTo>
                  <a:pt x="6035" y="17817"/>
                </a:lnTo>
                <a:cubicBezTo>
                  <a:pt x="5946" y="17906"/>
                  <a:pt x="5891" y="18028"/>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1"/>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0"/>
                  <a:pt x="1964" y="19145"/>
                </a:cubicBezTo>
                <a:cubicBezTo>
                  <a:pt x="1964" y="19417"/>
                  <a:pt x="2184" y="19636"/>
                  <a:pt x="2455" y="19636"/>
                </a:cubicBezTo>
                <a:cubicBezTo>
                  <a:pt x="2590" y="19636"/>
                  <a:pt x="2713" y="19582"/>
                  <a:pt x="2802" y="19493"/>
                </a:cubicBezTo>
                <a:lnTo>
                  <a:pt x="7711" y="14583"/>
                </a:lnTo>
                <a:cubicBezTo>
                  <a:pt x="7800" y="14495"/>
                  <a:pt x="7855" y="14373"/>
                  <a:pt x="7855" y="14237"/>
                </a:cubicBezTo>
                <a:moveTo>
                  <a:pt x="4765" y="14583"/>
                </a:moveTo>
                <a:lnTo>
                  <a:pt x="5256" y="14093"/>
                </a:lnTo>
                <a:cubicBezTo>
                  <a:pt x="5345" y="14004"/>
                  <a:pt x="5400" y="13882"/>
                  <a:pt x="5400" y="13745"/>
                </a:cubicBezTo>
                <a:cubicBezTo>
                  <a:pt x="5400" y="13475"/>
                  <a:pt x="5180" y="13255"/>
                  <a:pt x="4909" y="13255"/>
                </a:cubicBezTo>
                <a:cubicBezTo>
                  <a:pt x="4774" y="13255"/>
                  <a:pt x="4651" y="13310"/>
                  <a:pt x="4562" y="13398"/>
                </a:cubicBezTo>
                <a:lnTo>
                  <a:pt x="4071" y="13889"/>
                </a:lnTo>
                <a:cubicBezTo>
                  <a:pt x="3982" y="13978"/>
                  <a:pt x="3927" y="14101"/>
                  <a:pt x="3927" y="14237"/>
                </a:cubicBezTo>
                <a:cubicBezTo>
                  <a:pt x="3927" y="14508"/>
                  <a:pt x="4147" y="14727"/>
                  <a:pt x="4418" y="14727"/>
                </a:cubicBezTo>
                <a:cubicBezTo>
                  <a:pt x="4554" y="14727"/>
                  <a:pt x="4676" y="14673"/>
                  <a:pt x="4765" y="14583"/>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8" name="Shape 3677"/>
          <p:cNvSpPr/>
          <p:nvPr/>
        </p:nvSpPr>
        <p:spPr>
          <a:xfrm>
            <a:off x="1232665" y="5293688"/>
            <a:ext cx="331333" cy="271090"/>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9" name="TextBox 8"/>
          <p:cNvSpPr txBox="1"/>
          <p:nvPr/>
        </p:nvSpPr>
        <p:spPr>
          <a:xfrm>
            <a:off x="1817247" y="4149779"/>
            <a:ext cx="1186222" cy="307777"/>
          </a:xfrm>
          <a:prstGeom prst="rect">
            <a:avLst/>
          </a:prstGeom>
          <a:noFill/>
        </p:spPr>
        <p:txBody>
          <a:bodyPr wrap="none" lIns="0" rIns="0" rtlCol="0">
            <a:spAutoFit/>
          </a:bodyPr>
          <a:lstStyle/>
          <a:p>
            <a:r>
              <a:rPr lang="en-US" sz="1400" b="1" dirty="0">
                <a:ea typeface="Source Sans Pro Semibold" charset="0"/>
                <a:cs typeface="Source Sans Pro Semibold" charset="0"/>
              </a:rPr>
              <a:t>VISOIN TWO</a:t>
            </a:r>
          </a:p>
        </p:txBody>
      </p:sp>
      <p:sp>
        <p:nvSpPr>
          <p:cNvPr id="10" name="TextBox 9"/>
          <p:cNvSpPr txBox="1"/>
          <p:nvPr/>
        </p:nvSpPr>
        <p:spPr>
          <a:xfrm>
            <a:off x="1819428" y="4488333"/>
            <a:ext cx="3656981" cy="527965"/>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sp>
        <p:nvSpPr>
          <p:cNvPr id="11" name="TextBox 10"/>
          <p:cNvSpPr txBox="1"/>
          <p:nvPr/>
        </p:nvSpPr>
        <p:spPr>
          <a:xfrm>
            <a:off x="1817247" y="5316724"/>
            <a:ext cx="1341714" cy="307777"/>
          </a:xfrm>
          <a:prstGeom prst="rect">
            <a:avLst/>
          </a:prstGeom>
          <a:noFill/>
        </p:spPr>
        <p:txBody>
          <a:bodyPr wrap="none" lIns="0" rIns="0" rtlCol="0">
            <a:spAutoFit/>
          </a:bodyPr>
          <a:lstStyle/>
          <a:p>
            <a:r>
              <a:rPr lang="en-US" sz="1400" b="1" dirty="0">
                <a:ea typeface="Source Sans Pro Semibold" charset="0"/>
                <a:cs typeface="Source Sans Pro Semibold" charset="0"/>
              </a:rPr>
              <a:t>VISOIN THREE</a:t>
            </a:r>
          </a:p>
        </p:txBody>
      </p:sp>
      <p:sp>
        <p:nvSpPr>
          <p:cNvPr id="12" name="TextBox 11"/>
          <p:cNvSpPr txBox="1"/>
          <p:nvPr/>
        </p:nvSpPr>
        <p:spPr>
          <a:xfrm>
            <a:off x="1819428" y="5655278"/>
            <a:ext cx="3656981" cy="527965"/>
          </a:xfrm>
          <a:prstGeom prst="rect">
            <a:avLst/>
          </a:prstGeom>
          <a:noFill/>
        </p:spPr>
        <p:txBody>
          <a:bodyPr wrap="square" lIns="0" rIns="0" rtlCol="0">
            <a:spAutoFit/>
          </a:bodyPr>
          <a:lstStyle/>
          <a:p>
            <a:pPr>
              <a:lnSpc>
                <a:spcPct val="150000"/>
              </a:lnSpc>
            </a:pPr>
            <a:r>
              <a:rPr lang="en-US" sz="1000" dirty="0">
                <a:solidFill>
                  <a:schemeClr val="tx1">
                    <a:alpha val="65000"/>
                  </a:schemeClr>
                </a:solidFill>
                <a:ea typeface="Source Sans Pro" charset="0"/>
                <a:cs typeface="Source Sans Pro" charset="0"/>
              </a:rPr>
              <a:t>There are many variations of passages of Lorem Ipsum available, but the majority have suffered.</a:t>
            </a:r>
          </a:p>
        </p:txBody>
      </p:sp>
      <p:pic>
        <p:nvPicPr>
          <p:cNvPr id="15" name="Picture Placeholder 14">
            <a:extLst>
              <a:ext uri="{FF2B5EF4-FFF2-40B4-BE49-F238E27FC236}">
                <a16:creationId xmlns:a16="http://schemas.microsoft.com/office/drawing/2014/main" id="{4A500FE5-4F5C-4912-A5E3-4E442248C79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400" r="20400"/>
          <a:stretch>
            <a:fillRect/>
          </a:stretch>
        </p:blipFill>
        <p:spPr/>
      </p:pic>
      <p:cxnSp>
        <p:nvCxnSpPr>
          <p:cNvPr id="13" name="Straight Connector 12">
            <a:extLst>
              <a:ext uri="{FF2B5EF4-FFF2-40B4-BE49-F238E27FC236}">
                <a16:creationId xmlns:a16="http://schemas.microsoft.com/office/drawing/2014/main" id="{39ABEFB7-5435-472A-B51C-375B78862EF3}"/>
              </a:ext>
            </a:extLst>
          </p:cNvPr>
          <p:cNvCxnSpPr/>
          <p:nvPr/>
        </p:nvCxnSpPr>
        <p:spPr>
          <a:xfrm>
            <a:off x="1238249" y="616495"/>
            <a:ext cx="0" cy="462987"/>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18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solidFill>
                  <a:schemeClr val="accent1"/>
                </a:solidFill>
                <a:latin typeface="+mn-lt"/>
              </a:rPr>
              <a:t>TWO IMAGES</a:t>
            </a:r>
            <a:br>
              <a:rPr lang="en-US" dirty="0">
                <a:solidFill>
                  <a:schemeClr val="accent1"/>
                </a:solidFill>
                <a:latin typeface="+mn-lt"/>
              </a:rPr>
            </a:br>
            <a:r>
              <a:rPr lang="en-US" dirty="0">
                <a:solidFill>
                  <a:schemeClr val="accent1"/>
                </a:solidFill>
                <a:latin typeface="+mn-lt"/>
              </a:rPr>
              <a:t>AWESOME</a:t>
            </a:r>
          </a:p>
        </p:txBody>
      </p:sp>
      <p:sp>
        <p:nvSpPr>
          <p:cNvPr id="10" name="TextBox 9"/>
          <p:cNvSpPr txBox="1"/>
          <p:nvPr/>
        </p:nvSpPr>
        <p:spPr>
          <a:xfrm>
            <a:off x="3784600" y="2665284"/>
            <a:ext cx="4610100" cy="1938992"/>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a:t>
            </a:r>
          </a:p>
        </p:txBody>
      </p:sp>
      <p:sp>
        <p:nvSpPr>
          <p:cNvPr id="11" name="Rectangle 10"/>
          <p:cNvSpPr/>
          <p:nvPr/>
        </p:nvSpPr>
        <p:spPr>
          <a:xfrm>
            <a:off x="5305063" y="5243162"/>
            <a:ext cx="1581874" cy="3800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bg1"/>
                </a:solidFill>
              </a:rPr>
              <a:t>READ MORE</a:t>
            </a:r>
          </a:p>
        </p:txBody>
      </p:sp>
      <p:pic>
        <p:nvPicPr>
          <p:cNvPr id="8" name="Picture Placeholder 7">
            <a:extLst>
              <a:ext uri="{FF2B5EF4-FFF2-40B4-BE49-F238E27FC236}">
                <a16:creationId xmlns:a16="http://schemas.microsoft.com/office/drawing/2014/main" id="{6255BB53-CDB6-471A-AD6C-0914841DEB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498" r="31498"/>
          <a:stretch>
            <a:fillRect/>
          </a:stretch>
        </p:blipFill>
        <p:spPr/>
      </p:pic>
      <p:pic>
        <p:nvPicPr>
          <p:cNvPr id="6" name="Picture Placeholder 5">
            <a:extLst>
              <a:ext uri="{FF2B5EF4-FFF2-40B4-BE49-F238E27FC236}">
                <a16:creationId xmlns:a16="http://schemas.microsoft.com/office/drawing/2014/main" id="{FE91A8AB-588C-4A14-9AB1-95FF4350303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3571" r="33571"/>
          <a:stretch>
            <a:fillRect/>
          </a:stretch>
        </p:blipFill>
        <p:spPr/>
      </p:pic>
    </p:spTree>
    <p:extLst>
      <p:ext uri="{BB962C8B-B14F-4D97-AF65-F5344CB8AC3E}">
        <p14:creationId xmlns:p14="http://schemas.microsoft.com/office/powerpoint/2010/main" val="33216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pc="0" dirty="0">
                <a:latin typeface="+mn-lt"/>
              </a:rPr>
              <a:t>ONE IMAGES</a:t>
            </a:r>
            <a:br>
              <a:rPr lang="en-US" spc="0" dirty="0">
                <a:latin typeface="+mn-lt"/>
              </a:rPr>
            </a:br>
            <a:r>
              <a:rPr lang="en-US" spc="0" dirty="0">
                <a:latin typeface="+mn-lt"/>
              </a:rPr>
              <a:t>AWESOME</a:t>
            </a:r>
          </a:p>
        </p:txBody>
      </p:sp>
      <p:sp>
        <p:nvSpPr>
          <p:cNvPr id="11" name="TextBox 10"/>
          <p:cNvSpPr txBox="1"/>
          <p:nvPr/>
        </p:nvSpPr>
        <p:spPr>
          <a:xfrm>
            <a:off x="3784600" y="2665284"/>
            <a:ext cx="4610100" cy="1938992"/>
          </a:xfrm>
          <a:prstGeom prst="rect">
            <a:avLst/>
          </a:prstGeom>
          <a:noFill/>
        </p:spPr>
        <p:txBody>
          <a:bodyPr wrap="square" lIns="0" rIns="0" rtlCol="0">
            <a:spAutoFit/>
          </a:bodyPr>
          <a:lstStyle/>
          <a:p>
            <a:pPr algn="ctr">
              <a:lnSpc>
                <a:spcPct val="150000"/>
              </a:lnSpc>
            </a:pPr>
            <a:r>
              <a:rPr lang="en-US" sz="1000" dirty="0">
                <a:solidFill>
                  <a:schemeClr val="bg1">
                    <a:alpha val="70000"/>
                  </a:schemeClr>
                </a:solidFill>
                <a:ea typeface="Roboto Slab Light" charset="0"/>
                <a:cs typeface="Roboto Slab Light" charset="0"/>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a:t>
            </a:r>
          </a:p>
        </p:txBody>
      </p:sp>
      <p:sp>
        <p:nvSpPr>
          <p:cNvPr id="12" name="Rectangle 11"/>
          <p:cNvSpPr/>
          <p:nvPr/>
        </p:nvSpPr>
        <p:spPr>
          <a:xfrm>
            <a:off x="5305063" y="5243162"/>
            <a:ext cx="1581874" cy="3800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a:solidFill>
                  <a:schemeClr val="bg1"/>
                </a:solidFill>
              </a:rPr>
              <a:t>READ MORE</a:t>
            </a:r>
            <a:endParaRPr lang="en-US" sz="1200" spc="300" dirty="0">
              <a:solidFill>
                <a:schemeClr val="bg1"/>
              </a:solidFill>
            </a:endParaRPr>
          </a:p>
        </p:txBody>
      </p:sp>
      <p:pic>
        <p:nvPicPr>
          <p:cNvPr id="6" name="Picture Placeholder 5">
            <a:extLst>
              <a:ext uri="{FF2B5EF4-FFF2-40B4-BE49-F238E27FC236}">
                <a16:creationId xmlns:a16="http://schemas.microsoft.com/office/drawing/2014/main" id="{0BC49E64-066E-4220-A4DA-54397F23EB5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373" b="27373"/>
          <a:stretch>
            <a:fillRect/>
          </a:stretch>
        </p:blipFill>
        <p:spPr/>
      </p:pic>
    </p:spTree>
    <p:extLst>
      <p:ext uri="{BB962C8B-B14F-4D97-AF65-F5344CB8AC3E}">
        <p14:creationId xmlns:p14="http://schemas.microsoft.com/office/powerpoint/2010/main" val="76598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a:latin typeface="+mn-lt"/>
              </a:rPr>
              <a:t>HAPPY OUR TEAM</a:t>
            </a:r>
          </a:p>
        </p:txBody>
      </p:sp>
      <p:sp>
        <p:nvSpPr>
          <p:cNvPr id="10" name="TextBox 9"/>
          <p:cNvSpPr txBox="1"/>
          <p:nvPr/>
        </p:nvSpPr>
        <p:spPr>
          <a:xfrm>
            <a:off x="1217331" y="4531051"/>
            <a:ext cx="3023289" cy="230832"/>
          </a:xfrm>
          <a:prstGeom prst="rect">
            <a:avLst/>
          </a:prstGeom>
          <a:noFill/>
        </p:spPr>
        <p:txBody>
          <a:bodyPr wrap="square" lIns="0" rIns="0" rtlCol="0">
            <a:spAutoFit/>
          </a:bodyPr>
          <a:lstStyle/>
          <a:p>
            <a:pPr algn="ctr">
              <a:lnSpc>
                <a:spcPct val="90000"/>
              </a:lnSpc>
            </a:pPr>
            <a:r>
              <a:rPr lang="en-US" sz="1000" spc="300" dirty="0"/>
              <a:t>MANAGER</a:t>
            </a:r>
          </a:p>
        </p:txBody>
      </p:sp>
      <p:sp>
        <p:nvSpPr>
          <p:cNvPr id="11" name="TextBox 10"/>
          <p:cNvSpPr txBox="1"/>
          <p:nvPr/>
        </p:nvSpPr>
        <p:spPr>
          <a:xfrm>
            <a:off x="1380825" y="4855215"/>
            <a:ext cx="2647533"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2" name="TextBox 11"/>
          <p:cNvSpPr txBox="1"/>
          <p:nvPr/>
        </p:nvSpPr>
        <p:spPr>
          <a:xfrm>
            <a:off x="1217331" y="4214324"/>
            <a:ext cx="3023289" cy="369332"/>
          </a:xfrm>
          <a:prstGeom prst="rect">
            <a:avLst/>
          </a:prstGeom>
          <a:noFill/>
        </p:spPr>
        <p:txBody>
          <a:bodyPr wrap="square" lIns="0" rIns="0" rtlCol="0">
            <a:spAutoFit/>
          </a:bodyPr>
          <a:lstStyle/>
          <a:p>
            <a:pPr algn="ctr">
              <a:lnSpc>
                <a:spcPct val="90000"/>
              </a:lnSpc>
            </a:pPr>
            <a:r>
              <a:rPr lang="en-US" sz="2000" b="1" spc="300" dirty="0">
                <a:ea typeface="Roboto Slab" charset="0"/>
                <a:cs typeface="Roboto Slab" charset="0"/>
              </a:rPr>
              <a:t>JOHN DOE</a:t>
            </a:r>
          </a:p>
        </p:txBody>
      </p:sp>
      <p:sp>
        <p:nvSpPr>
          <p:cNvPr id="13" name="TextBox 12"/>
          <p:cNvSpPr txBox="1"/>
          <p:nvPr/>
        </p:nvSpPr>
        <p:spPr>
          <a:xfrm>
            <a:off x="4606707" y="4531051"/>
            <a:ext cx="3023289" cy="230832"/>
          </a:xfrm>
          <a:prstGeom prst="rect">
            <a:avLst/>
          </a:prstGeom>
          <a:noFill/>
        </p:spPr>
        <p:txBody>
          <a:bodyPr wrap="square" lIns="0" rIns="0" rtlCol="0">
            <a:spAutoFit/>
          </a:bodyPr>
          <a:lstStyle/>
          <a:p>
            <a:pPr algn="ctr">
              <a:lnSpc>
                <a:spcPct val="90000"/>
              </a:lnSpc>
            </a:pPr>
            <a:r>
              <a:rPr lang="en-US" sz="1000" spc="300"/>
              <a:t>DESIGNER</a:t>
            </a:r>
            <a:endParaRPr lang="en-US" sz="1000" spc="300" dirty="0"/>
          </a:p>
        </p:txBody>
      </p:sp>
      <p:sp>
        <p:nvSpPr>
          <p:cNvPr id="14" name="TextBox 13"/>
          <p:cNvSpPr txBox="1"/>
          <p:nvPr/>
        </p:nvSpPr>
        <p:spPr>
          <a:xfrm>
            <a:off x="4777395" y="4855215"/>
            <a:ext cx="2647533"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5" name="TextBox 14"/>
          <p:cNvSpPr txBox="1"/>
          <p:nvPr/>
        </p:nvSpPr>
        <p:spPr>
          <a:xfrm>
            <a:off x="4606707" y="4214324"/>
            <a:ext cx="3023289" cy="369332"/>
          </a:xfrm>
          <a:prstGeom prst="rect">
            <a:avLst/>
          </a:prstGeom>
          <a:noFill/>
        </p:spPr>
        <p:txBody>
          <a:bodyPr wrap="square" lIns="0" rIns="0" rtlCol="0">
            <a:spAutoFit/>
          </a:bodyPr>
          <a:lstStyle/>
          <a:p>
            <a:pPr algn="ctr">
              <a:lnSpc>
                <a:spcPct val="90000"/>
              </a:lnSpc>
            </a:pPr>
            <a:r>
              <a:rPr lang="en-US" sz="2000" b="1" spc="300" dirty="0">
                <a:ea typeface="Roboto Slab" charset="0"/>
                <a:cs typeface="Roboto Slab" charset="0"/>
              </a:rPr>
              <a:t>JOHN DOE</a:t>
            </a:r>
          </a:p>
        </p:txBody>
      </p:sp>
      <p:sp>
        <p:nvSpPr>
          <p:cNvPr id="16" name="TextBox 15"/>
          <p:cNvSpPr txBox="1"/>
          <p:nvPr/>
        </p:nvSpPr>
        <p:spPr>
          <a:xfrm>
            <a:off x="7996083" y="4531051"/>
            <a:ext cx="3023289" cy="230832"/>
          </a:xfrm>
          <a:prstGeom prst="rect">
            <a:avLst/>
          </a:prstGeom>
          <a:noFill/>
        </p:spPr>
        <p:txBody>
          <a:bodyPr wrap="square" lIns="0" rIns="0" rtlCol="0">
            <a:spAutoFit/>
          </a:bodyPr>
          <a:lstStyle/>
          <a:p>
            <a:pPr algn="ctr">
              <a:lnSpc>
                <a:spcPct val="90000"/>
              </a:lnSpc>
            </a:pPr>
            <a:r>
              <a:rPr lang="en-US" sz="1000" spc="300" dirty="0"/>
              <a:t>CEO FOUNDER</a:t>
            </a:r>
          </a:p>
        </p:txBody>
      </p:sp>
      <p:sp>
        <p:nvSpPr>
          <p:cNvPr id="17" name="TextBox 16"/>
          <p:cNvSpPr txBox="1"/>
          <p:nvPr/>
        </p:nvSpPr>
        <p:spPr>
          <a:xfrm>
            <a:off x="8166771" y="4855215"/>
            <a:ext cx="2647533"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8" name="TextBox 17"/>
          <p:cNvSpPr txBox="1"/>
          <p:nvPr/>
        </p:nvSpPr>
        <p:spPr>
          <a:xfrm>
            <a:off x="7996083" y="4214324"/>
            <a:ext cx="3023289" cy="369332"/>
          </a:xfrm>
          <a:prstGeom prst="rect">
            <a:avLst/>
          </a:prstGeom>
          <a:noFill/>
        </p:spPr>
        <p:txBody>
          <a:bodyPr wrap="square" lIns="0" rIns="0" rtlCol="0">
            <a:spAutoFit/>
          </a:bodyPr>
          <a:lstStyle/>
          <a:p>
            <a:pPr algn="ctr">
              <a:lnSpc>
                <a:spcPct val="90000"/>
              </a:lnSpc>
            </a:pPr>
            <a:r>
              <a:rPr lang="en-US" sz="2000" b="1" spc="300" dirty="0">
                <a:ea typeface="Roboto Slab" charset="0"/>
                <a:cs typeface="Roboto Slab" charset="0"/>
              </a:rPr>
              <a:t>JOHN DOE</a:t>
            </a:r>
          </a:p>
        </p:txBody>
      </p:sp>
      <p:pic>
        <p:nvPicPr>
          <p:cNvPr id="7" name="Picture Placeholder 6">
            <a:extLst>
              <a:ext uri="{FF2B5EF4-FFF2-40B4-BE49-F238E27FC236}">
                <a16:creationId xmlns:a16="http://schemas.microsoft.com/office/drawing/2014/main" id="{0A951B42-B114-4701-9EA9-DC6576C8C28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7" r="67"/>
          <a:stretch>
            <a:fillRect/>
          </a:stretch>
        </p:blipFill>
        <p:spPr/>
      </p:pic>
      <p:pic>
        <p:nvPicPr>
          <p:cNvPr id="9" name="Picture Placeholder 8">
            <a:extLst>
              <a:ext uri="{FF2B5EF4-FFF2-40B4-BE49-F238E27FC236}">
                <a16:creationId xmlns:a16="http://schemas.microsoft.com/office/drawing/2014/main" id="{5287CF86-F7CB-437B-8CB4-974AFEFF16A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pic>
        <p:nvPicPr>
          <p:cNvPr id="20" name="Picture Placeholder 19">
            <a:extLst>
              <a:ext uri="{FF2B5EF4-FFF2-40B4-BE49-F238E27FC236}">
                <a16:creationId xmlns:a16="http://schemas.microsoft.com/office/drawing/2014/main" id="{0464ED5C-CEA1-46B8-BC20-DAEAE879568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4733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B8FAB51-18DA-429F-9628-1603DA3D8F66}"/>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0371" b="20371"/>
          <a:stretch>
            <a:fillRect/>
          </a:stretch>
        </p:blipFill>
        <p:spPr/>
      </p:pic>
      <p:pic>
        <p:nvPicPr>
          <p:cNvPr id="15" name="Picture Placeholder 14">
            <a:extLst>
              <a:ext uri="{FF2B5EF4-FFF2-40B4-BE49-F238E27FC236}">
                <a16:creationId xmlns:a16="http://schemas.microsoft.com/office/drawing/2014/main" id="{8C33029D-A1C3-4D6B-A0FE-DAFFEA79BC0C}"/>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0331" b="20331"/>
          <a:stretch>
            <a:fillRect/>
          </a:stretch>
        </p:blipFill>
        <p:spPr/>
      </p:pic>
      <p:pic>
        <p:nvPicPr>
          <p:cNvPr id="17" name="Picture Placeholder 16">
            <a:extLst>
              <a:ext uri="{FF2B5EF4-FFF2-40B4-BE49-F238E27FC236}">
                <a16:creationId xmlns:a16="http://schemas.microsoft.com/office/drawing/2014/main" id="{CBF81A98-FC3C-466A-8E4E-20D7A1472DE3}"/>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20371" b="20371"/>
          <a:stretch>
            <a:fillRect/>
          </a:stretch>
        </p:blipFill>
        <p:spPr/>
      </p:pic>
      <p:sp>
        <p:nvSpPr>
          <p:cNvPr id="2" name="Title 1"/>
          <p:cNvSpPr>
            <a:spLocks noGrp="1"/>
          </p:cNvSpPr>
          <p:nvPr>
            <p:ph type="title"/>
          </p:nvPr>
        </p:nvSpPr>
        <p:spPr/>
        <p:txBody>
          <a:bodyPr/>
          <a:lstStyle/>
          <a:p>
            <a:r>
              <a:rPr lang="en-US" dirty="0">
                <a:latin typeface="+mn-lt"/>
              </a:rPr>
              <a:t>THREE OUR TEAM</a:t>
            </a:r>
          </a:p>
        </p:txBody>
      </p:sp>
      <p:sp>
        <p:nvSpPr>
          <p:cNvPr id="9" name="Rectangle 8"/>
          <p:cNvSpPr/>
          <p:nvPr/>
        </p:nvSpPr>
        <p:spPr>
          <a:xfrm>
            <a:off x="735584" y="4104619"/>
            <a:ext cx="2592832" cy="38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tx1"/>
                </a:solidFill>
              </a:rPr>
              <a:t>ANNA MARIA</a:t>
            </a:r>
          </a:p>
        </p:txBody>
      </p:sp>
      <p:sp>
        <p:nvSpPr>
          <p:cNvPr id="10" name="Rectangle 9"/>
          <p:cNvSpPr/>
          <p:nvPr/>
        </p:nvSpPr>
        <p:spPr>
          <a:xfrm>
            <a:off x="4799584" y="4104619"/>
            <a:ext cx="2592832" cy="38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tx1"/>
                </a:solidFill>
              </a:rPr>
              <a:t>ADDAM</a:t>
            </a:r>
          </a:p>
        </p:txBody>
      </p:sp>
      <p:sp>
        <p:nvSpPr>
          <p:cNvPr id="11" name="Rectangle 10"/>
          <p:cNvSpPr/>
          <p:nvPr/>
        </p:nvSpPr>
        <p:spPr>
          <a:xfrm>
            <a:off x="8863584" y="4104619"/>
            <a:ext cx="2592832" cy="38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300" dirty="0">
                <a:solidFill>
                  <a:schemeClr val="tx1"/>
                </a:solidFill>
              </a:rPr>
              <a:t>MOLLY</a:t>
            </a:r>
          </a:p>
        </p:txBody>
      </p:sp>
      <p:sp>
        <p:nvSpPr>
          <p:cNvPr id="12" name="TextBox 11"/>
          <p:cNvSpPr txBox="1"/>
          <p:nvPr/>
        </p:nvSpPr>
        <p:spPr>
          <a:xfrm>
            <a:off x="520355"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3" name="TextBox 12"/>
          <p:cNvSpPr txBox="1"/>
          <p:nvPr/>
        </p:nvSpPr>
        <p:spPr>
          <a:xfrm>
            <a:off x="4578096"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
        <p:nvSpPr>
          <p:cNvPr id="14" name="TextBox 13"/>
          <p:cNvSpPr txBox="1"/>
          <p:nvPr/>
        </p:nvSpPr>
        <p:spPr>
          <a:xfrm>
            <a:off x="8648355" y="5181020"/>
            <a:ext cx="3023289" cy="784830"/>
          </a:xfrm>
          <a:prstGeom prst="rect">
            <a:avLst/>
          </a:prstGeom>
          <a:noFill/>
        </p:spPr>
        <p:txBody>
          <a:bodyPr wrap="square" lIns="0" rIns="0" rtlCol="0">
            <a:spAutoFit/>
          </a:bodyPr>
          <a:lstStyle/>
          <a:p>
            <a:pPr algn="ctr">
              <a:lnSpc>
                <a:spcPct val="150000"/>
              </a:lnSpc>
            </a:pPr>
            <a:r>
              <a:rPr lang="en-US" sz="1000" dirty="0">
                <a:solidFill>
                  <a:schemeClr val="tx1">
                    <a:alpha val="70000"/>
                  </a:schemeClr>
                </a:solidFill>
                <a:ea typeface="Roboto Slab Light" charset="0"/>
                <a:cs typeface="Roboto Slab Light" charset="0"/>
              </a:rPr>
              <a:t>It is a long established fact that a reader will be distracted by the readable content of a page when looking at its layout. </a:t>
            </a:r>
          </a:p>
        </p:txBody>
      </p:sp>
    </p:spTree>
    <p:extLst>
      <p:ext uri="{BB962C8B-B14F-4D97-AF65-F5344CB8AC3E}">
        <p14:creationId xmlns:p14="http://schemas.microsoft.com/office/powerpoint/2010/main" val="416916458"/>
      </p:ext>
    </p:extLst>
  </p:cSld>
  <p:clrMapOvr>
    <a:masterClrMapping/>
  </p:clrMapOvr>
</p:sld>
</file>

<file path=ppt/theme/theme1.xml><?xml version="1.0" encoding="utf-8"?>
<a:theme xmlns:a="http://schemas.openxmlformats.org/drawingml/2006/main" name="Office Theme">
  <a:themeElements>
    <a:clrScheme name="ShapeShift's Sunset White">
      <a:dk1>
        <a:srgbClr val="282725"/>
      </a:dk1>
      <a:lt1>
        <a:srgbClr val="FFFFFF"/>
      </a:lt1>
      <a:dk2>
        <a:srgbClr val="282725"/>
      </a:dk2>
      <a:lt2>
        <a:srgbClr val="FFFFFF"/>
      </a:lt2>
      <a:accent1>
        <a:srgbClr val="6394A1"/>
      </a:accent1>
      <a:accent2>
        <a:srgbClr val="6E9AB1"/>
      </a:accent2>
      <a:accent3>
        <a:srgbClr val="8EB2CA"/>
      </a:accent3>
      <a:accent4>
        <a:srgbClr val="A43142"/>
      </a:accent4>
      <a:accent5>
        <a:srgbClr val="B24D5B"/>
      </a:accent5>
      <a:accent6>
        <a:srgbClr val="CA6A72"/>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1523</Words>
  <Application>Microsoft Office PowerPoint</Application>
  <PresentationFormat>Widescreen</PresentationFormat>
  <Paragraphs>147</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Montserrat</vt:lpstr>
      <vt:lpstr>Source Sans Pro</vt:lpstr>
      <vt:lpstr>Office Theme</vt:lpstr>
      <vt:lpstr>COMPANY PRESENTATION</vt:lpstr>
      <vt:lpstr>PowerPoint Presentation</vt:lpstr>
      <vt:lpstr>PowerPoint Presentation</vt:lpstr>
      <vt:lpstr>THREE AWESOME VALUES</vt:lpstr>
      <vt:lpstr>PowerPoint Presentation</vt:lpstr>
      <vt:lpstr>TWO IMAGES AWESOME</vt:lpstr>
      <vt:lpstr>ONE IMAGES AWESOME</vt:lpstr>
      <vt:lpstr>HAPPY OUR TEAM</vt:lpstr>
      <vt:lpstr>THREE OUR TEAM</vt:lpstr>
      <vt:lpstr>PowerPoint Presentation</vt:lpstr>
      <vt:lpstr>PowerPoint Presentation</vt:lpstr>
      <vt:lpstr>PowerPoint Presentation</vt:lpstr>
      <vt:lpstr>OUR AWESOME PROJECTS FACT NUMBER</vt:lpstr>
      <vt:lpstr>01.  PROJECT  TITLE HERE</vt:lpstr>
      <vt:lpstr>PowerPoint Presentation</vt:lpstr>
      <vt:lpstr>MOBILE APPLICATION</vt:lpstr>
      <vt:lpstr>PowerPoint Presentation</vt:lpstr>
      <vt:lpstr>WEB DESIGN</vt:lpstr>
      <vt:lpstr>DATA CHART IN SMARTART</vt:lpstr>
      <vt:lpstr>PowerPoint Presentation</vt:lpstr>
      <vt:lpstr>CLEAN SAMPLE CHART</vt:lpstr>
      <vt:lpstr>CLEAN TABLE LAYOUT</vt:lpstr>
      <vt:lpstr>UNITED STATES MAP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dublin9design@gmail.com</dc:creator>
  <cp:lastModifiedBy>L J</cp:lastModifiedBy>
  <cp:revision>91</cp:revision>
  <dcterms:created xsi:type="dcterms:W3CDTF">2017-01-31T02:14:59Z</dcterms:created>
  <dcterms:modified xsi:type="dcterms:W3CDTF">2019-11-18T12:44:00Z</dcterms:modified>
</cp:coreProperties>
</file>