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4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3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871234" cy="6858000"/>
          </a:xfrm>
          <a:custGeom>
            <a:avLst/>
            <a:gdLst>
              <a:gd name="connsiteX0" fmla="*/ 5425916 w 21736806"/>
              <a:gd name="connsiteY0" fmla="*/ 12658783 h 13716000"/>
              <a:gd name="connsiteX1" fmla="*/ 6682967 w 21736806"/>
              <a:gd name="connsiteY1" fmla="*/ 13716000 h 13716000"/>
              <a:gd name="connsiteX2" fmla="*/ 4536766 w 21736806"/>
              <a:gd name="connsiteY2" fmla="*/ 13716000 h 13716000"/>
              <a:gd name="connsiteX3" fmla="*/ 0 w 21736806"/>
              <a:gd name="connsiteY3" fmla="*/ 8132357 h 13716000"/>
              <a:gd name="connsiteX4" fmla="*/ 5140327 w 21736806"/>
              <a:gd name="connsiteY4" fmla="*/ 12455520 h 13716000"/>
              <a:gd name="connsiteX5" fmla="*/ 4080227 w 21736806"/>
              <a:gd name="connsiteY5" fmla="*/ 13716000 h 13716000"/>
              <a:gd name="connsiteX6" fmla="*/ 0 w 21736806"/>
              <a:gd name="connsiteY6" fmla="*/ 13716000 h 13716000"/>
              <a:gd name="connsiteX7" fmla="*/ 4958914 w 21736806"/>
              <a:gd name="connsiteY7" fmla="*/ 5943601 h 13716000"/>
              <a:gd name="connsiteX8" fmla="*/ 14200447 w 21736806"/>
              <a:gd name="connsiteY8" fmla="*/ 13716000 h 13716000"/>
              <a:gd name="connsiteX9" fmla="*/ 7097249 w 21736806"/>
              <a:gd name="connsiteY9" fmla="*/ 13716000 h 13716000"/>
              <a:gd name="connsiteX10" fmla="*/ 2016129 w 21736806"/>
              <a:gd name="connsiteY10" fmla="*/ 9442630 h 13716000"/>
              <a:gd name="connsiteX11" fmla="*/ 10864411 w 21736806"/>
              <a:gd name="connsiteY11" fmla="*/ 4572000 h 13716000"/>
              <a:gd name="connsiteX12" fmla="*/ 21736806 w 21736806"/>
              <a:gd name="connsiteY12" fmla="*/ 13716000 h 13716000"/>
              <a:gd name="connsiteX13" fmla="*/ 14633609 w 21736806"/>
              <a:gd name="connsiteY13" fmla="*/ 13716000 h 13716000"/>
              <a:gd name="connsiteX14" fmla="*/ 7921627 w 21736806"/>
              <a:gd name="connsiteY14" fmla="*/ 8071028 h 13716000"/>
              <a:gd name="connsiteX15" fmla="*/ 0 w 21736806"/>
              <a:gd name="connsiteY15" fmla="*/ 1732026 h 13716000"/>
              <a:gd name="connsiteX16" fmla="*/ 4765964 w 21736806"/>
              <a:gd name="connsiteY16" fmla="*/ 5740341 h 13716000"/>
              <a:gd name="connsiteX17" fmla="*/ 1823179 w 21736806"/>
              <a:gd name="connsiteY17" fmla="*/ 9239370 h 13716000"/>
              <a:gd name="connsiteX18" fmla="*/ 0 w 21736806"/>
              <a:gd name="connsiteY18" fmla="*/ 7706023 h 13716000"/>
              <a:gd name="connsiteX19" fmla="*/ 0 w 21736806"/>
              <a:gd name="connsiteY19" fmla="*/ 0 h 13716000"/>
              <a:gd name="connsiteX20" fmla="*/ 5438849 w 21736806"/>
              <a:gd name="connsiteY20" fmla="*/ 0 h 13716000"/>
              <a:gd name="connsiteX21" fmla="*/ 10633364 w 21736806"/>
              <a:gd name="connsiteY21" fmla="*/ 4368740 h 13716000"/>
              <a:gd name="connsiteX22" fmla="*/ 7690579 w 21736806"/>
              <a:gd name="connsiteY22" fmla="*/ 7867768 h 13716000"/>
              <a:gd name="connsiteX23" fmla="*/ 0 w 21736806"/>
              <a:gd name="connsiteY23" fmla="*/ 1399766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736806" h="13716000">
                <a:moveTo>
                  <a:pt x="5425916" y="12658783"/>
                </a:moveTo>
                <a:lnTo>
                  <a:pt x="6682967" y="13716000"/>
                </a:lnTo>
                <a:lnTo>
                  <a:pt x="4536766" y="13716000"/>
                </a:lnTo>
                <a:close/>
                <a:moveTo>
                  <a:pt x="0" y="8132357"/>
                </a:moveTo>
                <a:lnTo>
                  <a:pt x="5140327" y="12455520"/>
                </a:lnTo>
                <a:lnTo>
                  <a:pt x="4080227" y="13716000"/>
                </a:lnTo>
                <a:lnTo>
                  <a:pt x="0" y="13716000"/>
                </a:lnTo>
                <a:close/>
                <a:moveTo>
                  <a:pt x="4958914" y="5943601"/>
                </a:moveTo>
                <a:lnTo>
                  <a:pt x="14200447" y="13716000"/>
                </a:lnTo>
                <a:lnTo>
                  <a:pt x="7097249" y="13716000"/>
                </a:lnTo>
                <a:lnTo>
                  <a:pt x="2016129" y="9442630"/>
                </a:lnTo>
                <a:close/>
                <a:moveTo>
                  <a:pt x="10864411" y="4572000"/>
                </a:moveTo>
                <a:lnTo>
                  <a:pt x="21736806" y="13716000"/>
                </a:lnTo>
                <a:lnTo>
                  <a:pt x="14633609" y="13716000"/>
                </a:lnTo>
                <a:lnTo>
                  <a:pt x="7921627" y="8071028"/>
                </a:lnTo>
                <a:close/>
                <a:moveTo>
                  <a:pt x="0" y="1732026"/>
                </a:moveTo>
                <a:lnTo>
                  <a:pt x="4765964" y="5740341"/>
                </a:lnTo>
                <a:lnTo>
                  <a:pt x="1823179" y="9239370"/>
                </a:lnTo>
                <a:lnTo>
                  <a:pt x="0" y="7706023"/>
                </a:lnTo>
                <a:close/>
                <a:moveTo>
                  <a:pt x="0" y="0"/>
                </a:moveTo>
                <a:lnTo>
                  <a:pt x="5438849" y="0"/>
                </a:lnTo>
                <a:lnTo>
                  <a:pt x="10633364" y="4368740"/>
                </a:lnTo>
                <a:lnTo>
                  <a:pt x="7690579" y="7867768"/>
                </a:lnTo>
                <a:lnTo>
                  <a:pt x="0" y="139976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25071" y="1"/>
            <a:ext cx="8566929" cy="6778454"/>
          </a:xfrm>
          <a:custGeom>
            <a:avLst/>
            <a:gdLst>
              <a:gd name="connsiteX0" fmla="*/ 0 w 17129397"/>
              <a:gd name="connsiteY0" fmla="*/ 0 h 13556907"/>
              <a:gd name="connsiteX1" fmla="*/ 17129397 w 17129397"/>
              <a:gd name="connsiteY1" fmla="*/ 0 h 13556907"/>
              <a:gd name="connsiteX2" fmla="*/ 17129397 w 17129397"/>
              <a:gd name="connsiteY2" fmla="*/ 9926572 h 13556907"/>
              <a:gd name="connsiteX3" fmla="*/ 13477736 w 17129397"/>
              <a:gd name="connsiteY3" fmla="*/ 13556907 h 135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9397" h="13556907">
                <a:moveTo>
                  <a:pt x="0" y="0"/>
                </a:moveTo>
                <a:lnTo>
                  <a:pt x="17129397" y="0"/>
                </a:lnTo>
                <a:lnTo>
                  <a:pt x="17129397" y="9926572"/>
                </a:lnTo>
                <a:lnTo>
                  <a:pt x="13477736" y="135569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62153" y="0"/>
            <a:ext cx="7429847" cy="6858000"/>
          </a:xfrm>
          <a:custGeom>
            <a:avLst/>
            <a:gdLst>
              <a:gd name="connsiteX0" fmla="*/ 0 w 14855825"/>
              <a:gd name="connsiteY0" fmla="*/ 0 h 13716000"/>
              <a:gd name="connsiteX1" fmla="*/ 14855825 w 14855825"/>
              <a:gd name="connsiteY1" fmla="*/ 0 h 13716000"/>
              <a:gd name="connsiteX2" fmla="*/ 14855825 w 14855825"/>
              <a:gd name="connsiteY2" fmla="*/ 13716000 h 13716000"/>
              <a:gd name="connsiteX3" fmla="*/ 8943975 w 1485582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5825" h="13716000">
                <a:moveTo>
                  <a:pt x="0" y="0"/>
                </a:moveTo>
                <a:lnTo>
                  <a:pt x="14855825" y="0"/>
                </a:lnTo>
                <a:lnTo>
                  <a:pt x="14855825" y="13716000"/>
                </a:lnTo>
                <a:lnTo>
                  <a:pt x="8943975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86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366906" cy="6858000"/>
          </a:xfrm>
          <a:custGeom>
            <a:avLst/>
            <a:gdLst>
              <a:gd name="connsiteX0" fmla="*/ 612297 w 10731016"/>
              <a:gd name="connsiteY0" fmla="*/ 10876943 h 13716000"/>
              <a:gd name="connsiteX1" fmla="*/ 2444270 w 10731016"/>
              <a:gd name="connsiteY1" fmla="*/ 12708915 h 13716000"/>
              <a:gd name="connsiteX2" fmla="*/ 1437184 w 10731016"/>
              <a:gd name="connsiteY2" fmla="*/ 13716000 h 13716000"/>
              <a:gd name="connsiteX3" fmla="*/ 0 w 10731016"/>
              <a:gd name="connsiteY3" fmla="*/ 13716000 h 13716000"/>
              <a:gd name="connsiteX4" fmla="*/ 0 w 10731016"/>
              <a:gd name="connsiteY4" fmla="*/ 11489240 h 13716000"/>
              <a:gd name="connsiteX5" fmla="*/ 8759847 w 10731016"/>
              <a:gd name="connsiteY5" fmla="*/ 10697124 h 13716000"/>
              <a:gd name="connsiteX6" fmla="*/ 10591819 w 10731016"/>
              <a:gd name="connsiteY6" fmla="*/ 12529095 h 13716000"/>
              <a:gd name="connsiteX7" fmla="*/ 9404914 w 10731016"/>
              <a:gd name="connsiteY7" fmla="*/ 13716000 h 13716000"/>
              <a:gd name="connsiteX8" fmla="*/ 5740971 w 10731016"/>
              <a:gd name="connsiteY8" fmla="*/ 13716000 h 13716000"/>
              <a:gd name="connsiteX9" fmla="*/ 8719327 w 10731016"/>
              <a:gd name="connsiteY9" fmla="*/ 6752005 h 13716000"/>
              <a:gd name="connsiteX10" fmla="*/ 10551299 w 10731016"/>
              <a:gd name="connsiteY10" fmla="*/ 8583975 h 13716000"/>
              <a:gd name="connsiteX11" fmla="*/ 5419275 w 10731016"/>
              <a:gd name="connsiteY11" fmla="*/ 13716000 h 13716000"/>
              <a:gd name="connsiteX12" fmla="*/ 2710109 w 10731016"/>
              <a:gd name="connsiteY12" fmla="*/ 13716000 h 13716000"/>
              <a:gd name="connsiteX13" fmla="*/ 2232720 w 10731016"/>
              <a:gd name="connsiteY13" fmla="*/ 13238611 h 13716000"/>
              <a:gd name="connsiteX14" fmla="*/ 4755670 w 10731016"/>
              <a:gd name="connsiteY14" fmla="*/ 6743092 h 13716000"/>
              <a:gd name="connsiteX15" fmla="*/ 6587642 w 10731016"/>
              <a:gd name="connsiteY15" fmla="*/ 8575063 h 13716000"/>
              <a:gd name="connsiteX16" fmla="*/ 2600410 w 10731016"/>
              <a:gd name="connsiteY16" fmla="*/ 12562296 h 13716000"/>
              <a:gd name="connsiteX17" fmla="*/ 768438 w 10731016"/>
              <a:gd name="connsiteY17" fmla="*/ 10730324 h 13716000"/>
              <a:gd name="connsiteX18" fmla="*/ 1817494 w 10731016"/>
              <a:gd name="connsiteY18" fmla="*/ 5752449 h 13716000"/>
              <a:gd name="connsiteX19" fmla="*/ 3649467 w 10731016"/>
              <a:gd name="connsiteY19" fmla="*/ 7584422 h 13716000"/>
              <a:gd name="connsiteX20" fmla="*/ 0 w 10731016"/>
              <a:gd name="connsiteY20" fmla="*/ 11233886 h 13716000"/>
              <a:gd name="connsiteX21" fmla="*/ 0 w 10731016"/>
              <a:gd name="connsiteY21" fmla="*/ 7569943 h 13716000"/>
              <a:gd name="connsiteX22" fmla="*/ 8899045 w 10731016"/>
              <a:gd name="connsiteY22" fmla="*/ 2613718 h 13716000"/>
              <a:gd name="connsiteX23" fmla="*/ 10731016 w 10731016"/>
              <a:gd name="connsiteY23" fmla="*/ 4445690 h 13716000"/>
              <a:gd name="connsiteX24" fmla="*/ 6743783 w 10731016"/>
              <a:gd name="connsiteY24" fmla="*/ 8432921 h 13716000"/>
              <a:gd name="connsiteX25" fmla="*/ 4911811 w 10731016"/>
              <a:gd name="connsiteY25" fmla="*/ 6600951 h 13716000"/>
              <a:gd name="connsiteX26" fmla="*/ 1621862 w 10731016"/>
              <a:gd name="connsiteY26" fmla="*/ 2028828 h 13716000"/>
              <a:gd name="connsiteX27" fmla="*/ 3453834 w 10731016"/>
              <a:gd name="connsiteY27" fmla="*/ 3860800 h 13716000"/>
              <a:gd name="connsiteX28" fmla="*/ 0 w 10731016"/>
              <a:gd name="connsiteY28" fmla="*/ 7314633 h 13716000"/>
              <a:gd name="connsiteX29" fmla="*/ 0 w 10731016"/>
              <a:gd name="connsiteY29" fmla="*/ 3650690 h 13716000"/>
              <a:gd name="connsiteX30" fmla="*/ 7579465 w 10731016"/>
              <a:gd name="connsiteY30" fmla="*/ 0 h 13716000"/>
              <a:gd name="connsiteX31" fmla="*/ 9341017 w 10731016"/>
              <a:gd name="connsiteY31" fmla="*/ 0 h 13716000"/>
              <a:gd name="connsiteX32" fmla="*/ 10292213 w 10731016"/>
              <a:gd name="connsiteY32" fmla="*/ 951196 h 13716000"/>
              <a:gd name="connsiteX33" fmla="*/ 3805606 w 10731016"/>
              <a:gd name="connsiteY33" fmla="*/ 7437803 h 13716000"/>
              <a:gd name="connsiteX34" fmla="*/ 1973633 w 10731016"/>
              <a:gd name="connsiteY34" fmla="*/ 5605832 h 13716000"/>
              <a:gd name="connsiteX35" fmla="*/ 3631635 w 10731016"/>
              <a:gd name="connsiteY35" fmla="*/ 0 h 13716000"/>
              <a:gd name="connsiteX36" fmla="*/ 7295579 w 10731016"/>
              <a:gd name="connsiteY36" fmla="*/ 0 h 13716000"/>
              <a:gd name="connsiteX37" fmla="*/ 3581399 w 10731016"/>
              <a:gd name="connsiteY37" fmla="*/ 3714182 h 13716000"/>
              <a:gd name="connsiteX38" fmla="*/ 1749427 w 10731016"/>
              <a:gd name="connsiteY38" fmla="*/ 1882209 h 13716000"/>
              <a:gd name="connsiteX39" fmla="*/ 0 w 10731016"/>
              <a:gd name="connsiteY39" fmla="*/ 0 h 13716000"/>
              <a:gd name="connsiteX40" fmla="*/ 3366804 w 10731016"/>
              <a:gd name="connsiteY40" fmla="*/ 0 h 13716000"/>
              <a:gd name="connsiteX41" fmla="*/ 0 w 10731016"/>
              <a:gd name="connsiteY41" fmla="*/ 3366803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731016" h="13716000">
                <a:moveTo>
                  <a:pt x="612297" y="10876943"/>
                </a:moveTo>
                <a:lnTo>
                  <a:pt x="2444270" y="12708915"/>
                </a:lnTo>
                <a:lnTo>
                  <a:pt x="1437184" y="13716000"/>
                </a:lnTo>
                <a:lnTo>
                  <a:pt x="0" y="13716000"/>
                </a:lnTo>
                <a:lnTo>
                  <a:pt x="0" y="11489240"/>
                </a:lnTo>
                <a:close/>
                <a:moveTo>
                  <a:pt x="8759847" y="10697124"/>
                </a:moveTo>
                <a:lnTo>
                  <a:pt x="10591819" y="12529095"/>
                </a:lnTo>
                <a:lnTo>
                  <a:pt x="9404914" y="13716000"/>
                </a:lnTo>
                <a:lnTo>
                  <a:pt x="5740971" y="13716000"/>
                </a:lnTo>
                <a:close/>
                <a:moveTo>
                  <a:pt x="8719327" y="6752005"/>
                </a:moveTo>
                <a:lnTo>
                  <a:pt x="10551299" y="8583975"/>
                </a:lnTo>
                <a:lnTo>
                  <a:pt x="5419275" y="13716000"/>
                </a:lnTo>
                <a:lnTo>
                  <a:pt x="2710109" y="13716000"/>
                </a:lnTo>
                <a:lnTo>
                  <a:pt x="2232720" y="13238611"/>
                </a:lnTo>
                <a:close/>
                <a:moveTo>
                  <a:pt x="4755670" y="6743092"/>
                </a:moveTo>
                <a:lnTo>
                  <a:pt x="6587642" y="8575063"/>
                </a:lnTo>
                <a:lnTo>
                  <a:pt x="2600410" y="12562296"/>
                </a:lnTo>
                <a:lnTo>
                  <a:pt x="768438" y="10730324"/>
                </a:lnTo>
                <a:close/>
                <a:moveTo>
                  <a:pt x="1817494" y="5752449"/>
                </a:moveTo>
                <a:lnTo>
                  <a:pt x="3649467" y="7584422"/>
                </a:lnTo>
                <a:lnTo>
                  <a:pt x="0" y="11233886"/>
                </a:lnTo>
                <a:lnTo>
                  <a:pt x="0" y="7569943"/>
                </a:lnTo>
                <a:close/>
                <a:moveTo>
                  <a:pt x="8899045" y="2613718"/>
                </a:moveTo>
                <a:lnTo>
                  <a:pt x="10731016" y="4445690"/>
                </a:lnTo>
                <a:lnTo>
                  <a:pt x="6743783" y="8432921"/>
                </a:lnTo>
                <a:lnTo>
                  <a:pt x="4911811" y="6600951"/>
                </a:lnTo>
                <a:close/>
                <a:moveTo>
                  <a:pt x="1621862" y="2028828"/>
                </a:moveTo>
                <a:lnTo>
                  <a:pt x="3453834" y="3860800"/>
                </a:lnTo>
                <a:lnTo>
                  <a:pt x="0" y="7314633"/>
                </a:lnTo>
                <a:lnTo>
                  <a:pt x="0" y="3650690"/>
                </a:lnTo>
                <a:close/>
                <a:moveTo>
                  <a:pt x="7579465" y="0"/>
                </a:moveTo>
                <a:lnTo>
                  <a:pt x="9341017" y="0"/>
                </a:lnTo>
                <a:lnTo>
                  <a:pt x="10292213" y="951196"/>
                </a:lnTo>
                <a:lnTo>
                  <a:pt x="3805606" y="7437803"/>
                </a:lnTo>
                <a:lnTo>
                  <a:pt x="1973633" y="5605832"/>
                </a:lnTo>
                <a:close/>
                <a:moveTo>
                  <a:pt x="3631635" y="0"/>
                </a:moveTo>
                <a:lnTo>
                  <a:pt x="7295579" y="0"/>
                </a:lnTo>
                <a:lnTo>
                  <a:pt x="3581399" y="3714182"/>
                </a:lnTo>
                <a:lnTo>
                  <a:pt x="1749427" y="1882209"/>
                </a:lnTo>
                <a:close/>
                <a:moveTo>
                  <a:pt x="0" y="0"/>
                </a:moveTo>
                <a:lnTo>
                  <a:pt x="3366804" y="0"/>
                </a:lnTo>
                <a:lnTo>
                  <a:pt x="0" y="336680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068623" cy="6858000"/>
          </a:xfrm>
          <a:custGeom>
            <a:avLst/>
            <a:gdLst>
              <a:gd name="connsiteX0" fmla="*/ 451258 w 10134606"/>
              <a:gd name="connsiteY0" fmla="*/ 12881995 h 13715999"/>
              <a:gd name="connsiteX1" fmla="*/ 1175657 w 10134606"/>
              <a:gd name="connsiteY1" fmla="*/ 13164976 h 13715999"/>
              <a:gd name="connsiteX2" fmla="*/ 1497810 w 10134606"/>
              <a:gd name="connsiteY2" fmla="*/ 13630128 h 13715999"/>
              <a:gd name="connsiteX3" fmla="*/ 1525109 w 10134606"/>
              <a:gd name="connsiteY3" fmla="*/ 13715998 h 13715999"/>
              <a:gd name="connsiteX4" fmla="*/ 1 w 10134606"/>
              <a:gd name="connsiteY4" fmla="*/ 13715998 h 13715999"/>
              <a:gd name="connsiteX5" fmla="*/ 1 w 10134606"/>
              <a:gd name="connsiteY5" fmla="*/ 12962011 h 13715999"/>
              <a:gd name="connsiteX6" fmla="*/ 83029 w 10134606"/>
              <a:gd name="connsiteY6" fmla="*/ 12931691 h 13715999"/>
              <a:gd name="connsiteX7" fmla="*/ 451258 w 10134606"/>
              <a:gd name="connsiteY7" fmla="*/ 12881995 h 13715999"/>
              <a:gd name="connsiteX8" fmla="*/ 4410393 w 10134606"/>
              <a:gd name="connsiteY8" fmla="*/ 12484502 h 13715999"/>
              <a:gd name="connsiteX9" fmla="*/ 5208022 w 10134606"/>
              <a:gd name="connsiteY9" fmla="*/ 12796084 h 13715999"/>
              <a:gd name="connsiteX10" fmla="*/ 6263087 w 10134606"/>
              <a:gd name="connsiteY10" fmla="*/ 13715998 h 13715999"/>
              <a:gd name="connsiteX11" fmla="*/ 3109640 w 10134606"/>
              <a:gd name="connsiteY11" fmla="*/ 13715998 h 13715999"/>
              <a:gd name="connsiteX12" fmla="*/ 3113064 w 10134606"/>
              <a:gd name="connsiteY12" fmla="*/ 13640070 h 13715999"/>
              <a:gd name="connsiteX13" fmla="*/ 3271900 w 10134606"/>
              <a:gd name="connsiteY13" fmla="*/ 13127808 h 13715999"/>
              <a:gd name="connsiteX14" fmla="*/ 3420314 w 10134606"/>
              <a:gd name="connsiteY14" fmla="*/ 12918422 h 13715999"/>
              <a:gd name="connsiteX15" fmla="*/ 3510379 w 10134606"/>
              <a:gd name="connsiteY15" fmla="*/ 12825076 h 13715999"/>
              <a:gd name="connsiteX16" fmla="*/ 4410393 w 10134606"/>
              <a:gd name="connsiteY16" fmla="*/ 12484502 h 13715999"/>
              <a:gd name="connsiteX17" fmla="*/ 1 w 10134606"/>
              <a:gd name="connsiteY17" fmla="*/ 8232383 h 13715999"/>
              <a:gd name="connsiteX18" fmla="*/ 3178520 w 10134606"/>
              <a:gd name="connsiteY18" fmla="*/ 11003739 h 13715999"/>
              <a:gd name="connsiteX19" fmla="*/ 3300856 w 10134606"/>
              <a:gd name="connsiteY19" fmla="*/ 12791448 h 13715999"/>
              <a:gd name="connsiteX20" fmla="*/ 3300857 w 10134606"/>
              <a:gd name="connsiteY20" fmla="*/ 12791448 h 13715999"/>
              <a:gd name="connsiteX21" fmla="*/ 1513149 w 10134606"/>
              <a:gd name="connsiteY21" fmla="*/ 12913783 h 13715999"/>
              <a:gd name="connsiteX22" fmla="*/ 0 w 10134606"/>
              <a:gd name="connsiteY22" fmla="*/ 11594466 h 13715999"/>
              <a:gd name="connsiteX23" fmla="*/ 4962842 w 10134606"/>
              <a:gd name="connsiteY23" fmla="*/ 5274080 h 13715999"/>
              <a:gd name="connsiteX24" fmla="*/ 5760469 w 10134606"/>
              <a:gd name="connsiteY24" fmla="*/ 5585664 h 13715999"/>
              <a:gd name="connsiteX25" fmla="*/ 9560268 w 10134606"/>
              <a:gd name="connsiteY25" fmla="*/ 8898715 h 13715999"/>
              <a:gd name="connsiteX26" fmla="*/ 9682607 w 10134606"/>
              <a:gd name="connsiteY26" fmla="*/ 10686424 h 13715999"/>
              <a:gd name="connsiteX27" fmla="*/ 9682605 w 10134606"/>
              <a:gd name="connsiteY27" fmla="*/ 10686420 h 13715999"/>
              <a:gd name="connsiteX28" fmla="*/ 7894896 w 10134606"/>
              <a:gd name="connsiteY28" fmla="*/ 10808758 h 13715999"/>
              <a:gd name="connsiteX29" fmla="*/ 4095100 w 10134606"/>
              <a:gd name="connsiteY29" fmla="*/ 7495706 h 13715999"/>
              <a:gd name="connsiteX30" fmla="*/ 3972761 w 10134606"/>
              <a:gd name="connsiteY30" fmla="*/ 5707999 h 13715999"/>
              <a:gd name="connsiteX31" fmla="*/ 3972761 w 10134606"/>
              <a:gd name="connsiteY31" fmla="*/ 5708001 h 13715999"/>
              <a:gd name="connsiteX32" fmla="*/ 4962842 w 10134606"/>
              <a:gd name="connsiteY32" fmla="*/ 5274080 h 13715999"/>
              <a:gd name="connsiteX33" fmla="*/ 9015699 w 10134606"/>
              <a:gd name="connsiteY33" fmla="*/ 4932284 h 13715999"/>
              <a:gd name="connsiteX34" fmla="*/ 9740097 w 10134606"/>
              <a:gd name="connsiteY34" fmla="*/ 5215262 h 13715999"/>
              <a:gd name="connsiteX35" fmla="*/ 9851202 w 10134606"/>
              <a:gd name="connsiteY35" fmla="*/ 6838844 h 13715999"/>
              <a:gd name="connsiteX36" fmla="*/ 9698309 w 10134606"/>
              <a:gd name="connsiteY36" fmla="*/ 7014201 h 13715999"/>
              <a:gd name="connsiteX37" fmla="*/ 8074725 w 10134606"/>
              <a:gd name="connsiteY37" fmla="*/ 7125305 h 13715999"/>
              <a:gd name="connsiteX38" fmla="*/ 8074726 w 10134606"/>
              <a:gd name="connsiteY38" fmla="*/ 7125304 h 13715999"/>
              <a:gd name="connsiteX39" fmla="*/ 7963621 w 10134606"/>
              <a:gd name="connsiteY39" fmla="*/ 5501723 h 13715999"/>
              <a:gd name="connsiteX40" fmla="*/ 8116514 w 10134606"/>
              <a:gd name="connsiteY40" fmla="*/ 5326368 h 13715999"/>
              <a:gd name="connsiteX41" fmla="*/ 8905296 w 10134606"/>
              <a:gd name="connsiteY41" fmla="*/ 4934560 h 13715999"/>
              <a:gd name="connsiteX42" fmla="*/ 9015699 w 10134606"/>
              <a:gd name="connsiteY42" fmla="*/ 4932284 h 13715999"/>
              <a:gd name="connsiteX43" fmla="*/ 1 w 10134606"/>
              <a:gd name="connsiteY43" fmla="*/ 4416831 h 13715999"/>
              <a:gd name="connsiteX44" fmla="*/ 9552448 w 10134606"/>
              <a:gd name="connsiteY44" fmla="*/ 12745627 h 13715999"/>
              <a:gd name="connsiteX45" fmla="*/ 9983863 w 10134606"/>
              <a:gd name="connsiteY45" fmla="*/ 13614145 h 13715999"/>
              <a:gd name="connsiteX46" fmla="*/ 9985963 w 10134606"/>
              <a:gd name="connsiteY46" fmla="*/ 13715998 h 13715999"/>
              <a:gd name="connsiteX47" fmla="*/ 6809349 w 10134606"/>
              <a:gd name="connsiteY47" fmla="*/ 13715999 h 13715999"/>
              <a:gd name="connsiteX48" fmla="*/ 0 w 10134606"/>
              <a:gd name="connsiteY48" fmla="*/ 7778915 h 13715999"/>
              <a:gd name="connsiteX49" fmla="*/ 0 w 10134606"/>
              <a:gd name="connsiteY49" fmla="*/ 609197 h 13715999"/>
              <a:gd name="connsiteX50" fmla="*/ 3671603 w 10134606"/>
              <a:gd name="connsiteY50" fmla="*/ 3810474 h 13715999"/>
              <a:gd name="connsiteX51" fmla="*/ 3793939 w 10134606"/>
              <a:gd name="connsiteY51" fmla="*/ 5598181 h 13715999"/>
              <a:gd name="connsiteX52" fmla="*/ 3793940 w 10134606"/>
              <a:gd name="connsiteY52" fmla="*/ 5598181 h 13715999"/>
              <a:gd name="connsiteX53" fmla="*/ 2006231 w 10134606"/>
              <a:gd name="connsiteY53" fmla="*/ 5720517 h 13715999"/>
              <a:gd name="connsiteX54" fmla="*/ 0 w 10134606"/>
              <a:gd name="connsiteY54" fmla="*/ 3971281 h 13715999"/>
              <a:gd name="connsiteX55" fmla="*/ 9276115 w 10134606"/>
              <a:gd name="connsiteY55" fmla="*/ 0 h 13715999"/>
              <a:gd name="connsiteX56" fmla="*/ 9412833 w 10134606"/>
              <a:gd name="connsiteY56" fmla="*/ 161571 h 13715999"/>
              <a:gd name="connsiteX57" fmla="*/ 9281616 w 10134606"/>
              <a:gd name="connsiteY57" fmla="*/ 4107922 h 13715999"/>
              <a:gd name="connsiteX58" fmla="*/ 4873640 w 10134606"/>
              <a:gd name="connsiteY58" fmla="*/ 4409569 h 13715999"/>
              <a:gd name="connsiteX59" fmla="*/ 0 w 10134606"/>
              <a:gd name="connsiteY59" fmla="*/ 160235 h 13715999"/>
              <a:gd name="connsiteX60" fmla="*/ 0 w 10134606"/>
              <a:gd name="connsiteY60" fmla="*/ 2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134606" h="13715999">
                <a:moveTo>
                  <a:pt x="451258" y="12881995"/>
                </a:moveTo>
                <a:cubicBezTo>
                  <a:pt x="709067" y="12888986"/>
                  <a:pt x="966084" y="12982248"/>
                  <a:pt x="1175657" y="13164976"/>
                </a:cubicBezTo>
                <a:cubicBezTo>
                  <a:pt x="1325350" y="13295494"/>
                  <a:pt x="1433123" y="13456213"/>
                  <a:pt x="1497810" y="13630128"/>
                </a:cubicBezTo>
                <a:lnTo>
                  <a:pt x="1525109" y="13715998"/>
                </a:lnTo>
                <a:lnTo>
                  <a:pt x="1" y="13715998"/>
                </a:lnTo>
                <a:lnTo>
                  <a:pt x="1" y="12962011"/>
                </a:lnTo>
                <a:lnTo>
                  <a:pt x="83029" y="12931691"/>
                </a:lnTo>
                <a:cubicBezTo>
                  <a:pt x="202471" y="12895309"/>
                  <a:pt x="326956" y="12878625"/>
                  <a:pt x="451258" y="12881995"/>
                </a:cubicBezTo>
                <a:close/>
                <a:moveTo>
                  <a:pt x="4410393" y="12484502"/>
                </a:moveTo>
                <a:cubicBezTo>
                  <a:pt x="4694265" y="12492198"/>
                  <a:pt x="4977264" y="12594888"/>
                  <a:pt x="5208022" y="12796084"/>
                </a:cubicBezTo>
                <a:lnTo>
                  <a:pt x="6263087" y="13715998"/>
                </a:lnTo>
                <a:lnTo>
                  <a:pt x="3109640" y="13715998"/>
                </a:lnTo>
                <a:lnTo>
                  <a:pt x="3113064" y="13640070"/>
                </a:lnTo>
                <a:cubicBezTo>
                  <a:pt x="3128495" y="13463002"/>
                  <a:pt x="3181154" y="13288069"/>
                  <a:pt x="3271900" y="13127808"/>
                </a:cubicBezTo>
                <a:lnTo>
                  <a:pt x="3420314" y="12918422"/>
                </a:lnTo>
                <a:lnTo>
                  <a:pt x="3510379" y="12825076"/>
                </a:lnTo>
                <a:cubicBezTo>
                  <a:pt x="3760403" y="12590978"/>
                  <a:pt x="4085968" y="12475705"/>
                  <a:pt x="4410393" y="12484502"/>
                </a:cubicBezTo>
                <a:close/>
                <a:moveTo>
                  <a:pt x="1" y="8232383"/>
                </a:moveTo>
                <a:lnTo>
                  <a:pt x="3178520" y="11003739"/>
                </a:lnTo>
                <a:cubicBezTo>
                  <a:pt x="3705965" y="11463620"/>
                  <a:pt x="3760736" y="12264003"/>
                  <a:pt x="3300856" y="12791448"/>
                </a:cubicBezTo>
                <a:lnTo>
                  <a:pt x="3300857" y="12791448"/>
                </a:lnTo>
                <a:cubicBezTo>
                  <a:pt x="2840976" y="13318892"/>
                  <a:pt x="2040591" y="13373664"/>
                  <a:pt x="1513149" y="12913783"/>
                </a:cubicBezTo>
                <a:lnTo>
                  <a:pt x="0" y="11594466"/>
                </a:lnTo>
                <a:close/>
                <a:moveTo>
                  <a:pt x="4962842" y="5274080"/>
                </a:moveTo>
                <a:cubicBezTo>
                  <a:pt x="5246715" y="5281778"/>
                  <a:pt x="5529711" y="5384467"/>
                  <a:pt x="5760469" y="5585664"/>
                </a:cubicBezTo>
                <a:lnTo>
                  <a:pt x="9560268" y="8898715"/>
                </a:lnTo>
                <a:cubicBezTo>
                  <a:pt x="10087712" y="9358594"/>
                  <a:pt x="10142487" y="10158979"/>
                  <a:pt x="9682607" y="10686424"/>
                </a:cubicBezTo>
                <a:lnTo>
                  <a:pt x="9682605" y="10686420"/>
                </a:lnTo>
                <a:cubicBezTo>
                  <a:pt x="9222725" y="11213865"/>
                  <a:pt x="8422341" y="11268638"/>
                  <a:pt x="7894896" y="10808758"/>
                </a:cubicBezTo>
                <a:lnTo>
                  <a:pt x="4095100" y="7495706"/>
                </a:lnTo>
                <a:cubicBezTo>
                  <a:pt x="3567656" y="7035826"/>
                  <a:pt x="3512882" y="6235442"/>
                  <a:pt x="3972761" y="5707999"/>
                </a:cubicBezTo>
                <a:lnTo>
                  <a:pt x="3972761" y="5708001"/>
                </a:lnTo>
                <a:cubicBezTo>
                  <a:pt x="4231441" y="5411312"/>
                  <a:pt x="4597864" y="5264182"/>
                  <a:pt x="4962842" y="5274080"/>
                </a:cubicBezTo>
                <a:close/>
                <a:moveTo>
                  <a:pt x="9015699" y="4932284"/>
                </a:moveTo>
                <a:cubicBezTo>
                  <a:pt x="9273508" y="4939275"/>
                  <a:pt x="9530527" y="5032537"/>
                  <a:pt x="9740097" y="5215262"/>
                </a:cubicBezTo>
                <a:cubicBezTo>
                  <a:pt x="10219118" y="5632919"/>
                  <a:pt x="10268862" y="6359822"/>
                  <a:pt x="9851202" y="6838844"/>
                </a:cubicBezTo>
                <a:cubicBezTo>
                  <a:pt x="9800237" y="6897297"/>
                  <a:pt x="9749271" y="6955747"/>
                  <a:pt x="9698309" y="7014201"/>
                </a:cubicBezTo>
                <a:cubicBezTo>
                  <a:pt x="9280648" y="7493221"/>
                  <a:pt x="8553747" y="7542964"/>
                  <a:pt x="8074725" y="7125305"/>
                </a:cubicBezTo>
                <a:lnTo>
                  <a:pt x="8074726" y="7125304"/>
                </a:lnTo>
                <a:cubicBezTo>
                  <a:pt x="7595707" y="6707646"/>
                  <a:pt x="7545963" y="5980743"/>
                  <a:pt x="7963621" y="5501723"/>
                </a:cubicBezTo>
                <a:lnTo>
                  <a:pt x="8116514" y="5326368"/>
                </a:lnTo>
                <a:cubicBezTo>
                  <a:pt x="8325344" y="5086857"/>
                  <a:pt x="8611486" y="4954666"/>
                  <a:pt x="8905296" y="4934560"/>
                </a:cubicBezTo>
                <a:cubicBezTo>
                  <a:pt x="8942022" y="4932048"/>
                  <a:pt x="8978868" y="4931285"/>
                  <a:pt x="9015699" y="4932284"/>
                </a:cubicBezTo>
                <a:close/>
                <a:moveTo>
                  <a:pt x="1" y="4416831"/>
                </a:moveTo>
                <a:lnTo>
                  <a:pt x="9552448" y="12745627"/>
                </a:lnTo>
                <a:cubicBezTo>
                  <a:pt x="9816170" y="12975566"/>
                  <a:pt x="9961724" y="13290632"/>
                  <a:pt x="9983863" y="13614145"/>
                </a:cubicBezTo>
                <a:lnTo>
                  <a:pt x="9985963" y="13715998"/>
                </a:lnTo>
                <a:lnTo>
                  <a:pt x="6809349" y="13715999"/>
                </a:lnTo>
                <a:lnTo>
                  <a:pt x="0" y="7778915"/>
                </a:lnTo>
                <a:close/>
                <a:moveTo>
                  <a:pt x="0" y="609197"/>
                </a:moveTo>
                <a:lnTo>
                  <a:pt x="3671603" y="3810474"/>
                </a:lnTo>
                <a:cubicBezTo>
                  <a:pt x="4199047" y="4270355"/>
                  <a:pt x="4253818" y="5070738"/>
                  <a:pt x="3793939" y="5598181"/>
                </a:cubicBezTo>
                <a:lnTo>
                  <a:pt x="3793940" y="5598181"/>
                </a:lnTo>
                <a:cubicBezTo>
                  <a:pt x="3334059" y="6125624"/>
                  <a:pt x="2533675" y="6180397"/>
                  <a:pt x="2006231" y="5720517"/>
                </a:cubicBezTo>
                <a:lnTo>
                  <a:pt x="0" y="3971281"/>
                </a:lnTo>
                <a:close/>
                <a:moveTo>
                  <a:pt x="9276115" y="0"/>
                </a:moveTo>
                <a:lnTo>
                  <a:pt x="9412833" y="161571"/>
                </a:lnTo>
                <a:cubicBezTo>
                  <a:pt x="10294431" y="1316741"/>
                  <a:pt x="10273807" y="2969962"/>
                  <a:pt x="9281616" y="4107922"/>
                </a:cubicBezTo>
                <a:cubicBezTo>
                  <a:pt x="8147685" y="5408448"/>
                  <a:pt x="6174167" y="5543501"/>
                  <a:pt x="4873640" y="4409569"/>
                </a:cubicBezTo>
                <a:lnTo>
                  <a:pt x="0" y="160235"/>
                </a:lnTo>
                <a:lnTo>
                  <a:pt x="0" y="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562462" y="0"/>
            <a:ext cx="6758159" cy="6858000"/>
          </a:xfrm>
          <a:custGeom>
            <a:avLst/>
            <a:gdLst>
              <a:gd name="connsiteX0" fmla="*/ 767950 w 13512799"/>
              <a:gd name="connsiteY0" fmla="*/ 0 h 13716000"/>
              <a:gd name="connsiteX1" fmla="*/ 9254753 w 13512799"/>
              <a:gd name="connsiteY1" fmla="*/ 0 h 13716000"/>
              <a:gd name="connsiteX2" fmla="*/ 13512799 w 13512799"/>
              <a:gd name="connsiteY2" fmla="*/ 5070070 h 13716000"/>
              <a:gd name="connsiteX3" fmla="*/ 13512799 w 13512799"/>
              <a:gd name="connsiteY3" fmla="*/ 7731530 h 13716000"/>
              <a:gd name="connsiteX4" fmla="*/ 8486803 w 13512799"/>
              <a:gd name="connsiteY4" fmla="*/ 13716000 h 13716000"/>
              <a:gd name="connsiteX5" fmla="*/ 0 w 13512799"/>
              <a:gd name="connsiteY5" fmla="*/ 13716000 h 13716000"/>
              <a:gd name="connsiteX6" fmla="*/ 6143599 w 13512799"/>
              <a:gd name="connsiteY6" fmla="*/ 64008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2799" h="13716000">
                <a:moveTo>
                  <a:pt x="767950" y="0"/>
                </a:moveTo>
                <a:lnTo>
                  <a:pt x="9254753" y="0"/>
                </a:lnTo>
                <a:lnTo>
                  <a:pt x="13512799" y="5070070"/>
                </a:lnTo>
                <a:lnTo>
                  <a:pt x="13512799" y="7731530"/>
                </a:lnTo>
                <a:lnTo>
                  <a:pt x="8486803" y="13716000"/>
                </a:lnTo>
                <a:lnTo>
                  <a:pt x="0" y="13716000"/>
                </a:lnTo>
                <a:lnTo>
                  <a:pt x="6143599" y="64008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66106" y="1060306"/>
            <a:ext cx="7214306" cy="4674231"/>
          </a:xfrm>
          <a:custGeom>
            <a:avLst/>
            <a:gdLst>
              <a:gd name="connsiteX0" fmla="*/ 9988817 w 14424855"/>
              <a:gd name="connsiteY0" fmla="*/ 1559116 h 9348461"/>
              <a:gd name="connsiteX1" fmla="*/ 9861977 w 14424855"/>
              <a:gd name="connsiteY1" fmla="*/ 1685954 h 9348461"/>
              <a:gd name="connsiteX2" fmla="*/ 12836073 w 14424855"/>
              <a:gd name="connsiteY2" fmla="*/ 4705366 h 9348461"/>
              <a:gd name="connsiteX3" fmla="*/ 9794135 w 14424855"/>
              <a:gd name="connsiteY3" fmla="*/ 7701650 h 9348461"/>
              <a:gd name="connsiteX4" fmla="*/ 9988817 w 14424855"/>
              <a:gd name="connsiteY4" fmla="*/ 7896332 h 9348461"/>
              <a:gd name="connsiteX5" fmla="*/ 13157425 w 14424855"/>
              <a:gd name="connsiteY5" fmla="*/ 4727724 h 9348461"/>
              <a:gd name="connsiteX6" fmla="*/ 4436061 w 14424855"/>
              <a:gd name="connsiteY6" fmla="*/ 1509042 h 9348461"/>
              <a:gd name="connsiteX7" fmla="*/ 1267452 w 14424855"/>
              <a:gd name="connsiteY7" fmla="*/ 4677650 h 9348461"/>
              <a:gd name="connsiteX8" fmla="*/ 4436061 w 14424855"/>
              <a:gd name="connsiteY8" fmla="*/ 7846258 h 9348461"/>
              <a:gd name="connsiteX9" fmla="*/ 4581415 w 14424855"/>
              <a:gd name="connsiteY9" fmla="*/ 7700902 h 9348461"/>
              <a:gd name="connsiteX10" fmla="*/ 1569501 w 14424855"/>
              <a:gd name="connsiteY10" fmla="*/ 4643095 h 9348461"/>
              <a:gd name="connsiteX11" fmla="*/ 4592493 w 14424855"/>
              <a:gd name="connsiteY11" fmla="*/ 1665474 h 9348461"/>
              <a:gd name="connsiteX12" fmla="*/ 8201325 w 14424855"/>
              <a:gd name="connsiteY12" fmla="*/ 0 h 9348461"/>
              <a:gd name="connsiteX13" fmla="*/ 9233041 w 14424855"/>
              <a:gd name="connsiteY13" fmla="*/ 1047435 h 9348461"/>
              <a:gd name="connsiteX14" fmla="*/ 9988817 w 14424855"/>
              <a:gd name="connsiteY14" fmla="*/ 291664 h 9348461"/>
              <a:gd name="connsiteX15" fmla="*/ 14424855 w 14424855"/>
              <a:gd name="connsiteY15" fmla="*/ 4727724 h 9348461"/>
              <a:gd name="connsiteX16" fmla="*/ 9988817 w 14424855"/>
              <a:gd name="connsiteY16" fmla="*/ 9163763 h 9348461"/>
              <a:gd name="connsiteX17" fmla="*/ 9155627 w 14424855"/>
              <a:gd name="connsiteY17" fmla="*/ 8330574 h 9348461"/>
              <a:gd name="connsiteX18" fmla="*/ 8130707 w 14424855"/>
              <a:gd name="connsiteY18" fmla="*/ 9340112 h 9348461"/>
              <a:gd name="connsiteX19" fmla="*/ 7186216 w 14424855"/>
              <a:gd name="connsiteY19" fmla="*/ 8381230 h 9348461"/>
              <a:gd name="connsiteX20" fmla="*/ 6204247 w 14424855"/>
              <a:gd name="connsiteY20" fmla="*/ 9348461 h 9348461"/>
              <a:gd name="connsiteX21" fmla="*/ 5210340 w 14424855"/>
              <a:gd name="connsiteY21" fmla="*/ 8339410 h 9348461"/>
              <a:gd name="connsiteX22" fmla="*/ 4436061 w 14424855"/>
              <a:gd name="connsiteY22" fmla="*/ 9113689 h 9348461"/>
              <a:gd name="connsiteX23" fmla="*/ 0 w 14424855"/>
              <a:gd name="connsiteY23" fmla="*/ 4677650 h 9348461"/>
              <a:gd name="connsiteX24" fmla="*/ 4436061 w 14424855"/>
              <a:gd name="connsiteY24" fmla="*/ 241590 h 9348461"/>
              <a:gd name="connsiteX25" fmla="*/ 5231010 w 14424855"/>
              <a:gd name="connsiteY25" fmla="*/ 1036540 h 9348461"/>
              <a:gd name="connsiteX26" fmla="*/ 6274867 w 14424855"/>
              <a:gd name="connsiteY26" fmla="*/ 8349 h 9348461"/>
              <a:gd name="connsiteX27" fmla="*/ 7219357 w 14424855"/>
              <a:gd name="connsiteY27" fmla="*/ 967231 h 934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24855" h="9348461">
                <a:moveTo>
                  <a:pt x="9988817" y="1559116"/>
                </a:moveTo>
                <a:lnTo>
                  <a:pt x="9861977" y="1685954"/>
                </a:lnTo>
                <a:lnTo>
                  <a:pt x="12836073" y="4705366"/>
                </a:lnTo>
                <a:lnTo>
                  <a:pt x="9794135" y="7701650"/>
                </a:lnTo>
                <a:lnTo>
                  <a:pt x="9988817" y="7896332"/>
                </a:lnTo>
                <a:lnTo>
                  <a:pt x="13157425" y="4727724"/>
                </a:lnTo>
                <a:close/>
                <a:moveTo>
                  <a:pt x="4436061" y="1509042"/>
                </a:moveTo>
                <a:lnTo>
                  <a:pt x="1267452" y="4677650"/>
                </a:lnTo>
                <a:lnTo>
                  <a:pt x="4436061" y="7846258"/>
                </a:lnTo>
                <a:lnTo>
                  <a:pt x="4581415" y="7700902"/>
                </a:lnTo>
                <a:lnTo>
                  <a:pt x="1569501" y="4643095"/>
                </a:lnTo>
                <a:lnTo>
                  <a:pt x="4592493" y="1665474"/>
                </a:lnTo>
                <a:close/>
                <a:moveTo>
                  <a:pt x="8201325" y="0"/>
                </a:moveTo>
                <a:lnTo>
                  <a:pt x="9233041" y="1047435"/>
                </a:lnTo>
                <a:lnTo>
                  <a:pt x="9988817" y="291664"/>
                </a:lnTo>
                <a:lnTo>
                  <a:pt x="14424855" y="4727724"/>
                </a:lnTo>
                <a:lnTo>
                  <a:pt x="9988817" y="9163763"/>
                </a:lnTo>
                <a:lnTo>
                  <a:pt x="9155627" y="8330574"/>
                </a:lnTo>
                <a:lnTo>
                  <a:pt x="8130707" y="9340112"/>
                </a:lnTo>
                <a:lnTo>
                  <a:pt x="7186216" y="8381230"/>
                </a:lnTo>
                <a:lnTo>
                  <a:pt x="6204247" y="9348461"/>
                </a:lnTo>
                <a:lnTo>
                  <a:pt x="5210340" y="8339410"/>
                </a:lnTo>
                <a:lnTo>
                  <a:pt x="4436061" y="9113689"/>
                </a:lnTo>
                <a:lnTo>
                  <a:pt x="0" y="4677650"/>
                </a:lnTo>
                <a:lnTo>
                  <a:pt x="4436061" y="241590"/>
                </a:lnTo>
                <a:lnTo>
                  <a:pt x="5231010" y="1036540"/>
                </a:lnTo>
                <a:lnTo>
                  <a:pt x="6274867" y="8349"/>
                </a:lnTo>
                <a:lnTo>
                  <a:pt x="7219357" y="9672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11757" y="1"/>
            <a:ext cx="7083291" cy="6994503"/>
          </a:xfrm>
          <a:custGeom>
            <a:avLst/>
            <a:gdLst>
              <a:gd name="connsiteX0" fmla="*/ 264870 w 14162893"/>
              <a:gd name="connsiteY0" fmla="*/ 4960137 h 13989005"/>
              <a:gd name="connsiteX1" fmla="*/ 3271819 w 14162893"/>
              <a:gd name="connsiteY1" fmla="*/ 4960137 h 13989005"/>
              <a:gd name="connsiteX2" fmla="*/ 3691009 w 14162893"/>
              <a:gd name="connsiteY2" fmla="*/ 5169719 h 13989005"/>
              <a:gd name="connsiteX3" fmla="*/ 6609273 w 14162893"/>
              <a:gd name="connsiteY3" fmla="*/ 11409317 h 13989005"/>
              <a:gd name="connsiteX4" fmla="*/ 3013833 w 14162893"/>
              <a:gd name="connsiteY4" fmla="*/ 11409317 h 13989005"/>
              <a:gd name="connsiteX5" fmla="*/ 55288 w 14162893"/>
              <a:gd name="connsiteY5" fmla="*/ 5371255 h 13989005"/>
              <a:gd name="connsiteX6" fmla="*/ 31098 w 14162893"/>
              <a:gd name="connsiteY6" fmla="*/ 5101212 h 13989005"/>
              <a:gd name="connsiteX7" fmla="*/ 264870 w 14162893"/>
              <a:gd name="connsiteY7" fmla="*/ 4960137 h 13989005"/>
              <a:gd name="connsiteX8" fmla="*/ 5061455 w 14162893"/>
              <a:gd name="connsiteY8" fmla="*/ 2598103 h 13989005"/>
              <a:gd name="connsiteX9" fmla="*/ 7778181 w 14162893"/>
              <a:gd name="connsiteY9" fmla="*/ 7838093 h 13989005"/>
              <a:gd name="connsiteX10" fmla="*/ 6770501 w 14162893"/>
              <a:gd name="connsiteY10" fmla="*/ 11006245 h 13989005"/>
              <a:gd name="connsiteX11" fmla="*/ 4706761 w 14162893"/>
              <a:gd name="connsiteY11" fmla="*/ 6217733 h 13989005"/>
              <a:gd name="connsiteX12" fmla="*/ 5061455 w 14162893"/>
              <a:gd name="connsiteY12" fmla="*/ 2598103 h 13989005"/>
              <a:gd name="connsiteX13" fmla="*/ 5069527 w 14162893"/>
              <a:gd name="connsiteY13" fmla="*/ 2122488 h 13989005"/>
              <a:gd name="connsiteX14" fmla="*/ 8576281 w 14162893"/>
              <a:gd name="connsiteY14" fmla="*/ 2122488 h 13989005"/>
              <a:gd name="connsiteX15" fmla="*/ 11675925 w 14162893"/>
              <a:gd name="connsiteY15" fmla="*/ 7753442 h 13989005"/>
              <a:gd name="connsiteX16" fmla="*/ 13163257 w 14162893"/>
              <a:gd name="connsiteY16" fmla="*/ 13989005 h 13989005"/>
              <a:gd name="connsiteX17" fmla="*/ 9527537 w 14162893"/>
              <a:gd name="connsiteY17" fmla="*/ 13989005 h 13989005"/>
              <a:gd name="connsiteX18" fmla="*/ 5069527 w 14162893"/>
              <a:gd name="connsiteY18" fmla="*/ 2122488 h 13989005"/>
              <a:gd name="connsiteX19" fmla="*/ 9634631 w 14162893"/>
              <a:gd name="connsiteY19" fmla="*/ 0 h 13989005"/>
              <a:gd name="connsiteX20" fmla="*/ 13258479 w 14162893"/>
              <a:gd name="connsiteY20" fmla="*/ 0 h 13989005"/>
              <a:gd name="connsiteX21" fmla="*/ 13453109 w 14162893"/>
              <a:gd name="connsiteY21" fmla="*/ 741957 h 13989005"/>
              <a:gd name="connsiteX22" fmla="*/ 14162893 w 14162893"/>
              <a:gd name="connsiteY22" fmla="*/ 6765916 h 13989005"/>
              <a:gd name="connsiteX23" fmla="*/ 13348677 w 14162893"/>
              <a:gd name="connsiteY23" fmla="*/ 13311854 h 13989005"/>
              <a:gd name="connsiteX24" fmla="*/ 10454601 w 14162893"/>
              <a:gd name="connsiteY24" fmla="*/ 4581229 h 13989005"/>
              <a:gd name="connsiteX25" fmla="*/ 9756275 w 14162893"/>
              <a:gd name="connsiteY25" fmla="*/ 445946 h 1398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62893" h="13989005">
                <a:moveTo>
                  <a:pt x="264870" y="4960137"/>
                </a:moveTo>
                <a:lnTo>
                  <a:pt x="3271819" y="4960137"/>
                </a:lnTo>
                <a:cubicBezTo>
                  <a:pt x="3443793" y="4960137"/>
                  <a:pt x="3583532" y="5030006"/>
                  <a:pt x="3691009" y="5169719"/>
                </a:cubicBezTo>
                <a:cubicBezTo>
                  <a:pt x="5120579" y="7125981"/>
                  <a:pt x="6093351" y="9205865"/>
                  <a:pt x="6609273" y="11409317"/>
                </a:cubicBezTo>
                <a:lnTo>
                  <a:pt x="3013833" y="11409317"/>
                </a:lnTo>
                <a:cubicBezTo>
                  <a:pt x="2331309" y="9039237"/>
                  <a:pt x="1345119" y="7026550"/>
                  <a:pt x="55288" y="5371255"/>
                </a:cubicBezTo>
                <a:cubicBezTo>
                  <a:pt x="-9209" y="5285268"/>
                  <a:pt x="-17281" y="5195245"/>
                  <a:pt x="31098" y="5101212"/>
                </a:cubicBezTo>
                <a:cubicBezTo>
                  <a:pt x="79452" y="5007153"/>
                  <a:pt x="157393" y="4960137"/>
                  <a:pt x="264870" y="4960137"/>
                </a:cubicBezTo>
                <a:close/>
                <a:moveTo>
                  <a:pt x="5061455" y="2598103"/>
                </a:moveTo>
                <a:cubicBezTo>
                  <a:pt x="6195455" y="4425398"/>
                  <a:pt x="7101031" y="6172052"/>
                  <a:pt x="7778181" y="7838093"/>
                </a:cubicBezTo>
                <a:cubicBezTo>
                  <a:pt x="7514849" y="8907571"/>
                  <a:pt x="7178947" y="9963630"/>
                  <a:pt x="6770501" y="11006245"/>
                </a:cubicBezTo>
                <a:cubicBezTo>
                  <a:pt x="6345939" y="9340205"/>
                  <a:pt x="5658017" y="7744034"/>
                  <a:pt x="4706761" y="6217733"/>
                </a:cubicBezTo>
                <a:cubicBezTo>
                  <a:pt x="4921742" y="5030006"/>
                  <a:pt x="5039965" y="3823463"/>
                  <a:pt x="5061455" y="2598103"/>
                </a:cubicBezTo>
                <a:close/>
                <a:moveTo>
                  <a:pt x="5069527" y="2122488"/>
                </a:moveTo>
                <a:lnTo>
                  <a:pt x="8576281" y="2122488"/>
                </a:lnTo>
                <a:cubicBezTo>
                  <a:pt x="9839249" y="3863770"/>
                  <a:pt x="10872455" y="5740755"/>
                  <a:pt x="11675925" y="7753442"/>
                </a:cubicBezTo>
                <a:cubicBezTo>
                  <a:pt x="12479373" y="9766130"/>
                  <a:pt x="12975165" y="11844651"/>
                  <a:pt x="13163257" y="13989005"/>
                </a:cubicBezTo>
                <a:lnTo>
                  <a:pt x="9527537" y="13989005"/>
                </a:lnTo>
                <a:cubicBezTo>
                  <a:pt x="9307183" y="10415081"/>
                  <a:pt x="7821189" y="6459576"/>
                  <a:pt x="5069527" y="2122488"/>
                </a:cubicBezTo>
                <a:close/>
                <a:moveTo>
                  <a:pt x="9634631" y="0"/>
                </a:moveTo>
                <a:lnTo>
                  <a:pt x="13258479" y="0"/>
                </a:lnTo>
                <a:lnTo>
                  <a:pt x="13453109" y="741957"/>
                </a:lnTo>
                <a:cubicBezTo>
                  <a:pt x="13926305" y="2684110"/>
                  <a:pt x="14162893" y="4692096"/>
                  <a:pt x="14162893" y="6765916"/>
                </a:cubicBezTo>
                <a:cubicBezTo>
                  <a:pt x="14162893" y="9044636"/>
                  <a:pt x="13891487" y="11226598"/>
                  <a:pt x="13348677" y="13311854"/>
                </a:cubicBezTo>
                <a:cubicBezTo>
                  <a:pt x="12988609" y="10302205"/>
                  <a:pt x="12023909" y="7392014"/>
                  <a:pt x="10454601" y="4581229"/>
                </a:cubicBezTo>
                <a:cubicBezTo>
                  <a:pt x="10337033" y="3165775"/>
                  <a:pt x="10104269" y="1787341"/>
                  <a:pt x="9756275" y="4459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6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4577" y="419100"/>
            <a:ext cx="6094412" cy="2781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77138" y="414338"/>
            <a:ext cx="2986865" cy="5942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702152" y="414338"/>
            <a:ext cx="2489848" cy="5942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7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1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EFC4-BBAB-4BC7-BE57-CC3E4E144DB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51D3-B1D5-4C17-A120-B338F47FF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6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3609" y="4137103"/>
            <a:ext cx="256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aleway Black" panose="020B0A03030101060003" pitchFamily="34" charset="0"/>
              </a:rPr>
              <a:t>LOGO HERE</a:t>
            </a:r>
            <a:endParaRPr lang="en-US" sz="3200" dirty="0">
              <a:solidFill>
                <a:schemeClr val="bg1"/>
              </a:solidFill>
              <a:latin typeface="Raleway Black" panose="020B0A0303010106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8722" y="458337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5606-A8C5-42B9-A437-D14FC544CA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3314700"/>
            <a:ext cx="60960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r="16475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8" r="36018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09600" y="3877803"/>
            <a:ext cx="3036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 IPSUM</a:t>
            </a:r>
            <a:endParaRPr lang="en-US" sz="3200" dirty="0"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25" y="4346973"/>
            <a:ext cx="5476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-159" r="-366" b="31686"/>
          <a:stretch/>
        </p:blipFill>
        <p:spPr/>
      </p:pic>
    </p:spTree>
    <p:extLst>
      <p:ext uri="{BB962C8B-B14F-4D97-AF65-F5344CB8AC3E}">
        <p14:creationId xmlns:p14="http://schemas.microsoft.com/office/powerpoint/2010/main" val="2148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434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5606-A8C5-42B9-A437-D14FC544CAE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 rot="2403889">
            <a:off x="-2226972" y="-566709"/>
            <a:ext cx="7714813" cy="228600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ectangle 5"/>
          <p:cNvSpPr/>
          <p:nvPr/>
        </p:nvSpPr>
        <p:spPr>
          <a:xfrm rot="2403889">
            <a:off x="840079" y="5186391"/>
            <a:ext cx="7714813" cy="228600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TextBox 16"/>
          <p:cNvSpPr txBox="1"/>
          <p:nvPr/>
        </p:nvSpPr>
        <p:spPr>
          <a:xfrm>
            <a:off x="7630611" y="1923243"/>
            <a:ext cx="2474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ABOUT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9273" y="2359560"/>
            <a:ext cx="41818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r="788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5606-A8C5-42B9-A437-D14FC544CA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18902345">
            <a:off x="5530512" y="-2142094"/>
            <a:ext cx="1390710" cy="114971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/>
          <p:cNvSpPr/>
          <p:nvPr/>
        </p:nvSpPr>
        <p:spPr>
          <a:xfrm rot="2697655" flipV="1">
            <a:off x="12162234" y="-503794"/>
            <a:ext cx="1390710" cy="11497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639245" y="3429000"/>
            <a:ext cx="311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 IPSUM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909" y="3889327"/>
            <a:ext cx="46015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31872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8" y="4467031"/>
            <a:ext cx="9713913" cy="24003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162" r="27761" b="-162"/>
          <a:stretch/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5606-A8C5-42B9-A437-D14FC544CA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4232" y="890196"/>
            <a:ext cx="303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 IPSUM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953" y="1360648"/>
            <a:ext cx="46932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902" y="4795516"/>
            <a:ext cx="179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 IPSUM</a:t>
            </a:r>
            <a:endParaRPr lang="en-US" b="1" dirty="0">
              <a:solidFill>
                <a:schemeClr val="bg1"/>
              </a:solidFill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232" y="5062207"/>
            <a:ext cx="47180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2" r="23912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5606-A8C5-42B9-A437-D14FC544CA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 rot="2700000">
            <a:off x="-170936" y="11970"/>
            <a:ext cx="6890502" cy="6806880"/>
          </a:xfrm>
          <a:custGeom>
            <a:avLst/>
            <a:gdLst>
              <a:gd name="connsiteX0" fmla="*/ 11190204 w 13781004"/>
              <a:gd name="connsiteY0" fmla="*/ 7974958 h 13613759"/>
              <a:gd name="connsiteX1" fmla="*/ 13781003 w 13781004"/>
              <a:gd name="connsiteY1" fmla="*/ 7974958 h 13613759"/>
              <a:gd name="connsiteX2" fmla="*/ 13781004 w 13781004"/>
              <a:gd name="connsiteY2" fmla="*/ 13613758 h 13613759"/>
              <a:gd name="connsiteX3" fmla="*/ 11190204 w 13781004"/>
              <a:gd name="connsiteY3" fmla="*/ 13613759 h 13613759"/>
              <a:gd name="connsiteX4" fmla="*/ 2791538 w 13781004"/>
              <a:gd name="connsiteY4" fmla="*/ 1245607 h 13613759"/>
              <a:gd name="connsiteX5" fmla="*/ 4037144 w 13781004"/>
              <a:gd name="connsiteY5" fmla="*/ 0 h 13613759"/>
              <a:gd name="connsiteX6" fmla="*/ 5382339 w 13781004"/>
              <a:gd name="connsiteY6" fmla="*/ 0 h 13613759"/>
              <a:gd name="connsiteX7" fmla="*/ 5382338 w 13781004"/>
              <a:gd name="connsiteY7" fmla="*/ 9173450 h 13613759"/>
              <a:gd name="connsiteX8" fmla="*/ 2791539 w 13781004"/>
              <a:gd name="connsiteY8" fmla="*/ 9173450 h 13613759"/>
              <a:gd name="connsiteX9" fmla="*/ 0 w 13781004"/>
              <a:gd name="connsiteY9" fmla="*/ 4037144 h 13613759"/>
              <a:gd name="connsiteX10" fmla="*/ 2590802 w 13781004"/>
              <a:gd name="connsiteY10" fmla="*/ 1446343 h 13613759"/>
              <a:gd name="connsiteX11" fmla="*/ 2590800 w 13781004"/>
              <a:gd name="connsiteY11" fmla="*/ 6698988 h 13613759"/>
              <a:gd name="connsiteX12" fmla="*/ 0 w 13781004"/>
              <a:gd name="connsiteY12" fmla="*/ 6698988 h 1361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1004" h="13613759">
                <a:moveTo>
                  <a:pt x="11190204" y="7974958"/>
                </a:moveTo>
                <a:lnTo>
                  <a:pt x="13781003" y="7974958"/>
                </a:lnTo>
                <a:lnTo>
                  <a:pt x="13781004" y="13613758"/>
                </a:lnTo>
                <a:lnTo>
                  <a:pt x="11190204" y="13613759"/>
                </a:lnTo>
                <a:close/>
                <a:moveTo>
                  <a:pt x="2791538" y="1245607"/>
                </a:moveTo>
                <a:lnTo>
                  <a:pt x="4037144" y="0"/>
                </a:lnTo>
                <a:lnTo>
                  <a:pt x="5382339" y="0"/>
                </a:lnTo>
                <a:lnTo>
                  <a:pt x="5382338" y="9173450"/>
                </a:lnTo>
                <a:lnTo>
                  <a:pt x="2791539" y="9173450"/>
                </a:lnTo>
                <a:close/>
                <a:moveTo>
                  <a:pt x="0" y="4037144"/>
                </a:moveTo>
                <a:lnTo>
                  <a:pt x="2590802" y="1446343"/>
                </a:lnTo>
                <a:lnTo>
                  <a:pt x="2590800" y="6698988"/>
                </a:lnTo>
                <a:lnTo>
                  <a:pt x="0" y="6698988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/>
          <p:cNvSpPr txBox="1"/>
          <p:nvPr/>
        </p:nvSpPr>
        <p:spPr>
          <a:xfrm>
            <a:off x="6909903" y="201053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 IPSUM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684345" y="4217655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9428" y="4092763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aleway Black" panose="020B0A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dirty="0">
              <a:latin typeface="Raleway Black" panose="020B0A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6684345" y="4967754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9428" y="4830491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aleway Black" panose="020B0A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dirty="0">
              <a:latin typeface="Raleway Black" panose="020B0A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9428" y="2492935"/>
            <a:ext cx="4729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5347" y="4327512"/>
            <a:ext cx="4713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935348" y="5060894"/>
            <a:ext cx="4713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09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r="2228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5606-A8C5-42B9-A437-D14FC544CA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33800" y="4305300"/>
            <a:ext cx="1295400" cy="1295400"/>
          </a:xfrm>
          <a:prstGeom prst="ellipse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Oval 19"/>
          <p:cNvSpPr/>
          <p:nvPr/>
        </p:nvSpPr>
        <p:spPr>
          <a:xfrm>
            <a:off x="762000" y="1752600"/>
            <a:ext cx="1295400" cy="1295400"/>
          </a:xfrm>
          <a:prstGeom prst="ellipse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Oval 20"/>
          <p:cNvSpPr/>
          <p:nvPr/>
        </p:nvSpPr>
        <p:spPr>
          <a:xfrm>
            <a:off x="531813" y="5384800"/>
            <a:ext cx="1295400" cy="1295400"/>
          </a:xfrm>
          <a:prstGeom prst="ellipse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6520942" y="3628657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8127" y="3521929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 Black" panose="020B0A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latin typeface="Raleway Black" panose="020B0A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768126" y="3736377"/>
            <a:ext cx="4338023" cy="47914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 ipsum dolor sit amet, qui molestie singulis ne, vis at viris laudem lobortis.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Lorem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6520942" y="4390452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8127" y="4283724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 Black" panose="020B0A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latin typeface="Raleway Black" panose="020B0A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6768127" y="4498172"/>
            <a:ext cx="4338022" cy="47914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 ipsum dolor sit amet, qui molestie singulis ne, vis at viris laudem lobortis.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Lorem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6520942" y="5156715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68127" y="5049987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 Black" panose="020B0A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latin typeface="Raleway Black" panose="020B0A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6768127" y="5264435"/>
            <a:ext cx="4338022" cy="47914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 ipsum dolor sit amet, qui molestie singulis ne, vis at viris laudem lobortis.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Lorem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5409" y="120127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 IPSUM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63984" y="1679973"/>
            <a:ext cx="4342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r="17149"/>
          <a:stretch>
            <a:fillRect/>
          </a:stretch>
        </p:blipFill>
        <p:spPr/>
      </p:pic>
      <p:sp>
        <p:nvSpPr>
          <p:cNvPr id="5" name="Chevron 4"/>
          <p:cNvSpPr/>
          <p:nvPr/>
        </p:nvSpPr>
        <p:spPr>
          <a:xfrm>
            <a:off x="5562600" y="-457200"/>
            <a:ext cx="7315200" cy="7315200"/>
          </a:xfrm>
          <a:prstGeom prst="chevron">
            <a:avLst>
              <a:gd name="adj" fmla="val 41992"/>
            </a:avLst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5606-A8C5-42B9-A437-D14FC544CA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33193" y="1401417"/>
            <a:ext cx="303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 IPSUM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44" y="1892478"/>
            <a:ext cx="4131548" cy="118702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en-US"/>
            </a:defPPr>
            <a:lvl1pPr indent="0" algn="just" defTabSz="1087636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20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400" dirty="0"/>
              <a:t>Lorem ipsum dolor sit amet, </a:t>
            </a:r>
            <a:r>
              <a:rPr lang="en-US" sz="1400" dirty="0" err="1"/>
              <a:t>eros</a:t>
            </a:r>
            <a:r>
              <a:rPr lang="en-US" sz="1400" dirty="0"/>
              <a:t> impetus philosophia </a:t>
            </a:r>
            <a:r>
              <a:rPr lang="en-US" sz="1400" dirty="0" err="1"/>
              <a:t>ea</a:t>
            </a:r>
            <a:r>
              <a:rPr lang="en-US" sz="1400" dirty="0"/>
              <a:t> vis, </a:t>
            </a:r>
            <a:r>
              <a:rPr lang="en-US" sz="1400" dirty="0" err="1"/>
              <a:t>pri</a:t>
            </a:r>
            <a:r>
              <a:rPr lang="en-US" sz="1400" dirty="0"/>
              <a:t> </a:t>
            </a:r>
            <a:r>
              <a:rPr lang="en-US" sz="1400" dirty="0" err="1"/>
              <a:t>meis</a:t>
            </a:r>
            <a:r>
              <a:rPr lang="en-US" sz="1400" dirty="0"/>
              <a:t> </a:t>
            </a:r>
            <a:r>
              <a:rPr lang="en-US" sz="1400" dirty="0" err="1"/>
              <a:t>constituam</a:t>
            </a:r>
            <a:r>
              <a:rPr lang="en-US" sz="1400" dirty="0"/>
              <a:t> ad. </a:t>
            </a:r>
            <a:r>
              <a:rPr lang="en-US" sz="1400" dirty="0" err="1"/>
              <a:t>Tritani</a:t>
            </a:r>
            <a:r>
              <a:rPr lang="en-US" sz="1400" dirty="0"/>
              <a:t> </a:t>
            </a:r>
            <a:r>
              <a:rPr lang="en-US" sz="1400" dirty="0" err="1"/>
              <a:t>antiopam</a:t>
            </a:r>
            <a:r>
              <a:rPr lang="en-US" sz="1400" dirty="0"/>
              <a:t> cum et. Pro ex </a:t>
            </a:r>
            <a:r>
              <a:rPr lang="en-US" sz="1400" dirty="0" err="1"/>
              <a:t>aeque</a:t>
            </a:r>
            <a:r>
              <a:rPr lang="en-US" sz="1400" dirty="0"/>
              <a:t> </a:t>
            </a:r>
            <a:r>
              <a:rPr lang="en-US" sz="1400" dirty="0" err="1"/>
              <a:t>propriae</a:t>
            </a:r>
            <a:r>
              <a:rPr lang="en-US" sz="1400" dirty="0"/>
              <a:t> tacimates. An </a:t>
            </a:r>
            <a:r>
              <a:rPr lang="en-US" sz="1400" dirty="0" err="1"/>
              <a:t>legere</a:t>
            </a:r>
            <a:r>
              <a:rPr lang="en-US" sz="1400" dirty="0"/>
              <a:t> </a:t>
            </a:r>
            <a:r>
              <a:rPr lang="en-US" sz="1400" dirty="0" err="1"/>
              <a:t>aperiam</a:t>
            </a:r>
            <a:r>
              <a:rPr lang="en-US" sz="1400" dirty="0"/>
              <a:t> </a:t>
            </a:r>
            <a:r>
              <a:rPr lang="en-US" sz="1400" dirty="0" err="1"/>
              <a:t>similique</a:t>
            </a:r>
            <a:r>
              <a:rPr lang="en-US" sz="1400" dirty="0"/>
              <a:t> </a:t>
            </a:r>
            <a:r>
              <a:rPr lang="en-US" sz="1400" dirty="0" err="1"/>
              <a:t>mel</a:t>
            </a:r>
            <a:r>
              <a:rPr lang="en-US" sz="1400" dirty="0"/>
              <a:t>, </a:t>
            </a:r>
            <a:r>
              <a:rPr lang="en-US" sz="1400" dirty="0" err="1"/>
              <a:t>eu</a:t>
            </a:r>
            <a:r>
              <a:rPr lang="en-US" sz="1400" dirty="0"/>
              <a:t> brute molestie disputationi sea.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052244" y="3100388"/>
            <a:ext cx="3672157" cy="1443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ectangle 20"/>
          <p:cNvSpPr/>
          <p:nvPr/>
        </p:nvSpPr>
        <p:spPr>
          <a:xfrm>
            <a:off x="1052243" y="4757873"/>
            <a:ext cx="3672157" cy="1443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5183791" y="3100388"/>
            <a:ext cx="3672157" cy="1443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5418618" y="3461746"/>
            <a:ext cx="216354" cy="216354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62406" y="107965"/>
                </a:moveTo>
                <a:cubicBezTo>
                  <a:pt x="159401" y="107918"/>
                  <a:pt x="156349" y="108740"/>
                  <a:pt x="153250" y="110430"/>
                </a:cubicBezTo>
                <a:cubicBezTo>
                  <a:pt x="147240" y="113999"/>
                  <a:pt x="144235" y="119257"/>
                  <a:pt x="144235" y="126206"/>
                </a:cubicBezTo>
                <a:lnTo>
                  <a:pt x="144235" y="306501"/>
                </a:lnTo>
                <a:cubicBezTo>
                  <a:pt x="144235" y="313449"/>
                  <a:pt x="147240" y="318708"/>
                  <a:pt x="153250" y="322276"/>
                </a:cubicBezTo>
                <a:cubicBezTo>
                  <a:pt x="156255" y="323779"/>
                  <a:pt x="159260" y="324530"/>
                  <a:pt x="162265" y="324530"/>
                </a:cubicBezTo>
                <a:cubicBezTo>
                  <a:pt x="165458" y="324530"/>
                  <a:pt x="168463" y="323685"/>
                  <a:pt x="171280" y="321995"/>
                </a:cubicBezTo>
                <a:lnTo>
                  <a:pt x="324530" y="231847"/>
                </a:lnTo>
                <a:cubicBezTo>
                  <a:pt x="330540" y="228467"/>
                  <a:pt x="333545" y="223302"/>
                  <a:pt x="333545" y="216353"/>
                </a:cubicBezTo>
                <a:cubicBezTo>
                  <a:pt x="333545" y="209405"/>
                  <a:pt x="330540" y="204240"/>
                  <a:pt x="324530" y="200859"/>
                </a:cubicBezTo>
                <a:lnTo>
                  <a:pt x="171280" y="110712"/>
                </a:lnTo>
                <a:cubicBezTo>
                  <a:pt x="168369" y="108928"/>
                  <a:pt x="165411" y="108012"/>
                  <a:pt x="162406" y="107965"/>
                </a:cubicBezTo>
                <a:close/>
                <a:moveTo>
                  <a:pt x="216353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5" y="140902"/>
                  <a:pt x="432707" y="177102"/>
                  <a:pt x="432707" y="216353"/>
                </a:cubicBezTo>
                <a:cubicBezTo>
                  <a:pt x="432707" y="255605"/>
                  <a:pt x="423035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3" y="432707"/>
                </a:cubicBezTo>
                <a:cubicBezTo>
                  <a:pt x="177102" y="432707"/>
                  <a:pt x="140902" y="423035"/>
                  <a:pt x="107754" y="403691"/>
                </a:cubicBezTo>
                <a:cubicBezTo>
                  <a:pt x="74606" y="384347"/>
                  <a:pt x="48360" y="358101"/>
                  <a:pt x="29016" y="324953"/>
                </a:cubicBezTo>
                <a:cubicBezTo>
                  <a:pt x="9672" y="291805"/>
                  <a:pt x="0" y="255605"/>
                  <a:pt x="0" y="216353"/>
                </a:cubicBezTo>
                <a:cubicBezTo>
                  <a:pt x="0" y="177102"/>
                  <a:pt x="9672" y="140902"/>
                  <a:pt x="29016" y="107754"/>
                </a:cubicBezTo>
                <a:cubicBezTo>
                  <a:pt x="48360" y="74606"/>
                  <a:pt x="74606" y="48360"/>
                  <a:pt x="107754" y="29016"/>
                </a:cubicBezTo>
                <a:cubicBezTo>
                  <a:pt x="140902" y="9672"/>
                  <a:pt x="177102" y="0"/>
                  <a:pt x="216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7687" y="3385257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 Black" panose="020B0A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latin typeface="Raleway Black" panose="020B0A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656737" y="3609230"/>
            <a:ext cx="3037267" cy="66380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 ipsum dolor sit amet, qui molestie singulis ne, vis at viris laudem lobortis.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Lorem ipsum dolor sit amet, qui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83791" y="4757873"/>
            <a:ext cx="3672157" cy="1443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5418618" y="5125067"/>
            <a:ext cx="216354" cy="216354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62406" y="107965"/>
                </a:moveTo>
                <a:cubicBezTo>
                  <a:pt x="159401" y="107918"/>
                  <a:pt x="156349" y="108740"/>
                  <a:pt x="153250" y="110430"/>
                </a:cubicBezTo>
                <a:cubicBezTo>
                  <a:pt x="147240" y="113999"/>
                  <a:pt x="144235" y="119257"/>
                  <a:pt x="144235" y="126206"/>
                </a:cubicBezTo>
                <a:lnTo>
                  <a:pt x="144235" y="306501"/>
                </a:lnTo>
                <a:cubicBezTo>
                  <a:pt x="144235" y="313449"/>
                  <a:pt x="147240" y="318708"/>
                  <a:pt x="153250" y="322276"/>
                </a:cubicBezTo>
                <a:cubicBezTo>
                  <a:pt x="156255" y="323779"/>
                  <a:pt x="159260" y="324530"/>
                  <a:pt x="162265" y="324530"/>
                </a:cubicBezTo>
                <a:cubicBezTo>
                  <a:pt x="165458" y="324530"/>
                  <a:pt x="168463" y="323685"/>
                  <a:pt x="171280" y="321995"/>
                </a:cubicBezTo>
                <a:lnTo>
                  <a:pt x="324530" y="231847"/>
                </a:lnTo>
                <a:cubicBezTo>
                  <a:pt x="330540" y="228467"/>
                  <a:pt x="333545" y="223302"/>
                  <a:pt x="333545" y="216353"/>
                </a:cubicBezTo>
                <a:cubicBezTo>
                  <a:pt x="333545" y="209405"/>
                  <a:pt x="330540" y="204240"/>
                  <a:pt x="324530" y="200859"/>
                </a:cubicBezTo>
                <a:lnTo>
                  <a:pt x="171280" y="110712"/>
                </a:lnTo>
                <a:cubicBezTo>
                  <a:pt x="168369" y="108928"/>
                  <a:pt x="165411" y="108012"/>
                  <a:pt x="162406" y="107965"/>
                </a:cubicBezTo>
                <a:close/>
                <a:moveTo>
                  <a:pt x="216353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5" y="140902"/>
                  <a:pt x="432707" y="177102"/>
                  <a:pt x="432707" y="216353"/>
                </a:cubicBezTo>
                <a:cubicBezTo>
                  <a:pt x="432707" y="255605"/>
                  <a:pt x="423035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3" y="432707"/>
                </a:cubicBezTo>
                <a:cubicBezTo>
                  <a:pt x="177102" y="432707"/>
                  <a:pt x="140902" y="423035"/>
                  <a:pt x="107754" y="403691"/>
                </a:cubicBezTo>
                <a:cubicBezTo>
                  <a:pt x="74606" y="384347"/>
                  <a:pt x="48360" y="358101"/>
                  <a:pt x="29016" y="324953"/>
                </a:cubicBezTo>
                <a:cubicBezTo>
                  <a:pt x="9672" y="291805"/>
                  <a:pt x="0" y="255605"/>
                  <a:pt x="0" y="216353"/>
                </a:cubicBezTo>
                <a:cubicBezTo>
                  <a:pt x="0" y="177102"/>
                  <a:pt x="9672" y="140902"/>
                  <a:pt x="29016" y="107754"/>
                </a:cubicBezTo>
                <a:cubicBezTo>
                  <a:pt x="48360" y="74606"/>
                  <a:pt x="74606" y="48360"/>
                  <a:pt x="107754" y="29016"/>
                </a:cubicBezTo>
                <a:cubicBezTo>
                  <a:pt x="140902" y="9672"/>
                  <a:pt x="177102" y="0"/>
                  <a:pt x="216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7687" y="504857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 Black" panose="020B0A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latin typeface="Raleway Black" panose="020B0A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5656737" y="5272551"/>
            <a:ext cx="3037267" cy="66380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 ipsum dolor sit amet, qui molestie singulis ne, vis at viris laudem lobortis.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Lorem ipsum dolor sit amet, qui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1208568" y="3461746"/>
            <a:ext cx="216354" cy="216354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62406" y="107965"/>
                </a:moveTo>
                <a:cubicBezTo>
                  <a:pt x="159401" y="107918"/>
                  <a:pt x="156349" y="108740"/>
                  <a:pt x="153250" y="110430"/>
                </a:cubicBezTo>
                <a:cubicBezTo>
                  <a:pt x="147240" y="113999"/>
                  <a:pt x="144235" y="119257"/>
                  <a:pt x="144235" y="126206"/>
                </a:cubicBezTo>
                <a:lnTo>
                  <a:pt x="144235" y="306501"/>
                </a:lnTo>
                <a:cubicBezTo>
                  <a:pt x="144235" y="313449"/>
                  <a:pt x="147240" y="318708"/>
                  <a:pt x="153250" y="322276"/>
                </a:cubicBezTo>
                <a:cubicBezTo>
                  <a:pt x="156255" y="323779"/>
                  <a:pt x="159260" y="324530"/>
                  <a:pt x="162265" y="324530"/>
                </a:cubicBezTo>
                <a:cubicBezTo>
                  <a:pt x="165458" y="324530"/>
                  <a:pt x="168463" y="323685"/>
                  <a:pt x="171280" y="321995"/>
                </a:cubicBezTo>
                <a:lnTo>
                  <a:pt x="324530" y="231847"/>
                </a:lnTo>
                <a:cubicBezTo>
                  <a:pt x="330540" y="228467"/>
                  <a:pt x="333545" y="223302"/>
                  <a:pt x="333545" y="216353"/>
                </a:cubicBezTo>
                <a:cubicBezTo>
                  <a:pt x="333545" y="209405"/>
                  <a:pt x="330540" y="204240"/>
                  <a:pt x="324530" y="200859"/>
                </a:cubicBezTo>
                <a:lnTo>
                  <a:pt x="171280" y="110712"/>
                </a:lnTo>
                <a:cubicBezTo>
                  <a:pt x="168369" y="108928"/>
                  <a:pt x="165411" y="108012"/>
                  <a:pt x="162406" y="107965"/>
                </a:cubicBezTo>
                <a:close/>
                <a:moveTo>
                  <a:pt x="216353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5" y="140902"/>
                  <a:pt x="432707" y="177102"/>
                  <a:pt x="432707" y="216353"/>
                </a:cubicBezTo>
                <a:cubicBezTo>
                  <a:pt x="432707" y="255605"/>
                  <a:pt x="423035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3" y="432707"/>
                </a:cubicBezTo>
                <a:cubicBezTo>
                  <a:pt x="177102" y="432707"/>
                  <a:pt x="140902" y="423035"/>
                  <a:pt x="107754" y="403691"/>
                </a:cubicBezTo>
                <a:cubicBezTo>
                  <a:pt x="74606" y="384347"/>
                  <a:pt x="48360" y="358101"/>
                  <a:pt x="29016" y="324953"/>
                </a:cubicBezTo>
                <a:cubicBezTo>
                  <a:pt x="9672" y="291805"/>
                  <a:pt x="0" y="255605"/>
                  <a:pt x="0" y="216353"/>
                </a:cubicBezTo>
                <a:cubicBezTo>
                  <a:pt x="0" y="177102"/>
                  <a:pt x="9672" y="140902"/>
                  <a:pt x="29016" y="107754"/>
                </a:cubicBezTo>
                <a:cubicBezTo>
                  <a:pt x="48360" y="74606"/>
                  <a:pt x="74606" y="48360"/>
                  <a:pt x="107754" y="29016"/>
                </a:cubicBezTo>
                <a:cubicBezTo>
                  <a:pt x="140902" y="9672"/>
                  <a:pt x="177102" y="0"/>
                  <a:pt x="216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7637" y="3385257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 Black" panose="020B0A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latin typeface="Raleway Black" panose="020B0A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1446687" y="3609230"/>
            <a:ext cx="3037267" cy="66380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 ipsum dolor sit amet, qui molestie singulis ne, vis at viris laudem lobortis.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Lorem ipsum dolor sit amet, qui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1208568" y="5125067"/>
            <a:ext cx="216354" cy="216354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62406" y="107965"/>
                </a:moveTo>
                <a:cubicBezTo>
                  <a:pt x="159401" y="107918"/>
                  <a:pt x="156349" y="108740"/>
                  <a:pt x="153250" y="110430"/>
                </a:cubicBezTo>
                <a:cubicBezTo>
                  <a:pt x="147240" y="113999"/>
                  <a:pt x="144235" y="119257"/>
                  <a:pt x="144235" y="126206"/>
                </a:cubicBezTo>
                <a:lnTo>
                  <a:pt x="144235" y="306501"/>
                </a:lnTo>
                <a:cubicBezTo>
                  <a:pt x="144235" y="313449"/>
                  <a:pt x="147240" y="318708"/>
                  <a:pt x="153250" y="322276"/>
                </a:cubicBezTo>
                <a:cubicBezTo>
                  <a:pt x="156255" y="323779"/>
                  <a:pt x="159260" y="324530"/>
                  <a:pt x="162265" y="324530"/>
                </a:cubicBezTo>
                <a:cubicBezTo>
                  <a:pt x="165458" y="324530"/>
                  <a:pt x="168463" y="323685"/>
                  <a:pt x="171280" y="321995"/>
                </a:cubicBezTo>
                <a:lnTo>
                  <a:pt x="324530" y="231847"/>
                </a:lnTo>
                <a:cubicBezTo>
                  <a:pt x="330540" y="228467"/>
                  <a:pt x="333545" y="223302"/>
                  <a:pt x="333545" y="216353"/>
                </a:cubicBezTo>
                <a:cubicBezTo>
                  <a:pt x="333545" y="209405"/>
                  <a:pt x="330540" y="204240"/>
                  <a:pt x="324530" y="200859"/>
                </a:cubicBezTo>
                <a:lnTo>
                  <a:pt x="171280" y="110712"/>
                </a:lnTo>
                <a:cubicBezTo>
                  <a:pt x="168369" y="108928"/>
                  <a:pt x="165411" y="108012"/>
                  <a:pt x="162406" y="107965"/>
                </a:cubicBezTo>
                <a:close/>
                <a:moveTo>
                  <a:pt x="216353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5" y="140902"/>
                  <a:pt x="432707" y="177102"/>
                  <a:pt x="432707" y="216353"/>
                </a:cubicBezTo>
                <a:cubicBezTo>
                  <a:pt x="432707" y="255605"/>
                  <a:pt x="423035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3" y="432707"/>
                </a:cubicBezTo>
                <a:cubicBezTo>
                  <a:pt x="177102" y="432707"/>
                  <a:pt x="140902" y="423035"/>
                  <a:pt x="107754" y="403691"/>
                </a:cubicBezTo>
                <a:cubicBezTo>
                  <a:pt x="74606" y="384347"/>
                  <a:pt x="48360" y="358101"/>
                  <a:pt x="29016" y="324953"/>
                </a:cubicBezTo>
                <a:cubicBezTo>
                  <a:pt x="9672" y="291805"/>
                  <a:pt x="0" y="255605"/>
                  <a:pt x="0" y="216353"/>
                </a:cubicBezTo>
                <a:cubicBezTo>
                  <a:pt x="0" y="177102"/>
                  <a:pt x="9672" y="140902"/>
                  <a:pt x="29016" y="107754"/>
                </a:cubicBezTo>
                <a:cubicBezTo>
                  <a:pt x="48360" y="74606"/>
                  <a:pt x="74606" y="48360"/>
                  <a:pt x="107754" y="29016"/>
                </a:cubicBezTo>
                <a:cubicBezTo>
                  <a:pt x="140902" y="9672"/>
                  <a:pt x="177102" y="0"/>
                  <a:pt x="216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27637" y="504857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 Black" panose="020B0A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latin typeface="Raleway Black" panose="020B0A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1446687" y="5272551"/>
            <a:ext cx="3037267" cy="66380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 ipsum dolor sit amet, qui molestie singulis ne, vis at viris laudem lobortis.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Lorem ipsum dolor sit amet, qui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5606-A8C5-42B9-A437-D14FC544CA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4555672" y="1169166"/>
            <a:ext cx="6379028" cy="4465318"/>
          </a:xfrm>
          <a:custGeom>
            <a:avLst/>
            <a:gdLst/>
            <a:ahLst/>
            <a:cxnLst/>
            <a:rect l="l" t="t" r="r" b="b"/>
            <a:pathLst>
              <a:path w="602116" h="421481">
                <a:moveTo>
                  <a:pt x="391376" y="0"/>
                </a:moveTo>
                <a:lnTo>
                  <a:pt x="602116" y="210741"/>
                </a:lnTo>
                <a:lnTo>
                  <a:pt x="391376" y="421481"/>
                </a:lnTo>
                <a:lnTo>
                  <a:pt x="338691" y="368796"/>
                </a:lnTo>
                <a:lnTo>
                  <a:pt x="368796" y="338690"/>
                </a:lnTo>
                <a:lnTo>
                  <a:pt x="391376" y="361270"/>
                </a:lnTo>
                <a:lnTo>
                  <a:pt x="541905" y="210741"/>
                </a:lnTo>
                <a:lnTo>
                  <a:pt x="391376" y="60212"/>
                </a:lnTo>
                <a:lnTo>
                  <a:pt x="330850" y="120737"/>
                </a:lnTo>
                <a:lnTo>
                  <a:pt x="421482" y="210741"/>
                </a:lnTo>
                <a:lnTo>
                  <a:pt x="391376" y="240846"/>
                </a:lnTo>
                <a:lnTo>
                  <a:pt x="270952" y="120423"/>
                </a:lnTo>
                <a:close/>
                <a:moveTo>
                  <a:pt x="210741" y="0"/>
                </a:moveTo>
                <a:lnTo>
                  <a:pt x="263426" y="52685"/>
                </a:lnTo>
                <a:lnTo>
                  <a:pt x="233320" y="82791"/>
                </a:lnTo>
                <a:lnTo>
                  <a:pt x="210741" y="60212"/>
                </a:lnTo>
                <a:lnTo>
                  <a:pt x="60212" y="210741"/>
                </a:lnTo>
                <a:lnTo>
                  <a:pt x="210741" y="361270"/>
                </a:lnTo>
                <a:lnTo>
                  <a:pt x="271266" y="300744"/>
                </a:lnTo>
                <a:lnTo>
                  <a:pt x="180635" y="210741"/>
                </a:lnTo>
                <a:lnTo>
                  <a:pt x="210741" y="180635"/>
                </a:lnTo>
                <a:lnTo>
                  <a:pt x="331164" y="301058"/>
                </a:lnTo>
                <a:lnTo>
                  <a:pt x="210741" y="421481"/>
                </a:lnTo>
                <a:lnTo>
                  <a:pt x="0" y="210741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b="1419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295275" y="2218827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 IPSUM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2699148"/>
            <a:ext cx="39929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5606-A8C5-42B9-A437-D14FC544CAE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20171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247952" y="1838515"/>
            <a:ext cx="293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 IPSUM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A030301010600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003" y="2328017"/>
            <a:ext cx="422731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277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FontAwesome</vt:lpstr>
      <vt:lpstr>Lato</vt:lpstr>
      <vt:lpstr>Lato Black</vt:lpstr>
      <vt:lpstr>Raleway Black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Superman</dc:creator>
  <cp:lastModifiedBy>Superman</cp:lastModifiedBy>
  <cp:revision>44</cp:revision>
  <dcterms:created xsi:type="dcterms:W3CDTF">2019-07-17T06:32:26Z</dcterms:created>
  <dcterms:modified xsi:type="dcterms:W3CDTF">2019-07-17T07:36:03Z</dcterms:modified>
</cp:coreProperties>
</file>