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6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4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="" xmlns:a16="http://schemas.microsoft.com/office/drawing/2014/main" id="{20F22533-F80C-4776-84BB-3E63EAB25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2825" y="368490"/>
            <a:ext cx="6496334" cy="61483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1640451" y="6516950"/>
            <a:ext cx="449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100" b="1" i="0" smtClean="0">
                <a:solidFill>
                  <a:srgbClr val="FFA800"/>
                </a:solidFill>
                <a:latin typeface="Helvetica" panose="020B0604020202020204" pitchFamily="34" charset="0"/>
                <a:ea typeface="Roboto Condensed Light" panose="02000000000000000000" pitchFamily="2" charset="0"/>
                <a:cs typeface="Helvetica" panose="020B0604020202020204" pitchFamily="34" charset="0"/>
              </a:rPr>
              <a:pPr algn="ctr"/>
              <a:t>‹#›</a:t>
            </a:fld>
            <a:endParaRPr lang="id-ID" sz="1100" b="1" i="0" dirty="0">
              <a:solidFill>
                <a:srgbClr val="FFA800"/>
              </a:solidFill>
              <a:latin typeface="Helvetica" panose="020B0604020202020204" pitchFamily="34" charset="0"/>
              <a:ea typeface="Roboto Condensed Light" panose="02000000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3" y="6576150"/>
            <a:ext cx="523266" cy="2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9516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5095165" cy="438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Helvetica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91263" y="0"/>
            <a:ext cx="5900737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97757" y="2388358"/>
            <a:ext cx="0" cy="518615"/>
          </a:xfrm>
          <a:prstGeom prst="line">
            <a:avLst/>
          </a:prstGeom>
          <a:ln w="57150">
            <a:solidFill>
              <a:srgbClr val="EC5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397757" y="3128902"/>
            <a:ext cx="0" cy="518615"/>
          </a:xfrm>
          <a:prstGeom prst="line">
            <a:avLst/>
          </a:prstGeom>
          <a:ln w="57150">
            <a:solidFill>
              <a:srgbClr val="EC5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397757" y="3844732"/>
            <a:ext cx="0" cy="518615"/>
          </a:xfrm>
          <a:prstGeom prst="line">
            <a:avLst/>
          </a:prstGeom>
          <a:ln w="57150">
            <a:solidFill>
              <a:srgbClr val="EC5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397757" y="4572919"/>
            <a:ext cx="0" cy="518615"/>
          </a:xfrm>
          <a:prstGeom prst="line">
            <a:avLst/>
          </a:prstGeom>
          <a:ln w="57150">
            <a:solidFill>
              <a:srgbClr val="EC5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397757" y="5301106"/>
            <a:ext cx="0" cy="518615"/>
          </a:xfrm>
          <a:prstGeom prst="line">
            <a:avLst/>
          </a:prstGeom>
          <a:ln w="57150">
            <a:solidFill>
              <a:srgbClr val="EC5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528763" y="2387600"/>
            <a:ext cx="4405312" cy="5191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1528053" y="3111960"/>
            <a:ext cx="4405312" cy="5191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527343" y="3836320"/>
            <a:ext cx="4405312" cy="5191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1526633" y="4560680"/>
            <a:ext cx="4405312" cy="5191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1525923" y="5285040"/>
            <a:ext cx="4405312" cy="5191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387600"/>
            <a:ext cx="558800" cy="519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3112875"/>
            <a:ext cx="558800" cy="519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3838150"/>
            <a:ext cx="558800" cy="519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4563425"/>
            <a:ext cx="558800" cy="519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288700"/>
            <a:ext cx="558800" cy="519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3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489577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6552" y="5452878"/>
            <a:ext cx="6509985" cy="126859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96552" y="4951684"/>
            <a:ext cx="6509985" cy="4383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Helvetica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65545" y="1534507"/>
            <a:ext cx="3181612" cy="20139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3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771039" y="2570612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649925" y="2570612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79017" y="2570612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303331" y="2570612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838200" y="1690689"/>
            <a:ext cx="10515600" cy="356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Helvetica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013401" y="4824355"/>
            <a:ext cx="1573212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33617A"/>
                </a:solidFill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92287" y="4824355"/>
            <a:ext cx="1573212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33617A"/>
                </a:solidFill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771173" y="4824355"/>
            <a:ext cx="1573212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33617A"/>
                </a:solidFill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9650059" y="4824355"/>
            <a:ext cx="1573212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33617A"/>
                </a:solidFill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013401" y="5659143"/>
            <a:ext cx="1573212" cy="368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92287" y="5659143"/>
            <a:ext cx="1573212" cy="368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771173" y="5659143"/>
            <a:ext cx="1573212" cy="368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650059" y="5659143"/>
            <a:ext cx="1573212" cy="368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2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6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1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0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6560-60C4-4246-8720-328B41C8196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11ED-C20E-416C-90BE-0DECAD28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7" name="Freeform: Shape 6"/>
          <p:cNvSpPr/>
          <p:nvPr/>
        </p:nvSpPr>
        <p:spPr>
          <a:xfrm flipH="1">
            <a:off x="0" y="-2"/>
            <a:ext cx="9564330" cy="6858001"/>
          </a:xfrm>
          <a:custGeom>
            <a:avLst/>
            <a:gdLst>
              <a:gd name="connsiteX0" fmla="*/ 9564329 w 9564329"/>
              <a:gd name="connsiteY0" fmla="*/ 0 h 6858000"/>
              <a:gd name="connsiteX1" fmla="*/ 6840581 w 9564329"/>
              <a:gd name="connsiteY1" fmla="*/ 0 h 6858000"/>
              <a:gd name="connsiteX2" fmla="*/ 0 w 9564329"/>
              <a:gd name="connsiteY2" fmla="*/ 6858000 h 6858000"/>
              <a:gd name="connsiteX3" fmla="*/ 6882793 w 9564329"/>
              <a:gd name="connsiteY3" fmla="*/ 6858000 h 6858000"/>
              <a:gd name="connsiteX4" fmla="*/ 9564329 w 9564329"/>
              <a:gd name="connsiteY4" fmla="*/ 41696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4329" h="6858000">
                <a:moveTo>
                  <a:pt x="9564329" y="0"/>
                </a:moveTo>
                <a:lnTo>
                  <a:pt x="6840581" y="0"/>
                </a:lnTo>
                <a:lnTo>
                  <a:pt x="0" y="6858000"/>
                </a:lnTo>
                <a:lnTo>
                  <a:pt x="6882793" y="6858000"/>
                </a:lnTo>
                <a:lnTo>
                  <a:pt x="9564329" y="4169636"/>
                </a:lnTo>
                <a:close/>
              </a:path>
            </a:pathLst>
          </a:cu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133" y="4109408"/>
            <a:ext cx="4920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17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SUB-TITLE</a:t>
            </a:r>
            <a:endParaRPr lang="id-ID" sz="3600" dirty="0">
              <a:solidFill>
                <a:srgbClr val="33617A"/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774" y="3186080"/>
            <a:ext cx="56003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0" u="none" strike="noStrike" baseline="0" dirty="0" smtClean="0">
                <a:solidFill>
                  <a:srgbClr val="33617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TITLE</a:t>
            </a:r>
            <a:endParaRPr lang="id-ID" sz="1050" dirty="0">
              <a:solidFill>
                <a:srgbClr val="33617A"/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71482" y="4098482"/>
            <a:ext cx="4920569" cy="0"/>
          </a:xfrm>
          <a:prstGeom prst="line">
            <a:avLst/>
          </a:prstGeom>
          <a:ln w="12700">
            <a:solidFill>
              <a:srgbClr val="824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20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747696" y="382138"/>
            <a:ext cx="5289645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3617A"/>
                </a:solidFill>
              </a:rPr>
              <a:t>WHO ARE WE</a:t>
            </a:r>
            <a:endParaRPr lang="en-US" b="1" dirty="0">
              <a:solidFill>
                <a:srgbClr val="33617A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47696" y="1707701"/>
            <a:ext cx="5289645" cy="46224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rgbClr val="33617A"/>
                </a:solidFill>
              </a:rPr>
              <a:t>Lorem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ipsum</a:t>
            </a:r>
            <a:r>
              <a:rPr lang="en-US" sz="1200" dirty="0" smtClean="0">
                <a:solidFill>
                  <a:srgbClr val="33617A"/>
                </a:solidFill>
              </a:rPr>
              <a:t> dolor sit </a:t>
            </a:r>
            <a:r>
              <a:rPr lang="en-US" sz="1200" dirty="0" err="1" smtClean="0">
                <a:solidFill>
                  <a:srgbClr val="33617A"/>
                </a:solidFill>
              </a:rPr>
              <a:t>amet</a:t>
            </a:r>
            <a:r>
              <a:rPr lang="en-US" sz="1200" dirty="0" smtClean="0">
                <a:solidFill>
                  <a:srgbClr val="33617A"/>
                </a:solidFill>
              </a:rPr>
              <a:t>, </a:t>
            </a:r>
            <a:r>
              <a:rPr lang="en-US" sz="1200" dirty="0" err="1" smtClean="0">
                <a:solidFill>
                  <a:srgbClr val="33617A"/>
                </a:solidFill>
              </a:rPr>
              <a:t>consectetur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adipiscing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elit</a:t>
            </a:r>
            <a:r>
              <a:rPr lang="en-US" sz="1200" dirty="0" smtClean="0">
                <a:solidFill>
                  <a:srgbClr val="33617A"/>
                </a:solidFill>
              </a:rPr>
              <a:t>. </a:t>
            </a:r>
            <a:r>
              <a:rPr lang="en-US" sz="1200" dirty="0" err="1" smtClean="0">
                <a:solidFill>
                  <a:srgbClr val="33617A"/>
                </a:solidFill>
              </a:rPr>
              <a:t>Donec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mauris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lorem</a:t>
            </a:r>
            <a:r>
              <a:rPr lang="en-US" sz="1200" dirty="0" smtClean="0">
                <a:solidFill>
                  <a:srgbClr val="33617A"/>
                </a:solidFill>
              </a:rPr>
              <a:t>, </a:t>
            </a:r>
            <a:r>
              <a:rPr lang="en-US" sz="1200" dirty="0" err="1" smtClean="0">
                <a:solidFill>
                  <a:srgbClr val="33617A"/>
                </a:solidFill>
              </a:rPr>
              <a:t>vestibulum</a:t>
            </a:r>
            <a:r>
              <a:rPr lang="en-US" sz="1200" dirty="0" smtClean="0">
                <a:solidFill>
                  <a:srgbClr val="33617A"/>
                </a:solidFill>
              </a:rPr>
              <a:t> ac </a:t>
            </a:r>
            <a:r>
              <a:rPr lang="en-US" sz="1200" dirty="0" err="1" smtClean="0">
                <a:solidFill>
                  <a:srgbClr val="33617A"/>
                </a:solidFill>
              </a:rPr>
              <a:t>rutrum</a:t>
            </a:r>
            <a:r>
              <a:rPr lang="en-US" sz="1200" dirty="0" smtClean="0">
                <a:solidFill>
                  <a:srgbClr val="33617A"/>
                </a:solidFill>
              </a:rPr>
              <a:t> id, </a:t>
            </a:r>
            <a:r>
              <a:rPr lang="en-US" sz="1200" dirty="0" err="1" smtClean="0">
                <a:solidFill>
                  <a:srgbClr val="33617A"/>
                </a:solidFill>
              </a:rPr>
              <a:t>suscipit</a:t>
            </a:r>
            <a:r>
              <a:rPr lang="en-US" sz="1200" dirty="0" smtClean="0">
                <a:solidFill>
                  <a:srgbClr val="33617A"/>
                </a:solidFill>
              </a:rPr>
              <a:t> in dui. </a:t>
            </a:r>
            <a:r>
              <a:rPr lang="en-US" sz="1200" dirty="0" err="1" smtClean="0">
                <a:solidFill>
                  <a:srgbClr val="33617A"/>
                </a:solidFill>
              </a:rPr>
              <a:t>Donec</a:t>
            </a:r>
            <a:r>
              <a:rPr lang="en-US" sz="1200" dirty="0" smtClean="0">
                <a:solidFill>
                  <a:srgbClr val="33617A"/>
                </a:solidFill>
              </a:rPr>
              <a:t> vitae </a:t>
            </a:r>
            <a:r>
              <a:rPr lang="en-US" sz="1200" dirty="0" err="1" smtClean="0">
                <a:solidFill>
                  <a:srgbClr val="33617A"/>
                </a:solidFill>
              </a:rPr>
              <a:t>dapibus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tellus</a:t>
            </a:r>
            <a:r>
              <a:rPr lang="en-US" sz="1200" dirty="0" smtClean="0">
                <a:solidFill>
                  <a:srgbClr val="33617A"/>
                </a:solidFill>
              </a:rPr>
              <a:t>. </a:t>
            </a:r>
            <a:r>
              <a:rPr lang="en-US" sz="1200" dirty="0" err="1" smtClean="0">
                <a:solidFill>
                  <a:srgbClr val="33617A"/>
                </a:solidFill>
              </a:rPr>
              <a:t>Vestibulum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nunc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sem</a:t>
            </a:r>
            <a:r>
              <a:rPr lang="en-US" sz="1200" dirty="0" smtClean="0">
                <a:solidFill>
                  <a:srgbClr val="33617A"/>
                </a:solidFill>
              </a:rPr>
              <a:t>, </a:t>
            </a:r>
            <a:r>
              <a:rPr lang="en-US" sz="1200" dirty="0" err="1" smtClean="0">
                <a:solidFill>
                  <a:srgbClr val="33617A"/>
                </a:solidFill>
              </a:rPr>
              <a:t>finibus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quis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elementum</a:t>
            </a:r>
            <a:r>
              <a:rPr lang="en-US" sz="1200" dirty="0" smtClean="0">
                <a:solidFill>
                  <a:srgbClr val="33617A"/>
                </a:solidFill>
              </a:rPr>
              <a:t> ac, </a:t>
            </a:r>
            <a:r>
              <a:rPr lang="en-US" sz="1200" dirty="0" err="1" smtClean="0">
                <a:solidFill>
                  <a:srgbClr val="33617A"/>
                </a:solidFill>
              </a:rPr>
              <a:t>varius</a:t>
            </a:r>
            <a:r>
              <a:rPr lang="en-US" sz="1200" dirty="0" smtClean="0">
                <a:solidFill>
                  <a:srgbClr val="33617A"/>
                </a:solidFill>
              </a:rPr>
              <a:t> ac </a:t>
            </a:r>
            <a:r>
              <a:rPr lang="en-US" sz="1200" dirty="0" err="1" smtClean="0">
                <a:solidFill>
                  <a:srgbClr val="33617A"/>
                </a:solidFill>
              </a:rPr>
              <a:t>tellus</a:t>
            </a:r>
            <a:r>
              <a:rPr lang="en-US" sz="1200" dirty="0" smtClean="0">
                <a:solidFill>
                  <a:srgbClr val="33617A"/>
                </a:solidFill>
              </a:rPr>
              <a:t>. Nam </a:t>
            </a:r>
            <a:r>
              <a:rPr lang="en-US" sz="1200" dirty="0" err="1" smtClean="0">
                <a:solidFill>
                  <a:srgbClr val="33617A"/>
                </a:solidFill>
              </a:rPr>
              <a:t>faucibus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faucibus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venenatis</a:t>
            </a:r>
            <a:r>
              <a:rPr lang="en-US" sz="1200" dirty="0" smtClean="0">
                <a:solidFill>
                  <a:srgbClr val="33617A"/>
                </a:solidFill>
              </a:rPr>
              <a:t>. </a:t>
            </a:r>
            <a:r>
              <a:rPr lang="en-US" sz="1200" dirty="0" err="1" smtClean="0">
                <a:solidFill>
                  <a:srgbClr val="33617A"/>
                </a:solidFill>
              </a:rPr>
              <a:t>Donec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nec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arcu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velit</a:t>
            </a:r>
            <a:r>
              <a:rPr lang="en-US" sz="1200" dirty="0" smtClean="0">
                <a:solidFill>
                  <a:srgbClr val="33617A"/>
                </a:solidFill>
              </a:rPr>
              <a:t>. </a:t>
            </a:r>
            <a:r>
              <a:rPr lang="en-US" sz="1200" dirty="0" err="1" smtClean="0">
                <a:solidFill>
                  <a:srgbClr val="33617A"/>
                </a:solidFill>
              </a:rPr>
              <a:t>Fusce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viverra</a:t>
            </a:r>
            <a:r>
              <a:rPr lang="en-US" sz="1200" dirty="0" smtClean="0">
                <a:solidFill>
                  <a:srgbClr val="33617A"/>
                </a:solidFill>
              </a:rPr>
              <a:t>, dui vitae </a:t>
            </a:r>
            <a:r>
              <a:rPr lang="en-US" sz="1200" dirty="0" err="1" smtClean="0">
                <a:solidFill>
                  <a:srgbClr val="33617A"/>
                </a:solidFill>
              </a:rPr>
              <a:t>euismod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mollis</a:t>
            </a:r>
            <a:r>
              <a:rPr lang="en-US" sz="1200" dirty="0" smtClean="0">
                <a:solidFill>
                  <a:srgbClr val="33617A"/>
                </a:solidFill>
              </a:rPr>
              <a:t>, </a:t>
            </a:r>
            <a:r>
              <a:rPr lang="en-US" sz="1200" dirty="0" err="1" smtClean="0">
                <a:solidFill>
                  <a:srgbClr val="33617A"/>
                </a:solidFill>
              </a:rPr>
              <a:t>tortor</a:t>
            </a:r>
            <a:r>
              <a:rPr lang="en-US" sz="1200" dirty="0" smtClean="0">
                <a:solidFill>
                  <a:srgbClr val="33617A"/>
                </a:solidFill>
              </a:rPr>
              <a:t> magna </a:t>
            </a:r>
            <a:r>
              <a:rPr lang="en-US" sz="1200" dirty="0" err="1" smtClean="0">
                <a:solidFill>
                  <a:srgbClr val="33617A"/>
                </a:solidFill>
              </a:rPr>
              <a:t>egestas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nunc</a:t>
            </a:r>
            <a:r>
              <a:rPr lang="en-US" sz="1200" dirty="0" smtClean="0">
                <a:solidFill>
                  <a:srgbClr val="33617A"/>
                </a:solidFill>
              </a:rPr>
              <a:t>, et </a:t>
            </a:r>
            <a:r>
              <a:rPr lang="en-US" sz="1200" dirty="0" err="1" smtClean="0">
                <a:solidFill>
                  <a:srgbClr val="33617A"/>
                </a:solidFill>
              </a:rPr>
              <a:t>suscipit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nunc</a:t>
            </a:r>
            <a:r>
              <a:rPr lang="en-US" sz="1200" dirty="0" smtClean="0">
                <a:solidFill>
                  <a:srgbClr val="33617A"/>
                </a:solidFill>
              </a:rPr>
              <a:t> ex </a:t>
            </a:r>
            <a:r>
              <a:rPr lang="en-US" sz="1200" dirty="0" err="1" smtClean="0">
                <a:solidFill>
                  <a:srgbClr val="33617A"/>
                </a:solidFill>
              </a:rPr>
              <a:t>quis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nunc</a:t>
            </a:r>
            <a:r>
              <a:rPr lang="en-US" sz="1200" dirty="0" smtClean="0">
                <a:solidFill>
                  <a:srgbClr val="33617A"/>
                </a:solidFill>
              </a:rPr>
              <a:t>. </a:t>
            </a:r>
            <a:r>
              <a:rPr lang="en-US" sz="1200" dirty="0" err="1" smtClean="0">
                <a:solidFill>
                  <a:srgbClr val="33617A"/>
                </a:solidFill>
              </a:rPr>
              <a:t>Pellentesque</a:t>
            </a:r>
            <a:r>
              <a:rPr lang="en-US" sz="1200" dirty="0" smtClean="0">
                <a:solidFill>
                  <a:srgbClr val="33617A"/>
                </a:solidFill>
              </a:rPr>
              <a:t> habitant </a:t>
            </a:r>
            <a:r>
              <a:rPr lang="en-US" sz="1200" dirty="0" err="1" smtClean="0">
                <a:solidFill>
                  <a:srgbClr val="33617A"/>
                </a:solidFill>
              </a:rPr>
              <a:t>morbi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tristique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senectus</a:t>
            </a:r>
            <a:r>
              <a:rPr lang="en-US" sz="1200" dirty="0" smtClean="0">
                <a:solidFill>
                  <a:srgbClr val="33617A"/>
                </a:solidFill>
              </a:rPr>
              <a:t> et </a:t>
            </a:r>
            <a:r>
              <a:rPr lang="en-US" sz="1200" dirty="0" err="1" smtClean="0">
                <a:solidFill>
                  <a:srgbClr val="33617A"/>
                </a:solidFill>
              </a:rPr>
              <a:t>netus</a:t>
            </a:r>
            <a:r>
              <a:rPr lang="en-US" sz="1200" dirty="0" smtClean="0">
                <a:solidFill>
                  <a:srgbClr val="33617A"/>
                </a:solidFill>
              </a:rPr>
              <a:t> et </a:t>
            </a:r>
            <a:r>
              <a:rPr lang="en-US" sz="1200" dirty="0" err="1" smtClean="0">
                <a:solidFill>
                  <a:srgbClr val="33617A"/>
                </a:solidFill>
              </a:rPr>
              <a:t>malesuada</a:t>
            </a:r>
            <a:r>
              <a:rPr lang="en-US" sz="1200" dirty="0" smtClean="0">
                <a:solidFill>
                  <a:srgbClr val="33617A"/>
                </a:solidFill>
              </a:rPr>
              <a:t> fames ac </a:t>
            </a:r>
            <a:r>
              <a:rPr lang="en-US" sz="1200" dirty="0" err="1" smtClean="0">
                <a:solidFill>
                  <a:srgbClr val="33617A"/>
                </a:solidFill>
              </a:rPr>
              <a:t>turpis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egestas</a:t>
            </a:r>
            <a:r>
              <a:rPr lang="en-US" sz="1200" dirty="0" smtClean="0">
                <a:solidFill>
                  <a:srgbClr val="33617A"/>
                </a:solidFill>
              </a:rPr>
              <a:t>. Integer </a:t>
            </a:r>
            <a:r>
              <a:rPr lang="en-US" sz="1200" dirty="0" err="1" smtClean="0">
                <a:solidFill>
                  <a:srgbClr val="33617A"/>
                </a:solidFill>
              </a:rPr>
              <a:t>eget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auctor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nunc</a:t>
            </a:r>
            <a:r>
              <a:rPr lang="en-US" sz="1200" dirty="0" smtClean="0">
                <a:solidFill>
                  <a:srgbClr val="33617A"/>
                </a:solidFill>
              </a:rPr>
              <a:t>. Maecenas tin</a:t>
            </a:r>
          </a:p>
          <a:p>
            <a:pPr marL="0" indent="0" algn="just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1200" dirty="0" err="1" smtClean="0">
                <a:solidFill>
                  <a:srgbClr val="33617A"/>
                </a:solidFill>
              </a:rPr>
              <a:t>Lorem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ipsum</a:t>
            </a:r>
            <a:r>
              <a:rPr lang="en-US" sz="1200" dirty="0" smtClean="0">
                <a:solidFill>
                  <a:srgbClr val="33617A"/>
                </a:solidFill>
              </a:rPr>
              <a:t> dolor sit </a:t>
            </a:r>
            <a:r>
              <a:rPr lang="en-US" sz="1200" dirty="0" err="1" smtClean="0">
                <a:solidFill>
                  <a:srgbClr val="33617A"/>
                </a:solidFill>
              </a:rPr>
              <a:t>amet</a:t>
            </a:r>
            <a:r>
              <a:rPr lang="en-US" sz="1200" dirty="0" smtClean="0">
                <a:solidFill>
                  <a:srgbClr val="33617A"/>
                </a:solidFill>
              </a:rPr>
              <a:t>, </a:t>
            </a:r>
            <a:r>
              <a:rPr lang="en-US" sz="1200" dirty="0" err="1" smtClean="0">
                <a:solidFill>
                  <a:srgbClr val="33617A"/>
                </a:solidFill>
              </a:rPr>
              <a:t>consectetur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adipiscing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elit</a:t>
            </a:r>
            <a:r>
              <a:rPr lang="en-US" sz="1200" dirty="0" smtClean="0">
                <a:solidFill>
                  <a:srgbClr val="33617A"/>
                </a:solidFill>
              </a:rPr>
              <a:t>. </a:t>
            </a:r>
            <a:r>
              <a:rPr lang="en-US" sz="1200" dirty="0" err="1" smtClean="0">
                <a:solidFill>
                  <a:srgbClr val="33617A"/>
                </a:solidFill>
              </a:rPr>
              <a:t>Donec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mauris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lorem</a:t>
            </a:r>
            <a:r>
              <a:rPr lang="en-US" sz="1200" dirty="0" smtClean="0">
                <a:solidFill>
                  <a:srgbClr val="33617A"/>
                </a:solidFill>
              </a:rPr>
              <a:t>, </a:t>
            </a:r>
            <a:r>
              <a:rPr lang="en-US" sz="1200" dirty="0" err="1" smtClean="0">
                <a:solidFill>
                  <a:srgbClr val="33617A"/>
                </a:solidFill>
              </a:rPr>
              <a:t>vestibulum</a:t>
            </a:r>
            <a:r>
              <a:rPr lang="en-US" sz="1200" dirty="0" smtClean="0">
                <a:solidFill>
                  <a:srgbClr val="33617A"/>
                </a:solidFill>
              </a:rPr>
              <a:t> ac </a:t>
            </a:r>
            <a:r>
              <a:rPr lang="en-US" sz="1200" dirty="0" err="1" smtClean="0">
                <a:solidFill>
                  <a:srgbClr val="33617A"/>
                </a:solidFill>
              </a:rPr>
              <a:t>rutrum</a:t>
            </a:r>
            <a:r>
              <a:rPr lang="en-US" sz="1200" dirty="0" smtClean="0">
                <a:solidFill>
                  <a:srgbClr val="33617A"/>
                </a:solidFill>
              </a:rPr>
              <a:t> id, </a:t>
            </a:r>
            <a:r>
              <a:rPr lang="en-US" sz="1200" dirty="0" err="1" smtClean="0">
                <a:solidFill>
                  <a:srgbClr val="33617A"/>
                </a:solidFill>
              </a:rPr>
              <a:t>suscipit</a:t>
            </a:r>
            <a:r>
              <a:rPr lang="en-US" sz="1200" dirty="0" smtClean="0">
                <a:solidFill>
                  <a:srgbClr val="33617A"/>
                </a:solidFill>
              </a:rPr>
              <a:t> in dui. </a:t>
            </a:r>
            <a:r>
              <a:rPr lang="en-US" sz="1200" dirty="0" err="1" smtClean="0">
                <a:solidFill>
                  <a:srgbClr val="33617A"/>
                </a:solidFill>
              </a:rPr>
              <a:t>Donec</a:t>
            </a:r>
            <a:r>
              <a:rPr lang="en-US" sz="1200" dirty="0" smtClean="0">
                <a:solidFill>
                  <a:srgbClr val="33617A"/>
                </a:solidFill>
              </a:rPr>
              <a:t> vitae </a:t>
            </a:r>
            <a:r>
              <a:rPr lang="en-US" sz="1200" dirty="0" err="1" smtClean="0">
                <a:solidFill>
                  <a:srgbClr val="33617A"/>
                </a:solidFill>
              </a:rPr>
              <a:t>dapibus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tellus</a:t>
            </a:r>
            <a:r>
              <a:rPr lang="en-US" sz="1200" dirty="0" smtClean="0">
                <a:solidFill>
                  <a:srgbClr val="33617A"/>
                </a:solidFill>
              </a:rPr>
              <a:t>. </a:t>
            </a:r>
            <a:r>
              <a:rPr lang="en-US" sz="1200" dirty="0" err="1" smtClean="0">
                <a:solidFill>
                  <a:srgbClr val="33617A"/>
                </a:solidFill>
              </a:rPr>
              <a:t>Vestibulum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nunc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sem</a:t>
            </a:r>
            <a:r>
              <a:rPr lang="en-US" sz="1200" dirty="0" smtClean="0">
                <a:solidFill>
                  <a:srgbClr val="33617A"/>
                </a:solidFill>
              </a:rPr>
              <a:t>, </a:t>
            </a:r>
            <a:r>
              <a:rPr lang="en-US" sz="1200" dirty="0" err="1" smtClean="0">
                <a:solidFill>
                  <a:srgbClr val="33617A"/>
                </a:solidFill>
              </a:rPr>
              <a:t>finibus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quis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elementum</a:t>
            </a:r>
            <a:r>
              <a:rPr lang="en-US" sz="1200" dirty="0" smtClean="0">
                <a:solidFill>
                  <a:srgbClr val="33617A"/>
                </a:solidFill>
              </a:rPr>
              <a:t> ac, </a:t>
            </a:r>
            <a:r>
              <a:rPr lang="en-US" sz="1200" dirty="0" err="1" smtClean="0">
                <a:solidFill>
                  <a:srgbClr val="33617A"/>
                </a:solidFill>
              </a:rPr>
              <a:t>varius</a:t>
            </a:r>
            <a:r>
              <a:rPr lang="en-US" sz="1200" dirty="0" smtClean="0">
                <a:solidFill>
                  <a:srgbClr val="33617A"/>
                </a:solidFill>
              </a:rPr>
              <a:t> ac </a:t>
            </a:r>
            <a:r>
              <a:rPr lang="en-US" sz="1200" dirty="0" err="1" smtClean="0">
                <a:solidFill>
                  <a:srgbClr val="33617A"/>
                </a:solidFill>
              </a:rPr>
              <a:t>tellus</a:t>
            </a:r>
            <a:r>
              <a:rPr lang="en-US" sz="1200" dirty="0" smtClean="0">
                <a:solidFill>
                  <a:srgbClr val="33617A"/>
                </a:solidFill>
              </a:rPr>
              <a:t>. Nam </a:t>
            </a:r>
            <a:r>
              <a:rPr lang="en-US" sz="1200" dirty="0" err="1" smtClean="0">
                <a:solidFill>
                  <a:srgbClr val="33617A"/>
                </a:solidFill>
              </a:rPr>
              <a:t>faucibus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faucibus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venenatis</a:t>
            </a:r>
            <a:r>
              <a:rPr lang="en-US" sz="1200" dirty="0" smtClean="0">
                <a:solidFill>
                  <a:srgbClr val="33617A"/>
                </a:solidFill>
              </a:rPr>
              <a:t>. </a:t>
            </a:r>
            <a:r>
              <a:rPr lang="en-US" sz="1200" dirty="0" err="1" smtClean="0">
                <a:solidFill>
                  <a:srgbClr val="33617A"/>
                </a:solidFill>
              </a:rPr>
              <a:t>Donec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nec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arcu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velit</a:t>
            </a:r>
            <a:r>
              <a:rPr lang="en-US" sz="1200" dirty="0" smtClean="0">
                <a:solidFill>
                  <a:srgbClr val="33617A"/>
                </a:solidFill>
              </a:rPr>
              <a:t>. </a:t>
            </a:r>
            <a:r>
              <a:rPr lang="en-US" sz="1200" dirty="0" err="1" smtClean="0">
                <a:solidFill>
                  <a:srgbClr val="33617A"/>
                </a:solidFill>
              </a:rPr>
              <a:t>Fusce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viverra</a:t>
            </a:r>
            <a:r>
              <a:rPr lang="en-US" sz="1200" dirty="0" smtClean="0">
                <a:solidFill>
                  <a:srgbClr val="33617A"/>
                </a:solidFill>
              </a:rPr>
              <a:t>, dui vitae </a:t>
            </a:r>
            <a:r>
              <a:rPr lang="en-US" sz="1200" dirty="0" err="1" smtClean="0">
                <a:solidFill>
                  <a:srgbClr val="33617A"/>
                </a:solidFill>
              </a:rPr>
              <a:t>euismod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mollis</a:t>
            </a:r>
            <a:r>
              <a:rPr lang="en-US" sz="1200" dirty="0" smtClean="0">
                <a:solidFill>
                  <a:srgbClr val="33617A"/>
                </a:solidFill>
              </a:rPr>
              <a:t>, </a:t>
            </a:r>
            <a:r>
              <a:rPr lang="en-US" sz="1200" dirty="0" err="1" smtClean="0">
                <a:solidFill>
                  <a:srgbClr val="33617A"/>
                </a:solidFill>
              </a:rPr>
              <a:t>tortor</a:t>
            </a:r>
            <a:r>
              <a:rPr lang="en-US" sz="1200" dirty="0" smtClean="0">
                <a:solidFill>
                  <a:srgbClr val="33617A"/>
                </a:solidFill>
              </a:rPr>
              <a:t> magna </a:t>
            </a:r>
            <a:r>
              <a:rPr lang="en-US" sz="1200" dirty="0" err="1" smtClean="0">
                <a:solidFill>
                  <a:srgbClr val="33617A"/>
                </a:solidFill>
              </a:rPr>
              <a:t>egestas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nunc</a:t>
            </a:r>
            <a:r>
              <a:rPr lang="en-US" sz="1200" dirty="0" smtClean="0">
                <a:solidFill>
                  <a:srgbClr val="33617A"/>
                </a:solidFill>
              </a:rPr>
              <a:t>, et </a:t>
            </a:r>
            <a:r>
              <a:rPr lang="en-US" sz="1200" dirty="0" err="1" smtClean="0">
                <a:solidFill>
                  <a:srgbClr val="33617A"/>
                </a:solidFill>
              </a:rPr>
              <a:t>suscipit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nunc</a:t>
            </a:r>
            <a:r>
              <a:rPr lang="en-US" sz="1200" dirty="0" smtClean="0">
                <a:solidFill>
                  <a:srgbClr val="33617A"/>
                </a:solidFill>
              </a:rPr>
              <a:t> ex </a:t>
            </a:r>
            <a:r>
              <a:rPr lang="en-US" sz="1200" dirty="0" err="1" smtClean="0">
                <a:solidFill>
                  <a:srgbClr val="33617A"/>
                </a:solidFill>
              </a:rPr>
              <a:t>quis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nunc</a:t>
            </a:r>
            <a:r>
              <a:rPr lang="en-US" sz="1200" dirty="0" smtClean="0">
                <a:solidFill>
                  <a:srgbClr val="33617A"/>
                </a:solidFill>
              </a:rPr>
              <a:t>. </a:t>
            </a:r>
            <a:r>
              <a:rPr lang="en-US" sz="1200" dirty="0" err="1" smtClean="0">
                <a:solidFill>
                  <a:srgbClr val="33617A"/>
                </a:solidFill>
              </a:rPr>
              <a:t>Pellentesque</a:t>
            </a:r>
            <a:r>
              <a:rPr lang="en-US" sz="1200" dirty="0" smtClean="0">
                <a:solidFill>
                  <a:srgbClr val="33617A"/>
                </a:solidFill>
              </a:rPr>
              <a:t> habitant </a:t>
            </a:r>
            <a:r>
              <a:rPr lang="en-US" sz="1200" dirty="0" err="1" smtClean="0">
                <a:solidFill>
                  <a:srgbClr val="33617A"/>
                </a:solidFill>
              </a:rPr>
              <a:t>morbi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tristique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senectus</a:t>
            </a:r>
            <a:r>
              <a:rPr lang="en-US" sz="1200" dirty="0" smtClean="0">
                <a:solidFill>
                  <a:srgbClr val="33617A"/>
                </a:solidFill>
              </a:rPr>
              <a:t> et </a:t>
            </a:r>
            <a:r>
              <a:rPr lang="en-US" sz="1200" dirty="0" err="1" smtClean="0">
                <a:solidFill>
                  <a:srgbClr val="33617A"/>
                </a:solidFill>
              </a:rPr>
              <a:t>netus</a:t>
            </a:r>
            <a:r>
              <a:rPr lang="en-US" sz="1200" dirty="0" smtClean="0">
                <a:solidFill>
                  <a:srgbClr val="33617A"/>
                </a:solidFill>
              </a:rPr>
              <a:t> et </a:t>
            </a:r>
            <a:r>
              <a:rPr lang="en-US" sz="1200" dirty="0" err="1" smtClean="0">
                <a:solidFill>
                  <a:srgbClr val="33617A"/>
                </a:solidFill>
              </a:rPr>
              <a:t>malesuada</a:t>
            </a:r>
            <a:r>
              <a:rPr lang="en-US" sz="1200" dirty="0" smtClean="0">
                <a:solidFill>
                  <a:srgbClr val="33617A"/>
                </a:solidFill>
              </a:rPr>
              <a:t> fames ac </a:t>
            </a:r>
            <a:r>
              <a:rPr lang="en-US" sz="1200" dirty="0" err="1" smtClean="0">
                <a:solidFill>
                  <a:srgbClr val="33617A"/>
                </a:solidFill>
              </a:rPr>
              <a:t>turpis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egestas</a:t>
            </a:r>
            <a:r>
              <a:rPr lang="en-US" sz="1200" dirty="0" smtClean="0">
                <a:solidFill>
                  <a:srgbClr val="33617A"/>
                </a:solidFill>
              </a:rPr>
              <a:t>. Integer </a:t>
            </a:r>
            <a:r>
              <a:rPr lang="en-US" sz="1200" dirty="0" err="1" smtClean="0">
                <a:solidFill>
                  <a:srgbClr val="33617A"/>
                </a:solidFill>
              </a:rPr>
              <a:t>eget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auctor</a:t>
            </a:r>
            <a:r>
              <a:rPr lang="en-US" sz="1200" dirty="0" smtClean="0">
                <a:solidFill>
                  <a:srgbClr val="33617A"/>
                </a:solidFill>
              </a:rPr>
              <a:t> </a:t>
            </a:r>
            <a:r>
              <a:rPr lang="en-US" sz="1200" dirty="0" err="1" smtClean="0">
                <a:solidFill>
                  <a:srgbClr val="33617A"/>
                </a:solidFill>
              </a:rPr>
              <a:t>nunc</a:t>
            </a:r>
            <a:r>
              <a:rPr lang="en-US" sz="1200" dirty="0" smtClean="0">
                <a:solidFill>
                  <a:srgbClr val="33617A"/>
                </a:solidFill>
              </a:rPr>
              <a:t>. Maecenas </a:t>
            </a:r>
            <a:r>
              <a:rPr lang="en-US" sz="1200" dirty="0" err="1" smtClean="0">
                <a:solidFill>
                  <a:srgbClr val="33617A"/>
                </a:solidFill>
              </a:rPr>
              <a:t>ti</a:t>
            </a:r>
            <a:endParaRPr lang="en-US" sz="1200" dirty="0">
              <a:solidFill>
                <a:srgbClr val="33617A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r="14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588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>
                <a:solidFill>
                  <a:srgbClr val="33617A"/>
                </a:solidFill>
                <a:latin typeface="Helvetica" panose="020B0604020202020204" pitchFamily="34" charset="0"/>
              </a:rPr>
              <a:t>WHO ARE WE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17A"/>
                </a:solidFill>
              </a:rPr>
              <a:t>CONTENT</a:t>
            </a:r>
            <a:endParaRPr lang="en-US" dirty="0">
              <a:solidFill>
                <a:srgbClr val="33617A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17A"/>
                </a:solidFill>
              </a:rPr>
              <a:t>CONTENT</a:t>
            </a:r>
            <a:endParaRPr lang="en-US" dirty="0">
              <a:solidFill>
                <a:srgbClr val="33617A"/>
              </a:solidFill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17A"/>
                </a:solidFill>
              </a:rPr>
              <a:t>CONTENT</a:t>
            </a:r>
            <a:endParaRPr lang="en-US" dirty="0">
              <a:solidFill>
                <a:srgbClr val="33617A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17A"/>
                </a:solidFill>
              </a:rPr>
              <a:t>CONTENT</a:t>
            </a:r>
            <a:endParaRPr lang="en-US" dirty="0">
              <a:solidFill>
                <a:srgbClr val="33617A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17A"/>
                </a:solidFill>
              </a:rPr>
              <a:t>CONTENT</a:t>
            </a:r>
            <a:endParaRPr lang="en-US" dirty="0">
              <a:solidFill>
                <a:srgbClr val="33617A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17A"/>
                </a:solidFill>
              </a:rPr>
              <a:t>CONTENT</a:t>
            </a:r>
            <a:endParaRPr lang="en-US" dirty="0">
              <a:solidFill>
                <a:srgbClr val="33617A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>
              <a:solidFill>
                <a:srgbClr val="33617A"/>
              </a:solidFill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>
              <a:solidFill>
                <a:srgbClr val="33617A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rgbClr val="33617A"/>
              </a:solidFill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solidFill>
                <a:srgbClr val="33617A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>
              <a:solidFill>
                <a:srgbClr val="33617A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1" r="17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518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 b="19871"/>
          <a:stretch>
            <a:fillRect/>
          </a:stretch>
        </p:blipFill>
        <p:spPr/>
      </p:pic>
      <p:sp>
        <p:nvSpPr>
          <p:cNvPr id="37" name="Rectangle 36"/>
          <p:cNvSpPr/>
          <p:nvPr/>
        </p:nvSpPr>
        <p:spPr>
          <a:xfrm>
            <a:off x="1465545" y="-1"/>
            <a:ext cx="3181611" cy="5774499"/>
          </a:xfrm>
          <a:prstGeom prst="rect">
            <a:avLst/>
          </a:prstGeom>
          <a:solidFill>
            <a:srgbClr val="EC59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617A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17A"/>
              </a:buClr>
              <a:buSzPct val="150000"/>
            </a:pPr>
            <a:r>
              <a:rPr lang="id-ID" sz="1400" dirty="0">
                <a:solidFill>
                  <a:srgbClr val="33617A"/>
                </a:solidFill>
                <a:cs typeface="Helvetica" panose="020B0604020202020204" pitchFamily="34" charset="0"/>
              </a:rPr>
              <a:t>Ut wisi enim ad minim veniam, quis nostrud exerci tation ullamcorper nibh euismod tincidunt ut laoreet dolore magna aliquam erat volutpat. </a:t>
            </a:r>
            <a:endParaRPr lang="en-US" sz="1400" dirty="0" smtClean="0">
              <a:solidFill>
                <a:srgbClr val="33617A"/>
              </a:solidFill>
              <a:cs typeface="Helvetica" panose="020B0604020202020204" pitchFamily="34" charset="0"/>
            </a:endParaRPr>
          </a:p>
          <a:p>
            <a:pPr>
              <a:buClr>
                <a:srgbClr val="33617A"/>
              </a:buClr>
              <a:buSzPct val="150000"/>
            </a:pPr>
            <a:r>
              <a:rPr lang="id-ID" sz="1400" dirty="0">
                <a:solidFill>
                  <a:srgbClr val="33617A"/>
                </a:solidFill>
                <a:cs typeface="Helvetica" panose="020B0604020202020204" pitchFamily="34" charset="0"/>
              </a:rPr>
              <a:t>Ut wisi enim ad minim veniam, quis nostrud exerci tation ullamcorper nibh euismod tincidunt ut laoreet dolore magna aliquam erat volutpat. </a:t>
            </a:r>
          </a:p>
          <a:p>
            <a:pPr>
              <a:buClr>
                <a:srgbClr val="33617A"/>
              </a:buClr>
              <a:buSzPct val="150000"/>
            </a:pPr>
            <a:endParaRPr lang="id-ID" sz="1400" dirty="0">
              <a:solidFill>
                <a:srgbClr val="33617A"/>
              </a:solidFill>
              <a:cs typeface="Helvetic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>
                <a:solidFill>
                  <a:srgbClr val="33617A"/>
                </a:solidFill>
                <a:cs typeface="Helvetica" panose="020B0604020202020204" pitchFamily="34" charset="0"/>
              </a:rPr>
              <a:t>Ut wisi enim ad minim veniam, quis nostrud exerci tation </a:t>
            </a:r>
            <a:r>
              <a:rPr lang="id-ID" dirty="0" smtClean="0">
                <a:solidFill>
                  <a:srgbClr val="33617A"/>
                </a:solidFill>
                <a:cs typeface="Helvetica" panose="020B0604020202020204" pitchFamily="34" charset="0"/>
              </a:rPr>
              <a:t>ullamcorper</a:t>
            </a:r>
            <a:r>
              <a:rPr lang="en-US" dirty="0" smtClean="0">
                <a:solidFill>
                  <a:srgbClr val="33617A"/>
                </a:solidFill>
                <a:cs typeface="Helvetica" panose="020B0604020202020204" pitchFamily="34" charset="0"/>
              </a:rPr>
              <a:t>.</a:t>
            </a:r>
            <a:endParaRPr lang="en-US" dirty="0">
              <a:solidFill>
                <a:srgbClr val="33617A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5545" y="1534507"/>
            <a:ext cx="3181612" cy="2013911"/>
          </a:xfrm>
        </p:spPr>
        <p:txBody>
          <a:bodyPr/>
          <a:lstStyle/>
          <a:p>
            <a:pPr algn="ctr"/>
            <a:r>
              <a:rPr lang="en-US" b="1" dirty="0" smtClean="0">
                <a:latin typeface="Helvetica" panose="020B0604020202020204" pitchFamily="34" charset="0"/>
              </a:rPr>
              <a:t>OUR VISION</a:t>
            </a:r>
            <a:endParaRPr lang="en-US" b="1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0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Placeholder 4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pic>
        <p:nvPicPr>
          <p:cNvPr id="51" name="Picture Placeholder 5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r="24981"/>
          <a:stretch>
            <a:fillRect/>
          </a:stretch>
        </p:blipFill>
        <p:spPr/>
      </p:pic>
      <p:pic>
        <p:nvPicPr>
          <p:cNvPr id="52" name="Picture Placeholder 51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r="24981"/>
          <a:stretch>
            <a:fillRect/>
          </a:stretch>
        </p:blipFill>
        <p:spPr/>
      </p:pic>
      <p:pic>
        <p:nvPicPr>
          <p:cNvPr id="53" name="Picture Placeholder 5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r="24981"/>
          <a:stretch>
            <a:fillRect/>
          </a:stretch>
        </p:blipFill>
        <p:spPr/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17A"/>
                </a:solidFill>
              </a:rPr>
              <a:t>OUR TEAM</a:t>
            </a:r>
            <a:endParaRPr lang="en-US" b="1" dirty="0">
              <a:solidFill>
                <a:srgbClr val="33617A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3617A"/>
                </a:solidFill>
              </a:rPr>
              <a:t>CONTENT</a:t>
            </a:r>
            <a:endParaRPr lang="en-US" dirty="0">
              <a:solidFill>
                <a:srgbClr val="33617A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id-ID" sz="1200" b="1" i="1" dirty="0">
                <a:solidFill>
                  <a:srgbClr val="33617A"/>
                </a:solidFill>
              </a:rPr>
              <a:t>lorem ipsum</a:t>
            </a:r>
            <a:r>
              <a:rPr lang="id-ID" sz="1200" i="1" dirty="0">
                <a:solidFill>
                  <a:srgbClr val="33617A"/>
                </a:solidFill>
              </a:rPr>
              <a:t>, quia dolor sit, amet, consectetur</a:t>
            </a:r>
            <a:endParaRPr lang="id-ID" sz="1200" i="1" dirty="0">
              <a:solidFill>
                <a:srgbClr val="33617A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id-ID" sz="1200" b="1" i="1" dirty="0">
                <a:solidFill>
                  <a:srgbClr val="33617A"/>
                </a:solidFill>
              </a:rPr>
              <a:t>lorem ipsum</a:t>
            </a:r>
            <a:r>
              <a:rPr lang="id-ID" sz="1200" i="1" dirty="0">
                <a:solidFill>
                  <a:srgbClr val="33617A"/>
                </a:solidFill>
              </a:rPr>
              <a:t>, quia dolor sit, amet, consectetur</a:t>
            </a:r>
          </a:p>
          <a:p>
            <a:endParaRPr lang="en-US" sz="1200" dirty="0">
              <a:solidFill>
                <a:srgbClr val="33617A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d-ID" sz="1200" b="1" i="1" dirty="0">
                <a:solidFill>
                  <a:srgbClr val="33617A"/>
                </a:solidFill>
              </a:rPr>
              <a:t>lorem ipsum</a:t>
            </a:r>
            <a:r>
              <a:rPr lang="id-ID" sz="1200" i="1" dirty="0">
                <a:solidFill>
                  <a:srgbClr val="33617A"/>
                </a:solidFill>
              </a:rPr>
              <a:t>, quia dolor sit, amet, consectetur</a:t>
            </a:r>
          </a:p>
          <a:p>
            <a:endParaRPr lang="en-US" sz="1200" dirty="0">
              <a:solidFill>
                <a:srgbClr val="33617A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id-ID" sz="1200" b="1" i="1" dirty="0">
                <a:solidFill>
                  <a:srgbClr val="33617A"/>
                </a:solidFill>
              </a:rPr>
              <a:t>lorem ipsum</a:t>
            </a:r>
            <a:r>
              <a:rPr lang="id-ID" sz="1200" i="1" dirty="0">
                <a:solidFill>
                  <a:srgbClr val="33617A"/>
                </a:solidFill>
              </a:rPr>
              <a:t>, quia dolor sit, amet, consectetur</a:t>
            </a:r>
          </a:p>
          <a:p>
            <a:endParaRPr lang="en-US" sz="1200" dirty="0">
              <a:solidFill>
                <a:srgbClr val="336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9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Roboto</vt:lpstr>
      <vt:lpstr>Roboto Condensed Light</vt:lpstr>
      <vt:lpstr>Office Theme</vt:lpstr>
      <vt:lpstr>PowerPoint Presentation</vt:lpstr>
      <vt:lpstr>PowerPoint Presentation</vt:lpstr>
      <vt:lpstr>WHO ARE WE</vt:lpstr>
      <vt:lpstr>OUR VISION</vt:lpstr>
      <vt:lpstr>OUR TEAM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DamosckiPC</dc:creator>
  <cp:lastModifiedBy>DamosckiPC</cp:lastModifiedBy>
  <cp:revision>1</cp:revision>
  <dcterms:created xsi:type="dcterms:W3CDTF">2019-05-30T14:09:06Z</dcterms:created>
  <dcterms:modified xsi:type="dcterms:W3CDTF">2019-05-30T14:09:21Z</dcterms:modified>
</cp:coreProperties>
</file>