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6" r:id="rId9"/>
    <p:sldId id="275" r:id="rId10"/>
    <p:sldId id="270" r:id="rId11"/>
    <p:sldId id="278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Poppins" panose="020B0604020202020204" charset="0"/>
      <p:regular r:id="rId18"/>
      <p:bold r:id="rId19"/>
      <p:italic r:id="rId20"/>
      <p:boldItalic r:id="rId21"/>
    </p:embeddedFont>
    <p:embeddedFont>
      <p:font typeface="Poppins SemiBold" panose="020B0604020202020204" charset="0"/>
      <p:bold r:id="rId22"/>
      <p:boldItalic r:id="rId23"/>
    </p:embeddedFont>
    <p:embeddedFont>
      <p:font typeface="Roboto" panose="020B0604020202020204" charset="0"/>
      <p:regular r:id="rId24"/>
      <p:bold r:id="rId25"/>
      <p:italic r:id="rId26"/>
      <p:boldItalic r:id="rId27"/>
    </p:embeddedFont>
    <p:embeddedFont>
      <p:font typeface="Roboto Light" panose="020B0604020202020204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A5EF"/>
    <a:srgbClr val="1D2233"/>
    <a:srgbClr val="252C41"/>
    <a:srgbClr val="E3B2D1"/>
    <a:srgbClr val="93B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21" d="100"/>
          <a:sy n="121" d="100"/>
        </p:scale>
        <p:origin x="12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rgbClr val="252C4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rgbClr val="252C41"/>
              </a:solidFill>
              <a:latin typeface="+mn-lt"/>
              <a:ea typeface="+mn-ea"/>
              <a:cs typeface="+mn-cs"/>
            </a:defRPr>
          </a:pPr>
          <a:endParaRPr lang="LID4096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Penetration/Acceptance</c:v>
                </c:pt>
              </c:strCache>
            </c:strRef>
          </c:tx>
          <c:spPr>
            <a:ln w="28575" cap="rnd">
              <a:solidFill>
                <a:srgbClr val="4DA5EF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Innovators</c:v>
                </c:pt>
                <c:pt idx="1">
                  <c:v>Early Adopters</c:v>
                </c:pt>
                <c:pt idx="2">
                  <c:v>Early Majority</c:v>
                </c:pt>
                <c:pt idx="3">
                  <c:v>Late Majority</c:v>
                </c:pt>
                <c:pt idx="4">
                  <c:v>Laggards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15</c:v>
                </c:pt>
                <c:pt idx="2">
                  <c:v>35</c:v>
                </c:pt>
                <c:pt idx="3">
                  <c:v>35</c:v>
                </c:pt>
                <c:pt idx="4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AE9-4ED0-B140-33ADF66DF2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8121584"/>
        <c:axId val="588124536"/>
      </c:lineChart>
      <c:catAx>
        <c:axId val="588121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588124536"/>
        <c:crosses val="autoZero"/>
        <c:auto val="1"/>
        <c:lblAlgn val="ctr"/>
        <c:lblOffset val="100"/>
        <c:noMultiLvlLbl val="0"/>
      </c:catAx>
      <c:valAx>
        <c:axId val="588124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588121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ID4096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LID4096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798183-E117-4947-A5BE-8E01392456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BCC78F-0C4C-40CB-B423-2ACDB1DA927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3E45D-BDD8-4EB3-A601-09257073B9E1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0EA5365-6F16-49D3-91A0-4307FA585C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0A882D8-7E2D-4A80-9794-DCBE722F6E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C6B172-702B-4197-B7CE-968AE4E9771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E58232-C1C6-413D-A7C6-E2465B0DA9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F24F8-4451-411F-860B-3E767CE5DAA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DB9A3-BBE2-4649-8A4D-2F84B2B408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3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DB9A3-BBE2-4649-8A4D-2F84B2B408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89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620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0B14F70-D26A-4929-8080-14E5AB8C23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10808" y="1057677"/>
            <a:ext cx="3370384" cy="3370384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LOGO</a:t>
            </a:r>
          </a:p>
        </p:txBody>
      </p:sp>
    </p:spTree>
    <p:extLst>
      <p:ext uri="{BB962C8B-B14F-4D97-AF65-F5344CB8AC3E}">
        <p14:creationId xmlns:p14="http://schemas.microsoft.com/office/powerpoint/2010/main" val="3452182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E4BC4E6-0220-42A1-BA10-7D3CE3E87E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767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E4BC4E6-0220-42A1-BA10-7D3CE3E87E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2EB2F98-5A36-4538-8276-079BEEC554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408774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98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617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92" userDrawn="1">
          <p15:clr>
            <a:srgbClr val="F26B43"/>
          </p15:clr>
        </p15:guide>
        <p15:guide id="4" pos="192" userDrawn="1">
          <p15:clr>
            <a:srgbClr val="F26B43"/>
          </p15:clr>
        </p15:guide>
        <p15:guide id="5" pos="7488" userDrawn="1">
          <p15:clr>
            <a:srgbClr val="F26B43"/>
          </p15:clr>
        </p15:guide>
        <p15:guide id="6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3.wdp"/><Relationship Id="rId7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8EF075-92D4-4074-BE28-E7B157CDC3F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2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0E05B36-CD7E-4AC2-A611-3BFF999C1D12}"/>
              </a:ext>
            </a:extLst>
          </p:cNvPr>
          <p:cNvSpPr/>
          <p:nvPr/>
        </p:nvSpPr>
        <p:spPr>
          <a:xfrm>
            <a:off x="4410808" y="1057677"/>
            <a:ext cx="3370384" cy="33703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5EA8041-4587-45D4-A249-6C185373A0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D632F1-D348-4FF5-B577-B1509C355975}"/>
              </a:ext>
            </a:extLst>
          </p:cNvPr>
          <p:cNvSpPr txBox="1"/>
          <p:nvPr/>
        </p:nvSpPr>
        <p:spPr>
          <a:xfrm>
            <a:off x="1904562" y="4977906"/>
            <a:ext cx="83828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+mj-lt"/>
              </a:rPr>
              <a:t>OUR ELEVATOR PITCH</a:t>
            </a:r>
          </a:p>
        </p:txBody>
      </p:sp>
    </p:spTree>
    <p:extLst>
      <p:ext uri="{BB962C8B-B14F-4D97-AF65-F5344CB8AC3E}">
        <p14:creationId xmlns:p14="http://schemas.microsoft.com/office/powerpoint/2010/main" val="3773504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5275A5-44B3-49CC-8318-5D7D81927F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D0313A-CFF3-40D9-8ABE-317AB80CC31C}"/>
              </a:ext>
            </a:extLst>
          </p:cNvPr>
          <p:cNvSpPr txBox="1"/>
          <p:nvPr/>
        </p:nvSpPr>
        <p:spPr>
          <a:xfrm>
            <a:off x="400051" y="1498084"/>
            <a:ext cx="23431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TITLE HERE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887436-884D-4044-BFFE-CC0F072DE5FF}"/>
              </a:ext>
            </a:extLst>
          </p:cNvPr>
          <p:cNvCxnSpPr>
            <a:cxnSpLocks/>
          </p:cNvCxnSpPr>
          <p:nvPr/>
        </p:nvCxnSpPr>
        <p:spPr>
          <a:xfrm>
            <a:off x="352425" y="1501257"/>
            <a:ext cx="0" cy="4767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F5A2303-5F3F-4D3A-85EE-7C47C828CC42}"/>
              </a:ext>
            </a:extLst>
          </p:cNvPr>
          <p:cNvSpPr txBox="1"/>
          <p:nvPr/>
        </p:nvSpPr>
        <p:spPr>
          <a:xfrm>
            <a:off x="400051" y="2198012"/>
            <a:ext cx="3651249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sz="1400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n-US" sz="1400" dirty="0"/>
          </a:p>
          <a:p>
            <a:r>
              <a:rPr lang="en-US" sz="1400" dirty="0"/>
              <a:t>Nunc viverra imperdiet enim. Fusce est. Vivamus a tellus.</a:t>
            </a:r>
          </a:p>
          <a:p>
            <a:endParaRPr lang="en-US" sz="1400" dirty="0"/>
          </a:p>
          <a:p>
            <a:r>
              <a:rPr lang="en-US" sz="1400" dirty="0"/>
              <a:t>Pellentesque habitant morbi tristique senectus et netus et malesuada fames ac turpis egestas. Proin pharetra nonummy pede. Mauris et </a:t>
            </a:r>
            <a:r>
              <a:rPr lang="en-US" sz="1400" dirty="0" err="1"/>
              <a:t>orci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1634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C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2DEE066-8FDF-4DE4-8141-9250F304E322}"/>
              </a:ext>
            </a:extLst>
          </p:cNvPr>
          <p:cNvSpPr txBox="1"/>
          <p:nvPr/>
        </p:nvSpPr>
        <p:spPr>
          <a:xfrm>
            <a:off x="2235200" y="3427578"/>
            <a:ext cx="772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+mj-lt"/>
              </a:rPr>
              <a:t>CONTACT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B97CB8-6365-4B34-8C56-DE31ED1FE623}"/>
              </a:ext>
            </a:extLst>
          </p:cNvPr>
          <p:cNvSpPr txBox="1"/>
          <p:nvPr/>
        </p:nvSpPr>
        <p:spPr>
          <a:xfrm>
            <a:off x="2601838" y="5954368"/>
            <a:ext cx="18405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algn="ctr"/>
            <a:r>
              <a:rPr lang="en-US" dirty="0"/>
              <a:t>Location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3176C2-FC9E-491B-B0B3-C43E69BD5FFD}"/>
              </a:ext>
            </a:extLst>
          </p:cNvPr>
          <p:cNvSpPr txBox="1"/>
          <p:nvPr/>
        </p:nvSpPr>
        <p:spPr>
          <a:xfrm>
            <a:off x="5175705" y="5954367"/>
            <a:ext cx="18405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algn="ctr"/>
            <a:r>
              <a:rPr lang="en-US" dirty="0"/>
              <a:t>+999 9 1213 456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FA6C97-4799-4A3B-92B1-8A6BFEB21D3A}"/>
              </a:ext>
            </a:extLst>
          </p:cNvPr>
          <p:cNvSpPr txBox="1"/>
          <p:nvPr/>
        </p:nvSpPr>
        <p:spPr>
          <a:xfrm>
            <a:off x="7408937" y="5953208"/>
            <a:ext cx="25218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algn="ctr"/>
            <a:r>
              <a:rPr lang="en-US" dirty="0"/>
              <a:t>yourmail@gmail.com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6A7A151-38C0-4CB6-829D-B556A7D3443E}"/>
              </a:ext>
            </a:extLst>
          </p:cNvPr>
          <p:cNvSpPr/>
          <p:nvPr/>
        </p:nvSpPr>
        <p:spPr>
          <a:xfrm>
            <a:off x="3064933" y="4955019"/>
            <a:ext cx="914400" cy="914400"/>
          </a:xfrm>
          <a:prstGeom prst="ellipse">
            <a:avLst/>
          </a:prstGeom>
          <a:solidFill>
            <a:srgbClr val="1D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97E0050-AF78-4AFA-95AD-C017D0CEBB4C}"/>
              </a:ext>
            </a:extLst>
          </p:cNvPr>
          <p:cNvSpPr/>
          <p:nvPr/>
        </p:nvSpPr>
        <p:spPr>
          <a:xfrm>
            <a:off x="5638800" y="4955597"/>
            <a:ext cx="914400" cy="914400"/>
          </a:xfrm>
          <a:prstGeom prst="ellipse">
            <a:avLst/>
          </a:prstGeom>
          <a:solidFill>
            <a:srgbClr val="1D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6DC34C7-B78A-45B9-914E-E95FD19C8DF5}"/>
              </a:ext>
            </a:extLst>
          </p:cNvPr>
          <p:cNvSpPr/>
          <p:nvPr/>
        </p:nvSpPr>
        <p:spPr>
          <a:xfrm>
            <a:off x="8212667" y="4955597"/>
            <a:ext cx="914400" cy="914400"/>
          </a:xfrm>
          <a:prstGeom prst="ellipse">
            <a:avLst/>
          </a:prstGeom>
          <a:solidFill>
            <a:srgbClr val="1D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13E4EC9D-20F6-44AE-80D5-19556AE12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2745" y="5202669"/>
            <a:ext cx="278776" cy="4191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7B3F9C4-CF4F-4108-9200-EA901DE6B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6449" y="5202668"/>
            <a:ext cx="419102" cy="41910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A86A0B3-2601-43AC-8C8F-2B9A02E789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70901" y="5284313"/>
            <a:ext cx="397932" cy="2558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3F9C4F-B54C-4955-83B0-DD63AC8EE61F}"/>
              </a:ext>
            </a:extLst>
          </p:cNvPr>
          <p:cNvSpPr txBox="1"/>
          <p:nvPr/>
        </p:nvSpPr>
        <p:spPr>
          <a:xfrm>
            <a:off x="2527300" y="1248438"/>
            <a:ext cx="7137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F93C82-BA13-441F-9373-19446A042AC4}"/>
              </a:ext>
            </a:extLst>
          </p:cNvPr>
          <p:cNvSpPr/>
          <p:nvPr/>
        </p:nvSpPr>
        <p:spPr>
          <a:xfrm>
            <a:off x="-1" y="1432174"/>
            <a:ext cx="2359152" cy="1107825"/>
          </a:xfrm>
          <a:prstGeom prst="rect">
            <a:avLst/>
          </a:prstGeom>
          <a:solidFill>
            <a:srgbClr val="4DA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AE26BF-EF5E-4EF6-A3F8-F963914358AD}"/>
              </a:ext>
            </a:extLst>
          </p:cNvPr>
          <p:cNvSpPr/>
          <p:nvPr/>
        </p:nvSpPr>
        <p:spPr>
          <a:xfrm>
            <a:off x="9829800" y="1432174"/>
            <a:ext cx="2362200" cy="1107825"/>
          </a:xfrm>
          <a:prstGeom prst="rect">
            <a:avLst/>
          </a:prstGeom>
          <a:solidFill>
            <a:srgbClr val="4DA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50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0FA95486-34D3-4A3A-9A38-A63846037D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2" b="5782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DD94369-1629-4B30-B191-B823DB85EA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8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2F358-37A4-45DA-8B8A-6FCB8AFE3238}"/>
              </a:ext>
            </a:extLst>
          </p:cNvPr>
          <p:cNvSpPr txBox="1"/>
          <p:nvPr/>
        </p:nvSpPr>
        <p:spPr>
          <a:xfrm>
            <a:off x="539750" y="1053584"/>
            <a:ext cx="23846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YOUR TITLE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9D3AC2-EF1C-441C-A378-9D543DEB197B}"/>
              </a:ext>
            </a:extLst>
          </p:cNvPr>
          <p:cNvSpPr txBox="1"/>
          <p:nvPr/>
        </p:nvSpPr>
        <p:spPr>
          <a:xfrm>
            <a:off x="558800" y="2169636"/>
            <a:ext cx="38492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B331DB-FFE1-48CA-800D-6FB073E54A21}"/>
              </a:ext>
            </a:extLst>
          </p:cNvPr>
          <p:cNvSpPr txBox="1"/>
          <p:nvPr/>
        </p:nvSpPr>
        <p:spPr>
          <a:xfrm>
            <a:off x="1155700" y="3335637"/>
            <a:ext cx="29849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Lorem ipsum dolor sit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amet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consectetuer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adipiscing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elit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 Maecenas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porttitor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congue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massa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Fusce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posuere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magna sed pulvinar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ultricies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purus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lectus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malesuada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libero.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64F2F0-292B-4A27-B860-714EF50CA940}"/>
              </a:ext>
            </a:extLst>
          </p:cNvPr>
          <p:cNvSpPr txBox="1"/>
          <p:nvPr/>
        </p:nvSpPr>
        <p:spPr>
          <a:xfrm>
            <a:off x="558800" y="3340438"/>
            <a:ext cx="1028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>
                    <a:alpha val="28000"/>
                  </a:schemeClr>
                </a:solidFill>
                <a:latin typeface="+mj-lt"/>
              </a:rPr>
              <a:t>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AE8E42-8B4C-45D3-A588-FAA46ABC8A4F}"/>
              </a:ext>
            </a:extLst>
          </p:cNvPr>
          <p:cNvSpPr txBox="1"/>
          <p:nvPr/>
        </p:nvSpPr>
        <p:spPr>
          <a:xfrm>
            <a:off x="558800" y="4171435"/>
            <a:ext cx="1028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>
                    <a:alpha val="28000"/>
                  </a:schemeClr>
                </a:solidFill>
                <a:latin typeface="+mj-lt"/>
              </a:rPr>
              <a:t>02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DCDDF2-DB17-4D9C-B857-7BDB66EC0A36}"/>
              </a:ext>
            </a:extLst>
          </p:cNvPr>
          <p:cNvSpPr txBox="1"/>
          <p:nvPr/>
        </p:nvSpPr>
        <p:spPr>
          <a:xfrm>
            <a:off x="558800" y="5002432"/>
            <a:ext cx="1028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>
                    <a:alpha val="28000"/>
                  </a:schemeClr>
                </a:solidFill>
                <a:latin typeface="+mj-lt"/>
              </a:rPr>
              <a:t>03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DC88A4-225C-4525-83D1-285E42B4E10D}"/>
              </a:ext>
            </a:extLst>
          </p:cNvPr>
          <p:cNvSpPr txBox="1"/>
          <p:nvPr/>
        </p:nvSpPr>
        <p:spPr>
          <a:xfrm>
            <a:off x="1155700" y="4169034"/>
            <a:ext cx="31747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Lorem ipsum dolor sit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amet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consectetuer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adipiscing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elit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 Maecenas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porttitor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congue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massa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Fusce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posuere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magna sed pulvinar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ultricies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purus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lectus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malesuada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libero.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78A691-5B8A-48E8-BC3F-40008384B305}"/>
              </a:ext>
            </a:extLst>
          </p:cNvPr>
          <p:cNvSpPr txBox="1"/>
          <p:nvPr/>
        </p:nvSpPr>
        <p:spPr>
          <a:xfrm>
            <a:off x="1155700" y="5002431"/>
            <a:ext cx="31747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Lorem ipsum dolor sit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amet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consectetuer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adipiscing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elit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 Maecenas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porttitor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congue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massa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Fusce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posuere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magna sed pulvinar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ultricies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purus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lectus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malesuada</a:t>
            </a: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libero.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497F0C0-55D0-4AB9-BC2A-7DF8B0DC2366}"/>
              </a:ext>
            </a:extLst>
          </p:cNvPr>
          <p:cNvCxnSpPr/>
          <p:nvPr/>
        </p:nvCxnSpPr>
        <p:spPr>
          <a:xfrm>
            <a:off x="492125" y="1075809"/>
            <a:ext cx="0" cy="9319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031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C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7414AEA-4891-4283-88B0-7E23702AC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9534" y="0"/>
            <a:ext cx="72024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1D0504-70C3-4A9D-885A-E0E89EFB6C97}"/>
              </a:ext>
            </a:extLst>
          </p:cNvPr>
          <p:cNvSpPr txBox="1"/>
          <p:nvPr/>
        </p:nvSpPr>
        <p:spPr>
          <a:xfrm>
            <a:off x="2978989" y="2669204"/>
            <a:ext cx="623402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BREAK SLIDE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F28DF5F-AA81-4033-9BC3-CD1796C29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0" y="0"/>
            <a:ext cx="3309257" cy="3150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20A272F-0FB7-4CC3-B218-55F9B635BA68}"/>
              </a:ext>
            </a:extLst>
          </p:cNvPr>
          <p:cNvSpPr/>
          <p:nvPr/>
        </p:nvSpPr>
        <p:spPr>
          <a:xfrm>
            <a:off x="-1" y="2738641"/>
            <a:ext cx="2359152" cy="923508"/>
          </a:xfrm>
          <a:prstGeom prst="rect">
            <a:avLst/>
          </a:prstGeom>
          <a:solidFill>
            <a:srgbClr val="4DA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13BE81-F59C-4FD7-8A55-B9ADF0EDCD9D}"/>
              </a:ext>
            </a:extLst>
          </p:cNvPr>
          <p:cNvSpPr/>
          <p:nvPr/>
        </p:nvSpPr>
        <p:spPr>
          <a:xfrm>
            <a:off x="9829800" y="2738641"/>
            <a:ext cx="2362200" cy="923508"/>
          </a:xfrm>
          <a:prstGeom prst="rect">
            <a:avLst/>
          </a:prstGeom>
          <a:solidFill>
            <a:srgbClr val="4DA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BA0F07-55FB-42A3-8A3C-6DFE81E2BF2A}"/>
              </a:ext>
            </a:extLst>
          </p:cNvPr>
          <p:cNvSpPr txBox="1"/>
          <p:nvPr/>
        </p:nvSpPr>
        <p:spPr>
          <a:xfrm>
            <a:off x="3855719" y="4102315"/>
            <a:ext cx="44805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spc="3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SUB-HEADING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4665A2-494C-4547-B9D4-0F73EA952882}"/>
              </a:ext>
            </a:extLst>
          </p:cNvPr>
          <p:cNvSpPr/>
          <p:nvPr/>
        </p:nvSpPr>
        <p:spPr>
          <a:xfrm>
            <a:off x="4099560" y="3998398"/>
            <a:ext cx="3992880" cy="5463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95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D720A2B-FDEC-4FD5-A973-7A8C93B7BE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2C16C32-333C-4611-9ABE-0C1D9CB4ED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946A6-625A-44CD-A195-B43C998319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0"/>
          <a:stretch/>
        </p:blipFill>
        <p:spPr>
          <a:xfrm flipH="1">
            <a:off x="3886200" y="0"/>
            <a:ext cx="8305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85BD0E-5120-4675-8A0C-797317840F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315896B1-DD35-41DD-8705-34D8DCBC0DFD}"/>
              </a:ext>
            </a:extLst>
          </p:cNvPr>
          <p:cNvSpPr/>
          <p:nvPr/>
        </p:nvSpPr>
        <p:spPr>
          <a:xfrm>
            <a:off x="-43543" y="845457"/>
            <a:ext cx="5167086" cy="5167086"/>
          </a:xfrm>
          <a:prstGeom prst="arc">
            <a:avLst>
              <a:gd name="adj1" fmla="val 17299524"/>
              <a:gd name="adj2" fmla="val 4136232"/>
            </a:avLst>
          </a:prstGeom>
          <a:ln w="19050" cap="rnd">
            <a:solidFill>
              <a:srgbClr val="252C4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DE2525-401F-4B1C-B51A-B3645676C61D}"/>
              </a:ext>
            </a:extLst>
          </p:cNvPr>
          <p:cNvGrpSpPr/>
          <p:nvPr/>
        </p:nvGrpSpPr>
        <p:grpSpPr>
          <a:xfrm>
            <a:off x="4322461" y="1575829"/>
            <a:ext cx="292312" cy="292312"/>
            <a:chOff x="4186464" y="1424789"/>
            <a:chExt cx="315686" cy="31568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9C656E1-E83F-40A5-9DDA-25F29F04BE50}"/>
                </a:ext>
              </a:extLst>
            </p:cNvPr>
            <p:cNvSpPr/>
            <p:nvPr/>
          </p:nvSpPr>
          <p:spPr>
            <a:xfrm>
              <a:off x="4186464" y="1424789"/>
              <a:ext cx="315686" cy="31568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52C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0D9D61C-CADC-43E5-B365-CD3466DE2E3F}"/>
                </a:ext>
              </a:extLst>
            </p:cNvPr>
            <p:cNvSpPr/>
            <p:nvPr/>
          </p:nvSpPr>
          <p:spPr>
            <a:xfrm>
              <a:off x="4243615" y="1481940"/>
              <a:ext cx="201386" cy="201386"/>
            </a:xfrm>
            <a:prstGeom prst="ellipse">
              <a:avLst/>
            </a:prstGeom>
            <a:solidFill>
              <a:srgbClr val="252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FBB256-CCDA-4C8F-8566-393C3BEC6F2D}"/>
              </a:ext>
            </a:extLst>
          </p:cNvPr>
          <p:cNvGrpSpPr/>
          <p:nvPr/>
        </p:nvGrpSpPr>
        <p:grpSpPr>
          <a:xfrm>
            <a:off x="4909457" y="2713839"/>
            <a:ext cx="292312" cy="292312"/>
            <a:chOff x="4186464" y="1424789"/>
            <a:chExt cx="315686" cy="31568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6648C50-77BB-4D75-8B7D-4752B9304DFD}"/>
                </a:ext>
              </a:extLst>
            </p:cNvPr>
            <p:cNvSpPr/>
            <p:nvPr/>
          </p:nvSpPr>
          <p:spPr>
            <a:xfrm>
              <a:off x="4186464" y="1424789"/>
              <a:ext cx="315686" cy="31568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52C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ED1B599-F7C8-4160-BEC3-FB0A469B9271}"/>
                </a:ext>
              </a:extLst>
            </p:cNvPr>
            <p:cNvSpPr/>
            <p:nvPr/>
          </p:nvSpPr>
          <p:spPr>
            <a:xfrm>
              <a:off x="4243615" y="1481940"/>
              <a:ext cx="201386" cy="201386"/>
            </a:xfrm>
            <a:prstGeom prst="ellipse">
              <a:avLst/>
            </a:prstGeom>
            <a:solidFill>
              <a:srgbClr val="252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B34A83-6194-48C7-A7A7-A49E90830BDB}"/>
              </a:ext>
            </a:extLst>
          </p:cNvPr>
          <p:cNvGrpSpPr/>
          <p:nvPr/>
        </p:nvGrpSpPr>
        <p:grpSpPr>
          <a:xfrm>
            <a:off x="4909457" y="3851849"/>
            <a:ext cx="292312" cy="292312"/>
            <a:chOff x="4186464" y="1424789"/>
            <a:chExt cx="315686" cy="31568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33181CE-3982-474C-9E02-59AA47734625}"/>
                </a:ext>
              </a:extLst>
            </p:cNvPr>
            <p:cNvSpPr/>
            <p:nvPr/>
          </p:nvSpPr>
          <p:spPr>
            <a:xfrm>
              <a:off x="4186464" y="1424789"/>
              <a:ext cx="315686" cy="31568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52C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A695B0D-0770-4379-88FE-55D6ABB45D98}"/>
                </a:ext>
              </a:extLst>
            </p:cNvPr>
            <p:cNvSpPr/>
            <p:nvPr/>
          </p:nvSpPr>
          <p:spPr>
            <a:xfrm>
              <a:off x="4243615" y="1481940"/>
              <a:ext cx="201386" cy="201386"/>
            </a:xfrm>
            <a:prstGeom prst="ellipse">
              <a:avLst/>
            </a:prstGeom>
            <a:solidFill>
              <a:srgbClr val="252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6795123-B0D4-45D4-989B-A94999D72372}"/>
              </a:ext>
            </a:extLst>
          </p:cNvPr>
          <p:cNvGrpSpPr/>
          <p:nvPr/>
        </p:nvGrpSpPr>
        <p:grpSpPr>
          <a:xfrm>
            <a:off x="4322461" y="4989859"/>
            <a:ext cx="292312" cy="292312"/>
            <a:chOff x="4186463" y="1424789"/>
            <a:chExt cx="315686" cy="31568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9C1BAC4-4F34-4E9B-B5C9-6494FA322393}"/>
                </a:ext>
              </a:extLst>
            </p:cNvPr>
            <p:cNvSpPr/>
            <p:nvPr/>
          </p:nvSpPr>
          <p:spPr>
            <a:xfrm>
              <a:off x="4186463" y="1424789"/>
              <a:ext cx="315686" cy="31568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52C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F272692-485D-4C83-BCC9-7714B10982CC}"/>
                </a:ext>
              </a:extLst>
            </p:cNvPr>
            <p:cNvSpPr/>
            <p:nvPr/>
          </p:nvSpPr>
          <p:spPr>
            <a:xfrm>
              <a:off x="4243615" y="1481940"/>
              <a:ext cx="201386" cy="201386"/>
            </a:xfrm>
            <a:prstGeom prst="ellipse">
              <a:avLst/>
            </a:prstGeom>
            <a:solidFill>
              <a:srgbClr val="252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2E43EEB8-2924-4E71-BDBA-B461668BB3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0396" y="2400300"/>
            <a:ext cx="4681603" cy="44577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473ED6C-B02A-4A7A-AF3C-408A5932D3E7}"/>
              </a:ext>
            </a:extLst>
          </p:cNvPr>
          <p:cNvSpPr/>
          <p:nvPr/>
        </p:nvSpPr>
        <p:spPr>
          <a:xfrm>
            <a:off x="6305346" y="1338375"/>
            <a:ext cx="3409229" cy="7672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sx="102000" sy="102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CF62E2C-12A6-402F-8DF9-25D0B3128531}"/>
              </a:ext>
            </a:extLst>
          </p:cNvPr>
          <p:cNvSpPr/>
          <p:nvPr/>
        </p:nvSpPr>
        <p:spPr>
          <a:xfrm>
            <a:off x="5808199" y="1224839"/>
            <a:ext cx="994293" cy="994293"/>
          </a:xfrm>
          <a:prstGeom prst="ellipse">
            <a:avLst/>
          </a:prstGeom>
          <a:solidFill>
            <a:srgbClr val="252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69DFA9B-E428-4EBF-B016-30262EE23E94}"/>
              </a:ext>
            </a:extLst>
          </p:cNvPr>
          <p:cNvSpPr/>
          <p:nvPr/>
        </p:nvSpPr>
        <p:spPr>
          <a:xfrm>
            <a:off x="6305346" y="2476385"/>
            <a:ext cx="3409229" cy="7672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sx="102000" sy="102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F005EE5-A8E5-48B8-81A8-76DA1663B03E}"/>
              </a:ext>
            </a:extLst>
          </p:cNvPr>
          <p:cNvSpPr/>
          <p:nvPr/>
        </p:nvSpPr>
        <p:spPr>
          <a:xfrm>
            <a:off x="5808199" y="2362849"/>
            <a:ext cx="994293" cy="994293"/>
          </a:xfrm>
          <a:prstGeom prst="ellipse">
            <a:avLst/>
          </a:prstGeom>
          <a:solidFill>
            <a:srgbClr val="252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A80F3E-04A6-4B1C-852B-989FA197AB65}"/>
              </a:ext>
            </a:extLst>
          </p:cNvPr>
          <p:cNvSpPr/>
          <p:nvPr/>
        </p:nvSpPr>
        <p:spPr>
          <a:xfrm>
            <a:off x="6305346" y="3614395"/>
            <a:ext cx="3409229" cy="7672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sx="102000" sy="102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23436F8-162C-4864-BA51-08274867058C}"/>
              </a:ext>
            </a:extLst>
          </p:cNvPr>
          <p:cNvSpPr/>
          <p:nvPr/>
        </p:nvSpPr>
        <p:spPr>
          <a:xfrm>
            <a:off x="5808199" y="3500859"/>
            <a:ext cx="994293" cy="994293"/>
          </a:xfrm>
          <a:prstGeom prst="ellipse">
            <a:avLst/>
          </a:prstGeom>
          <a:solidFill>
            <a:srgbClr val="252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3FA3480-19F7-4BCB-AB0C-BBCC7C2C6A9E}"/>
              </a:ext>
            </a:extLst>
          </p:cNvPr>
          <p:cNvSpPr/>
          <p:nvPr/>
        </p:nvSpPr>
        <p:spPr>
          <a:xfrm>
            <a:off x="6305346" y="4752405"/>
            <a:ext cx="3409229" cy="7672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sx="102000" sy="102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8CD61AE-A714-46A7-8B80-91626EEAA3A9}"/>
              </a:ext>
            </a:extLst>
          </p:cNvPr>
          <p:cNvSpPr/>
          <p:nvPr/>
        </p:nvSpPr>
        <p:spPr>
          <a:xfrm>
            <a:off x="5808199" y="4638869"/>
            <a:ext cx="994293" cy="994293"/>
          </a:xfrm>
          <a:prstGeom prst="ellipse">
            <a:avLst/>
          </a:prstGeom>
          <a:solidFill>
            <a:srgbClr val="252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AE45B41-35FF-418C-82FB-AFB9C79F5DDA}"/>
              </a:ext>
            </a:extLst>
          </p:cNvPr>
          <p:cNvSpPr txBox="1"/>
          <p:nvPr/>
        </p:nvSpPr>
        <p:spPr>
          <a:xfrm>
            <a:off x="5901293" y="1593255"/>
            <a:ext cx="8081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01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9BFA348-97E5-44B7-85F5-B0862B464B82}"/>
              </a:ext>
            </a:extLst>
          </p:cNvPr>
          <p:cNvSpPr txBox="1"/>
          <p:nvPr/>
        </p:nvSpPr>
        <p:spPr>
          <a:xfrm>
            <a:off x="5901293" y="2735032"/>
            <a:ext cx="8081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02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12EB7F-EC32-40F9-976E-7033DE59491F}"/>
              </a:ext>
            </a:extLst>
          </p:cNvPr>
          <p:cNvSpPr txBox="1"/>
          <p:nvPr/>
        </p:nvSpPr>
        <p:spPr>
          <a:xfrm>
            <a:off x="5901293" y="3876809"/>
            <a:ext cx="8081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03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5B98D45-092F-4AEE-8072-9D91E681ABE2}"/>
              </a:ext>
            </a:extLst>
          </p:cNvPr>
          <p:cNvSpPr txBox="1"/>
          <p:nvPr/>
        </p:nvSpPr>
        <p:spPr>
          <a:xfrm>
            <a:off x="5901293" y="5005886"/>
            <a:ext cx="8081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04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3BCD827-B750-4FE0-9024-51362C2F0C64}"/>
              </a:ext>
            </a:extLst>
          </p:cNvPr>
          <p:cNvCxnSpPr>
            <a:cxnSpLocks/>
            <a:stCxn id="11" idx="6"/>
          </p:cNvCxnSpPr>
          <p:nvPr/>
        </p:nvCxnSpPr>
        <p:spPr>
          <a:xfrm>
            <a:off x="4614773" y="1721985"/>
            <a:ext cx="900202" cy="0"/>
          </a:xfrm>
          <a:prstGeom prst="line">
            <a:avLst/>
          </a:prstGeom>
          <a:solidFill>
            <a:schemeClr val="bg1"/>
          </a:solidFill>
          <a:ln w="19050">
            <a:solidFill>
              <a:srgbClr val="252C4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60F9F54-2B68-4F95-9A36-C691A4FB08B1}"/>
              </a:ext>
            </a:extLst>
          </p:cNvPr>
          <p:cNvCxnSpPr>
            <a:cxnSpLocks/>
            <a:stCxn id="15" idx="6"/>
          </p:cNvCxnSpPr>
          <p:nvPr/>
        </p:nvCxnSpPr>
        <p:spPr>
          <a:xfrm>
            <a:off x="5201769" y="2859995"/>
            <a:ext cx="279400" cy="0"/>
          </a:xfrm>
          <a:prstGeom prst="line">
            <a:avLst/>
          </a:prstGeom>
          <a:solidFill>
            <a:schemeClr val="bg1"/>
          </a:solidFill>
          <a:ln w="19050">
            <a:solidFill>
              <a:srgbClr val="252C4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506BA41-E95B-43D5-9575-2D26241DD3D5}"/>
              </a:ext>
            </a:extLst>
          </p:cNvPr>
          <p:cNvCxnSpPr>
            <a:cxnSpLocks/>
            <a:stCxn id="18" idx="6"/>
          </p:cNvCxnSpPr>
          <p:nvPr/>
        </p:nvCxnSpPr>
        <p:spPr>
          <a:xfrm>
            <a:off x="5201769" y="3998005"/>
            <a:ext cx="279400" cy="0"/>
          </a:xfrm>
          <a:prstGeom prst="line">
            <a:avLst/>
          </a:prstGeom>
          <a:solidFill>
            <a:schemeClr val="bg1"/>
          </a:solidFill>
          <a:ln w="19050">
            <a:solidFill>
              <a:srgbClr val="252C4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99D1D8F-D54A-4EBB-8598-55377A71BC5F}"/>
              </a:ext>
            </a:extLst>
          </p:cNvPr>
          <p:cNvCxnSpPr>
            <a:cxnSpLocks/>
            <a:stCxn id="21" idx="6"/>
          </p:cNvCxnSpPr>
          <p:nvPr/>
        </p:nvCxnSpPr>
        <p:spPr>
          <a:xfrm>
            <a:off x="4614773" y="5136015"/>
            <a:ext cx="866396" cy="0"/>
          </a:xfrm>
          <a:prstGeom prst="line">
            <a:avLst/>
          </a:prstGeom>
          <a:solidFill>
            <a:schemeClr val="bg1"/>
          </a:solidFill>
          <a:ln w="19050">
            <a:solidFill>
              <a:srgbClr val="252C4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DE199A7-B600-4D09-BD2F-88BFC1F05997}"/>
              </a:ext>
            </a:extLst>
          </p:cNvPr>
          <p:cNvSpPr txBox="1"/>
          <p:nvPr/>
        </p:nvSpPr>
        <p:spPr>
          <a:xfrm>
            <a:off x="6895586" y="1551670"/>
            <a:ext cx="23771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latin typeface="Roboto Light" panose="02000000000000000000" pitchFamily="2" charset="0"/>
                <a:ea typeface="Roboto Light" panose="02000000000000000000" pitchFamily="2" charset="0"/>
              </a:rPr>
              <a:t>Lorem Ipsum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B006C4F-B24D-4678-B89B-034F512F12FA}"/>
              </a:ext>
            </a:extLst>
          </p:cNvPr>
          <p:cNvSpPr txBox="1"/>
          <p:nvPr/>
        </p:nvSpPr>
        <p:spPr>
          <a:xfrm>
            <a:off x="6895586" y="2690718"/>
            <a:ext cx="23771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latin typeface="Roboto Light" panose="02000000000000000000" pitchFamily="2" charset="0"/>
                <a:ea typeface="Roboto Light" panose="02000000000000000000" pitchFamily="2" charset="0"/>
              </a:rPr>
              <a:t>Lorem Ipsum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BEAE64E-0E40-4B43-A9CC-F9D59DFE1573}"/>
              </a:ext>
            </a:extLst>
          </p:cNvPr>
          <p:cNvSpPr txBox="1"/>
          <p:nvPr/>
        </p:nvSpPr>
        <p:spPr>
          <a:xfrm>
            <a:off x="6895585" y="3827162"/>
            <a:ext cx="2377197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1600" i="1" dirty="0">
                <a:latin typeface="Roboto Light" panose="02000000000000000000" pitchFamily="2" charset="0"/>
                <a:ea typeface="Roboto Light" panose="02000000000000000000" pitchFamily="2" charset="0"/>
              </a:rPr>
              <a:t>Lorem Ipsum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35819B1-842D-4E4C-AA72-C113D14A0994}"/>
              </a:ext>
            </a:extLst>
          </p:cNvPr>
          <p:cNvSpPr txBox="1"/>
          <p:nvPr/>
        </p:nvSpPr>
        <p:spPr>
          <a:xfrm>
            <a:off x="6895586" y="4966737"/>
            <a:ext cx="2007326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1600" i="1" dirty="0">
                <a:latin typeface="Roboto Light" panose="02000000000000000000" pitchFamily="2" charset="0"/>
                <a:ea typeface="Roboto Light" panose="02000000000000000000" pitchFamily="2" charset="0"/>
              </a:rPr>
              <a:t>Lorem Ipsum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DE2D6223-C5B7-4547-B4D8-F5503295C9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23"/>
          <a:stretch/>
        </p:blipFill>
        <p:spPr>
          <a:xfrm flipH="1">
            <a:off x="-2" y="0"/>
            <a:ext cx="1408775" cy="685800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6A9CD4FD-05C1-4123-BC76-EA8916FFBF7E}"/>
              </a:ext>
            </a:extLst>
          </p:cNvPr>
          <p:cNvSpPr/>
          <p:nvPr/>
        </p:nvSpPr>
        <p:spPr>
          <a:xfrm>
            <a:off x="0" y="-5542"/>
            <a:ext cx="1408774" cy="6863542"/>
          </a:xfrm>
          <a:prstGeom prst="rect">
            <a:avLst/>
          </a:prstGeom>
          <a:gradFill>
            <a:gsLst>
              <a:gs pos="0">
                <a:srgbClr val="252C41">
                  <a:alpha val="40000"/>
                </a:srgbClr>
              </a:gs>
              <a:gs pos="100000">
                <a:srgbClr val="1D2233">
                  <a:alpha val="4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88259C-A9EA-4BD3-B367-377DCBB8B76C}"/>
              </a:ext>
            </a:extLst>
          </p:cNvPr>
          <p:cNvSpPr/>
          <p:nvPr/>
        </p:nvSpPr>
        <p:spPr>
          <a:xfrm>
            <a:off x="464457" y="1346200"/>
            <a:ext cx="4165600" cy="4165600"/>
          </a:xfrm>
          <a:prstGeom prst="ellipse">
            <a:avLst/>
          </a:prstGeom>
          <a:solidFill>
            <a:srgbClr val="252C4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602B7CD-D445-4791-98EA-A72884086408}"/>
              </a:ext>
            </a:extLst>
          </p:cNvPr>
          <p:cNvSpPr txBox="1"/>
          <p:nvPr/>
        </p:nvSpPr>
        <p:spPr>
          <a:xfrm>
            <a:off x="667533" y="3096116"/>
            <a:ext cx="36832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bg1"/>
                  </a:solidFill>
                </a:ln>
                <a:noFill/>
                <a:latin typeface="+mj-lt"/>
              </a:rPr>
              <a:t>CONTENTS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9406CA-AD7E-46EB-A98A-6036A5865D36}"/>
              </a:ext>
            </a:extLst>
          </p:cNvPr>
          <p:cNvSpPr txBox="1"/>
          <p:nvPr/>
        </p:nvSpPr>
        <p:spPr>
          <a:xfrm>
            <a:off x="705633" y="3134216"/>
            <a:ext cx="36832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CONTENTS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99A0D15-474A-4AB2-AE1B-A0F07EFB1661}"/>
              </a:ext>
            </a:extLst>
          </p:cNvPr>
          <p:cNvSpPr txBox="1"/>
          <p:nvPr/>
        </p:nvSpPr>
        <p:spPr>
          <a:xfrm>
            <a:off x="5811927" y="1382897"/>
            <a:ext cx="9942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PAGE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254E82F-7E3C-4846-A047-1E260E55F79B}"/>
              </a:ext>
            </a:extLst>
          </p:cNvPr>
          <p:cNvSpPr txBox="1"/>
          <p:nvPr/>
        </p:nvSpPr>
        <p:spPr>
          <a:xfrm>
            <a:off x="5811927" y="2524674"/>
            <a:ext cx="9942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PAGE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577F006-4A46-41C7-8635-479956ECF168}"/>
              </a:ext>
            </a:extLst>
          </p:cNvPr>
          <p:cNvSpPr txBox="1"/>
          <p:nvPr/>
        </p:nvSpPr>
        <p:spPr>
          <a:xfrm>
            <a:off x="5811927" y="3666451"/>
            <a:ext cx="9942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PAGE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35302EA-E855-46E4-8053-B70C993DDD78}"/>
              </a:ext>
            </a:extLst>
          </p:cNvPr>
          <p:cNvSpPr txBox="1"/>
          <p:nvPr/>
        </p:nvSpPr>
        <p:spPr>
          <a:xfrm>
            <a:off x="5811927" y="4808228"/>
            <a:ext cx="9942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PAGE</a:t>
            </a:r>
          </a:p>
        </p:txBody>
      </p:sp>
    </p:spTree>
    <p:extLst>
      <p:ext uri="{BB962C8B-B14F-4D97-AF65-F5344CB8AC3E}">
        <p14:creationId xmlns:p14="http://schemas.microsoft.com/office/powerpoint/2010/main" val="801420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14AB633-BBAC-403D-B814-5F7AE4D9B12C}"/>
              </a:ext>
            </a:extLst>
          </p:cNvPr>
          <p:cNvGrpSpPr/>
          <p:nvPr/>
        </p:nvGrpSpPr>
        <p:grpSpPr>
          <a:xfrm>
            <a:off x="0" y="0"/>
            <a:ext cx="12192000" cy="6869022"/>
            <a:chOff x="0" y="0"/>
            <a:chExt cx="12192000" cy="68690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CDD343-44C1-478F-BDA9-E7B8BC57E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857" y="0"/>
              <a:ext cx="10305143" cy="686902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BB1C04F-658A-499F-AE0A-684702AE3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90"/>
            <a:stretch/>
          </p:blipFill>
          <p:spPr>
            <a:xfrm flipH="1">
              <a:off x="0" y="0"/>
              <a:ext cx="1886857" cy="686902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F9FBF8B-714D-49CA-B395-73A555E510AE}"/>
              </a:ext>
            </a:extLst>
          </p:cNvPr>
          <p:cNvSpPr txBox="1"/>
          <p:nvPr/>
        </p:nvSpPr>
        <p:spPr>
          <a:xfrm>
            <a:off x="539750" y="1053584"/>
            <a:ext cx="27418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52C41"/>
                </a:solidFill>
                <a:latin typeface="+mj-lt"/>
              </a:rPr>
              <a:t>TITLE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6A1BC-1523-4EF0-AD09-FE1F13C6061E}"/>
              </a:ext>
            </a:extLst>
          </p:cNvPr>
          <p:cNvCxnSpPr>
            <a:cxnSpLocks/>
          </p:cNvCxnSpPr>
          <p:nvPr/>
        </p:nvCxnSpPr>
        <p:spPr>
          <a:xfrm>
            <a:off x="492125" y="1056757"/>
            <a:ext cx="0" cy="476766"/>
          </a:xfrm>
          <a:prstGeom prst="line">
            <a:avLst/>
          </a:prstGeom>
          <a:ln>
            <a:solidFill>
              <a:srgbClr val="252C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DD3A986-4084-4C2B-8DFD-658F76518487}"/>
              </a:ext>
            </a:extLst>
          </p:cNvPr>
          <p:cNvSpPr txBox="1"/>
          <p:nvPr/>
        </p:nvSpPr>
        <p:spPr>
          <a:xfrm>
            <a:off x="539750" y="1774149"/>
            <a:ext cx="23082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b="1" dirty="0">
                <a:solidFill>
                  <a:srgbClr val="252C41"/>
                </a:solidFill>
                <a:latin typeface="+mn-lt"/>
              </a:rPr>
              <a:t>SUB-HEADING HERE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457802-B5F7-4EF2-968B-4712C3D2E0C0}"/>
              </a:ext>
            </a:extLst>
          </p:cNvPr>
          <p:cNvSpPr txBox="1"/>
          <p:nvPr/>
        </p:nvSpPr>
        <p:spPr>
          <a:xfrm>
            <a:off x="539750" y="2721169"/>
            <a:ext cx="2155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252C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Ability #01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Ability #02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Ability #03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Ability #04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8A12FF4-4F06-4D34-833B-5A8E984A7F7B}"/>
              </a:ext>
            </a:extLst>
          </p:cNvPr>
          <p:cNvSpPr/>
          <p:nvPr/>
        </p:nvSpPr>
        <p:spPr>
          <a:xfrm>
            <a:off x="1" y="2300313"/>
            <a:ext cx="2847974" cy="391630"/>
          </a:xfrm>
          <a:prstGeom prst="rect">
            <a:avLst/>
          </a:prstGeom>
          <a:solidFill>
            <a:srgbClr val="4DA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48557C-6A16-4A5E-97DA-67376C12324E}"/>
              </a:ext>
            </a:extLst>
          </p:cNvPr>
          <p:cNvSpPr txBox="1"/>
          <p:nvPr/>
        </p:nvSpPr>
        <p:spPr>
          <a:xfrm>
            <a:off x="551544" y="2342239"/>
            <a:ext cx="22964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John Doe </a:t>
            </a:r>
            <a:r>
              <a:rPr lang="en-US" sz="1100" i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Co-Founder</a:t>
            </a:r>
            <a:endParaRPr lang="en-US" sz="1400" i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C40635-2E19-4B23-AD1D-C841D71F2485}"/>
              </a:ext>
            </a:extLst>
          </p:cNvPr>
          <p:cNvSpPr txBox="1"/>
          <p:nvPr/>
        </p:nvSpPr>
        <p:spPr>
          <a:xfrm>
            <a:off x="539750" y="4154556"/>
            <a:ext cx="15652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252C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Ability #01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Ability #02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Ability #03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Ability #04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02E3A85-B8B7-4AEA-803E-6D51A156F7B7}"/>
              </a:ext>
            </a:extLst>
          </p:cNvPr>
          <p:cNvSpPr/>
          <p:nvPr/>
        </p:nvSpPr>
        <p:spPr>
          <a:xfrm>
            <a:off x="1" y="3733700"/>
            <a:ext cx="2847974" cy="391630"/>
          </a:xfrm>
          <a:prstGeom prst="rect">
            <a:avLst/>
          </a:prstGeom>
          <a:solidFill>
            <a:srgbClr val="4DA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939BC7-F786-4B75-A67A-4B50805CA2AF}"/>
              </a:ext>
            </a:extLst>
          </p:cNvPr>
          <p:cNvSpPr txBox="1"/>
          <p:nvPr/>
        </p:nvSpPr>
        <p:spPr>
          <a:xfrm>
            <a:off x="551544" y="3775626"/>
            <a:ext cx="22964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John Doe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Co-Founder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D9C1071-FCEC-4B0E-A525-AF65F4253036}"/>
              </a:ext>
            </a:extLst>
          </p:cNvPr>
          <p:cNvCxnSpPr>
            <a:cxnSpLocks/>
            <a:endCxn id="30" idx="3"/>
          </p:cNvCxnSpPr>
          <p:nvPr/>
        </p:nvCxnSpPr>
        <p:spPr>
          <a:xfrm flipH="1">
            <a:off x="2847975" y="2496128"/>
            <a:ext cx="536575" cy="0"/>
          </a:xfrm>
          <a:prstGeom prst="line">
            <a:avLst/>
          </a:prstGeom>
          <a:ln>
            <a:solidFill>
              <a:srgbClr val="252C4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AAAB684-9555-4BF8-A4D8-D37FFFDF7FC1}"/>
              </a:ext>
            </a:extLst>
          </p:cNvPr>
          <p:cNvCxnSpPr>
            <a:cxnSpLocks/>
          </p:cNvCxnSpPr>
          <p:nvPr/>
        </p:nvCxnSpPr>
        <p:spPr>
          <a:xfrm flipH="1">
            <a:off x="2847975" y="3935499"/>
            <a:ext cx="536575" cy="0"/>
          </a:xfrm>
          <a:prstGeom prst="line">
            <a:avLst/>
          </a:prstGeom>
          <a:ln>
            <a:solidFill>
              <a:srgbClr val="252C4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77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2E2552C-0FB1-4065-98FD-775590AC96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1" t="26263" r="10201" b="65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110C1D-C438-44C2-8BF8-768924FEE24B}"/>
              </a:ext>
            </a:extLst>
          </p:cNvPr>
          <p:cNvSpPr/>
          <p:nvPr/>
        </p:nvSpPr>
        <p:spPr>
          <a:xfrm rot="16200000">
            <a:off x="2667000" y="-2667000"/>
            <a:ext cx="6858000" cy="12192000"/>
          </a:xfrm>
          <a:prstGeom prst="rect">
            <a:avLst/>
          </a:prstGeom>
          <a:gradFill>
            <a:gsLst>
              <a:gs pos="3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A91645-50E8-43B6-A4BA-F742B907C813}"/>
              </a:ext>
            </a:extLst>
          </p:cNvPr>
          <p:cNvSpPr txBox="1"/>
          <p:nvPr/>
        </p:nvSpPr>
        <p:spPr>
          <a:xfrm>
            <a:off x="5169807" y="806842"/>
            <a:ext cx="27418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52C41"/>
                </a:solidFill>
                <a:latin typeface="+mj-lt"/>
              </a:rPr>
              <a:t>TITLE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170CB5-52F7-43BD-BD28-7407DC7BEE06}"/>
              </a:ext>
            </a:extLst>
          </p:cNvPr>
          <p:cNvCxnSpPr>
            <a:cxnSpLocks/>
          </p:cNvCxnSpPr>
          <p:nvPr/>
        </p:nvCxnSpPr>
        <p:spPr>
          <a:xfrm>
            <a:off x="5122182" y="810015"/>
            <a:ext cx="0" cy="476766"/>
          </a:xfrm>
          <a:prstGeom prst="line">
            <a:avLst/>
          </a:prstGeom>
          <a:ln>
            <a:solidFill>
              <a:srgbClr val="252C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FEC90EE-E8B6-43B0-B265-7AC27B39A119}"/>
              </a:ext>
            </a:extLst>
          </p:cNvPr>
          <p:cNvSpPr/>
          <p:nvPr/>
        </p:nvSpPr>
        <p:spPr>
          <a:xfrm>
            <a:off x="2044701" y="2075543"/>
            <a:ext cx="2504586" cy="3599544"/>
          </a:xfrm>
          <a:prstGeom prst="roundRect">
            <a:avLst>
              <a:gd name="adj" fmla="val 4373"/>
            </a:avLst>
          </a:prstGeom>
          <a:solidFill>
            <a:srgbClr val="252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F589141-A63B-4A60-820C-9615B0D1F35D}"/>
              </a:ext>
            </a:extLst>
          </p:cNvPr>
          <p:cNvSpPr/>
          <p:nvPr/>
        </p:nvSpPr>
        <p:spPr>
          <a:xfrm>
            <a:off x="4867439" y="2075543"/>
            <a:ext cx="2504586" cy="3599544"/>
          </a:xfrm>
          <a:prstGeom prst="roundRect">
            <a:avLst>
              <a:gd name="adj" fmla="val 4373"/>
            </a:avLst>
          </a:prstGeom>
          <a:solidFill>
            <a:srgbClr val="252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C42FCA3-C7D0-4411-9067-EACBD2DAEB45}"/>
              </a:ext>
            </a:extLst>
          </p:cNvPr>
          <p:cNvSpPr/>
          <p:nvPr/>
        </p:nvSpPr>
        <p:spPr>
          <a:xfrm>
            <a:off x="7690177" y="2075543"/>
            <a:ext cx="2504586" cy="3599544"/>
          </a:xfrm>
          <a:prstGeom prst="roundRect">
            <a:avLst>
              <a:gd name="adj" fmla="val 4373"/>
            </a:avLst>
          </a:prstGeom>
          <a:solidFill>
            <a:srgbClr val="252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F39C293B-D7BC-4C34-A3A0-9C2D90A328D5}"/>
              </a:ext>
            </a:extLst>
          </p:cNvPr>
          <p:cNvSpPr/>
          <p:nvPr/>
        </p:nvSpPr>
        <p:spPr>
          <a:xfrm rot="5400000">
            <a:off x="2826640" y="1128502"/>
            <a:ext cx="940708" cy="2618888"/>
          </a:xfrm>
          <a:prstGeom prst="homePlate">
            <a:avLst>
              <a:gd name="adj" fmla="val 54725"/>
            </a:avLst>
          </a:prstGeom>
          <a:solidFill>
            <a:srgbClr val="1D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D4288006-0E82-465B-B824-C996A7DF7B08}"/>
              </a:ext>
            </a:extLst>
          </p:cNvPr>
          <p:cNvSpPr/>
          <p:nvPr/>
        </p:nvSpPr>
        <p:spPr>
          <a:xfrm rot="5400000">
            <a:off x="5649378" y="1128502"/>
            <a:ext cx="940708" cy="2618888"/>
          </a:xfrm>
          <a:prstGeom prst="homePlate">
            <a:avLst>
              <a:gd name="adj" fmla="val 54725"/>
            </a:avLst>
          </a:prstGeom>
          <a:solidFill>
            <a:srgbClr val="1D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2150328E-7869-4E98-8983-7ADE4879B455}"/>
              </a:ext>
            </a:extLst>
          </p:cNvPr>
          <p:cNvSpPr/>
          <p:nvPr/>
        </p:nvSpPr>
        <p:spPr>
          <a:xfrm rot="5400000">
            <a:off x="8472116" y="1128502"/>
            <a:ext cx="940708" cy="2618888"/>
          </a:xfrm>
          <a:prstGeom prst="homePlate">
            <a:avLst>
              <a:gd name="adj" fmla="val 54725"/>
            </a:avLst>
          </a:prstGeom>
          <a:solidFill>
            <a:srgbClr val="1D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25D419-3006-48F9-9908-28CFB9FF41F5}"/>
              </a:ext>
            </a:extLst>
          </p:cNvPr>
          <p:cNvSpPr txBox="1"/>
          <p:nvPr/>
        </p:nvSpPr>
        <p:spPr>
          <a:xfrm>
            <a:off x="2205670" y="2189059"/>
            <a:ext cx="21826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BASIC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13ACC1-949A-42A9-9CF1-BA561669A286}"/>
              </a:ext>
            </a:extLst>
          </p:cNvPr>
          <p:cNvSpPr txBox="1"/>
          <p:nvPr/>
        </p:nvSpPr>
        <p:spPr>
          <a:xfrm>
            <a:off x="5028408" y="2189059"/>
            <a:ext cx="21826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STANDARD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06FF46-434F-4438-A0FF-CA147050D63C}"/>
              </a:ext>
            </a:extLst>
          </p:cNvPr>
          <p:cNvSpPr txBox="1"/>
          <p:nvPr/>
        </p:nvSpPr>
        <p:spPr>
          <a:xfrm>
            <a:off x="7851146" y="2189059"/>
            <a:ext cx="21826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PREMIUM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450786-9203-4E8D-9D6F-3EEED33C1256}"/>
              </a:ext>
            </a:extLst>
          </p:cNvPr>
          <p:cNvSpPr txBox="1"/>
          <p:nvPr/>
        </p:nvSpPr>
        <p:spPr>
          <a:xfrm>
            <a:off x="2338144" y="3172941"/>
            <a:ext cx="1917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Expansion 2-5 Qualified Business Offerings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73E1EEC-F6C9-4690-B547-47CADE9C0E5C}"/>
              </a:ext>
            </a:extLst>
          </p:cNvPr>
          <p:cNvSpPr txBox="1"/>
          <p:nvPr/>
        </p:nvSpPr>
        <p:spPr>
          <a:xfrm>
            <a:off x="5158888" y="3172941"/>
            <a:ext cx="1917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Expansion 2-5 Qualified Business Offerings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A807DB0-B4C0-4714-B6CF-D4BC7D54CD16}"/>
              </a:ext>
            </a:extLst>
          </p:cNvPr>
          <p:cNvSpPr txBox="1"/>
          <p:nvPr/>
        </p:nvSpPr>
        <p:spPr>
          <a:xfrm>
            <a:off x="8023108" y="3172941"/>
            <a:ext cx="18307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Expansion 2-5 Qualified Business Offerings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29685F-7CE0-4021-9A87-5F683882CC37}"/>
              </a:ext>
            </a:extLst>
          </p:cNvPr>
          <p:cNvSpPr txBox="1"/>
          <p:nvPr/>
        </p:nvSpPr>
        <p:spPr>
          <a:xfrm>
            <a:off x="2205670" y="4221490"/>
            <a:ext cx="218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aseline="40000" dirty="0">
                <a:solidFill>
                  <a:srgbClr val="4DA5EF"/>
                </a:solidFill>
                <a:latin typeface="+mj-lt"/>
                <a:cs typeface="Catamaran Bold" panose="00000800000000000000" pitchFamily="2" charset="0"/>
              </a:rPr>
              <a:t>$</a:t>
            </a:r>
            <a:r>
              <a:rPr lang="en-US" sz="2000" dirty="0">
                <a:solidFill>
                  <a:srgbClr val="4DA5EF"/>
                </a:solidFill>
                <a:latin typeface="+mj-lt"/>
                <a:cs typeface="Catamaran Bold" panose="00000800000000000000" pitchFamily="2" charset="0"/>
              </a:rPr>
              <a:t> </a:t>
            </a:r>
            <a:r>
              <a:rPr lang="en-US" sz="2800" b="1" dirty="0">
                <a:solidFill>
                  <a:srgbClr val="4DA5EF"/>
                </a:solidFill>
                <a:latin typeface="+mj-lt"/>
                <a:cs typeface="Catamaran Bold" panose="00000800000000000000" pitchFamily="2" charset="0"/>
              </a:rPr>
              <a:t>29,999</a:t>
            </a:r>
            <a:r>
              <a:rPr lang="en-US" sz="2000" dirty="0">
                <a:solidFill>
                  <a:srgbClr val="4DA5EF"/>
                </a:solidFill>
                <a:latin typeface="+mj-lt"/>
                <a:cs typeface="Catamaran Bold" panose="00000800000000000000" pitchFamily="2" charset="0"/>
              </a:rPr>
              <a:t> </a:t>
            </a:r>
            <a:r>
              <a:rPr lang="en-US" sz="1200" dirty="0">
                <a:solidFill>
                  <a:srgbClr val="4DA5EF"/>
                </a:solidFill>
                <a:latin typeface="+mj-lt"/>
                <a:cs typeface="Catamaran Bold" panose="00000800000000000000" pitchFamily="2" charset="0"/>
              </a:rPr>
              <a:t>/</a:t>
            </a:r>
            <a:r>
              <a:rPr lang="en-US" sz="1200" dirty="0" err="1">
                <a:solidFill>
                  <a:srgbClr val="4DA5EF"/>
                </a:solidFill>
                <a:latin typeface="+mj-lt"/>
                <a:cs typeface="Catamaran Bold" panose="00000800000000000000" pitchFamily="2" charset="0"/>
              </a:rPr>
              <a:t>mo</a:t>
            </a:r>
            <a:endParaRPr lang="en-US" sz="2000" dirty="0">
              <a:solidFill>
                <a:srgbClr val="4DA5EF"/>
              </a:solidFill>
              <a:latin typeface="+mj-lt"/>
              <a:cs typeface="Catamaran Bold" panose="000008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1ECC2A0-1284-4C34-BDB4-FC12CD781963}"/>
              </a:ext>
            </a:extLst>
          </p:cNvPr>
          <p:cNvSpPr txBox="1"/>
          <p:nvPr/>
        </p:nvSpPr>
        <p:spPr>
          <a:xfrm>
            <a:off x="5026414" y="4221490"/>
            <a:ext cx="218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aseline="40000" dirty="0">
                <a:solidFill>
                  <a:srgbClr val="4DA5EF"/>
                </a:solidFill>
                <a:latin typeface="+mj-lt"/>
                <a:cs typeface="Catamaran Bold" panose="00000800000000000000" pitchFamily="2" charset="0"/>
              </a:rPr>
              <a:t>$</a:t>
            </a:r>
            <a:r>
              <a:rPr lang="en-US" sz="2000" dirty="0">
                <a:solidFill>
                  <a:srgbClr val="4DA5EF"/>
                </a:solidFill>
                <a:latin typeface="+mj-lt"/>
                <a:cs typeface="Catamaran Bold" panose="00000800000000000000" pitchFamily="2" charset="0"/>
              </a:rPr>
              <a:t> </a:t>
            </a:r>
            <a:r>
              <a:rPr lang="en-US" sz="2800" b="1" dirty="0">
                <a:solidFill>
                  <a:srgbClr val="4DA5EF"/>
                </a:solidFill>
                <a:latin typeface="+mj-lt"/>
                <a:cs typeface="Catamaran Bold" panose="00000800000000000000" pitchFamily="2" charset="0"/>
              </a:rPr>
              <a:t>39,999</a:t>
            </a:r>
            <a:r>
              <a:rPr lang="en-US" sz="2000" dirty="0">
                <a:solidFill>
                  <a:srgbClr val="4DA5EF"/>
                </a:solidFill>
                <a:latin typeface="+mj-lt"/>
                <a:cs typeface="Catamaran Bold" panose="00000800000000000000" pitchFamily="2" charset="0"/>
              </a:rPr>
              <a:t> </a:t>
            </a:r>
            <a:r>
              <a:rPr lang="en-US" sz="1200" dirty="0">
                <a:solidFill>
                  <a:srgbClr val="4DA5EF"/>
                </a:solidFill>
                <a:latin typeface="+mj-lt"/>
                <a:cs typeface="Catamaran Bold" panose="00000800000000000000" pitchFamily="2" charset="0"/>
              </a:rPr>
              <a:t>/</a:t>
            </a:r>
            <a:r>
              <a:rPr lang="en-US" sz="1200" dirty="0" err="1">
                <a:solidFill>
                  <a:srgbClr val="4DA5EF"/>
                </a:solidFill>
                <a:latin typeface="+mj-lt"/>
                <a:cs typeface="Catamaran Bold" panose="00000800000000000000" pitchFamily="2" charset="0"/>
              </a:rPr>
              <a:t>mo</a:t>
            </a:r>
            <a:endParaRPr lang="en-US" sz="2000" dirty="0">
              <a:solidFill>
                <a:srgbClr val="4DA5EF"/>
              </a:solidFill>
              <a:latin typeface="+mj-lt"/>
              <a:cs typeface="Catamaran Bold" panose="000008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78C5B88-D2CA-4368-8BEA-3BF08BE6D62D}"/>
              </a:ext>
            </a:extLst>
          </p:cNvPr>
          <p:cNvSpPr txBox="1"/>
          <p:nvPr/>
        </p:nvSpPr>
        <p:spPr>
          <a:xfrm>
            <a:off x="7847158" y="4221490"/>
            <a:ext cx="218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aseline="40000" dirty="0">
                <a:solidFill>
                  <a:srgbClr val="4DA5EF"/>
                </a:solidFill>
                <a:latin typeface="+mj-lt"/>
                <a:cs typeface="Catamaran Bold" panose="00000800000000000000" pitchFamily="2" charset="0"/>
              </a:rPr>
              <a:t>$</a:t>
            </a:r>
            <a:r>
              <a:rPr lang="en-US" sz="2000" dirty="0">
                <a:solidFill>
                  <a:srgbClr val="4DA5EF"/>
                </a:solidFill>
                <a:latin typeface="+mj-lt"/>
                <a:cs typeface="Catamaran Bold" panose="00000800000000000000" pitchFamily="2" charset="0"/>
              </a:rPr>
              <a:t> </a:t>
            </a:r>
            <a:r>
              <a:rPr lang="en-US" sz="2800" b="1" dirty="0">
                <a:solidFill>
                  <a:srgbClr val="4DA5EF"/>
                </a:solidFill>
                <a:latin typeface="+mj-lt"/>
                <a:cs typeface="Catamaran Bold" panose="00000800000000000000" pitchFamily="2" charset="0"/>
              </a:rPr>
              <a:t>59,999</a:t>
            </a:r>
            <a:r>
              <a:rPr lang="en-US" sz="2000" dirty="0">
                <a:solidFill>
                  <a:srgbClr val="4DA5EF"/>
                </a:solidFill>
                <a:latin typeface="+mj-lt"/>
                <a:cs typeface="Catamaran Bold" panose="00000800000000000000" pitchFamily="2" charset="0"/>
              </a:rPr>
              <a:t> </a:t>
            </a:r>
            <a:r>
              <a:rPr lang="en-US" sz="1200" dirty="0">
                <a:solidFill>
                  <a:srgbClr val="4DA5EF"/>
                </a:solidFill>
                <a:latin typeface="+mj-lt"/>
                <a:cs typeface="Catamaran Bold" panose="00000800000000000000" pitchFamily="2" charset="0"/>
              </a:rPr>
              <a:t>/</a:t>
            </a:r>
            <a:r>
              <a:rPr lang="en-US" sz="1200" dirty="0" err="1">
                <a:solidFill>
                  <a:srgbClr val="4DA5EF"/>
                </a:solidFill>
                <a:latin typeface="+mj-lt"/>
                <a:cs typeface="Catamaran Bold" panose="00000800000000000000" pitchFamily="2" charset="0"/>
              </a:rPr>
              <a:t>mo</a:t>
            </a:r>
            <a:endParaRPr lang="en-US" sz="2000" dirty="0">
              <a:solidFill>
                <a:srgbClr val="4DA5EF"/>
              </a:solidFill>
              <a:latin typeface="+mj-lt"/>
              <a:cs typeface="Catamaran Bold" panose="000008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FAB2AB4-B514-437D-B4C5-3D609EFC8ACF}"/>
              </a:ext>
            </a:extLst>
          </p:cNvPr>
          <p:cNvSpPr txBox="1"/>
          <p:nvPr/>
        </p:nvSpPr>
        <p:spPr>
          <a:xfrm>
            <a:off x="2505285" y="4805359"/>
            <a:ext cx="15834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Bi-Annually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A6F692F-0B1D-45DA-8311-F78D676422FF}"/>
              </a:ext>
            </a:extLst>
          </p:cNvPr>
          <p:cNvSpPr txBox="1"/>
          <p:nvPr/>
        </p:nvSpPr>
        <p:spPr>
          <a:xfrm>
            <a:off x="5329630" y="4805359"/>
            <a:ext cx="15834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Bi-Annually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843806E-B49F-45BF-82C8-978E5CD5CA69}"/>
              </a:ext>
            </a:extLst>
          </p:cNvPr>
          <p:cNvSpPr txBox="1"/>
          <p:nvPr/>
        </p:nvSpPr>
        <p:spPr>
          <a:xfrm>
            <a:off x="8153975" y="4805359"/>
            <a:ext cx="15834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Bi-Annually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5CE8A55-FDC8-41D1-9D56-A3C434C522C9}"/>
              </a:ext>
            </a:extLst>
          </p:cNvPr>
          <p:cNvSpPr/>
          <p:nvPr/>
        </p:nvSpPr>
        <p:spPr>
          <a:xfrm>
            <a:off x="2904635" y="5233742"/>
            <a:ext cx="784716" cy="784716"/>
          </a:xfrm>
          <a:prstGeom prst="ellipse">
            <a:avLst/>
          </a:prstGeom>
          <a:solidFill>
            <a:srgbClr val="4DA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C790D67-5C66-4020-AD4A-E85F14B7977B}"/>
              </a:ext>
            </a:extLst>
          </p:cNvPr>
          <p:cNvSpPr/>
          <p:nvPr/>
        </p:nvSpPr>
        <p:spPr>
          <a:xfrm>
            <a:off x="5725380" y="5233742"/>
            <a:ext cx="784716" cy="784716"/>
          </a:xfrm>
          <a:prstGeom prst="ellipse">
            <a:avLst/>
          </a:prstGeom>
          <a:solidFill>
            <a:srgbClr val="4DA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47C140F-63FB-4202-9987-CFADE75C6367}"/>
              </a:ext>
            </a:extLst>
          </p:cNvPr>
          <p:cNvSpPr/>
          <p:nvPr/>
        </p:nvSpPr>
        <p:spPr>
          <a:xfrm>
            <a:off x="8546125" y="5233742"/>
            <a:ext cx="784716" cy="784716"/>
          </a:xfrm>
          <a:prstGeom prst="ellipse">
            <a:avLst/>
          </a:prstGeom>
          <a:solidFill>
            <a:srgbClr val="4DA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F7B244C3-3681-4547-A873-6D378D491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0535" y="5492236"/>
            <a:ext cx="352916" cy="267728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E5BFADCD-F79D-4C1E-90C1-9D144B65A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41280" y="5498362"/>
            <a:ext cx="352916" cy="26772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0B264670-ADE0-45E9-821B-AD23F9A2E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62025" y="5504488"/>
            <a:ext cx="352916" cy="267728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52E7B182-EE29-47C4-970B-BAB931FC9DE7}"/>
              </a:ext>
            </a:extLst>
          </p:cNvPr>
          <p:cNvSpPr/>
          <p:nvPr/>
        </p:nvSpPr>
        <p:spPr>
          <a:xfrm>
            <a:off x="1987548" y="1936144"/>
            <a:ext cx="2618887" cy="45719"/>
          </a:xfrm>
          <a:prstGeom prst="rect">
            <a:avLst/>
          </a:prstGeom>
          <a:solidFill>
            <a:srgbClr val="4DA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FFD3E9A-01AA-4C6C-BA17-2188C006889C}"/>
              </a:ext>
            </a:extLst>
          </p:cNvPr>
          <p:cNvSpPr/>
          <p:nvPr/>
        </p:nvSpPr>
        <p:spPr>
          <a:xfrm>
            <a:off x="4810288" y="1939126"/>
            <a:ext cx="2618887" cy="45719"/>
          </a:xfrm>
          <a:prstGeom prst="rect">
            <a:avLst/>
          </a:prstGeom>
          <a:solidFill>
            <a:srgbClr val="4DA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C940171-3922-4BE7-8E0E-8CC24B0608F1}"/>
              </a:ext>
            </a:extLst>
          </p:cNvPr>
          <p:cNvSpPr/>
          <p:nvPr/>
        </p:nvSpPr>
        <p:spPr>
          <a:xfrm>
            <a:off x="7633028" y="1942108"/>
            <a:ext cx="2618887" cy="45719"/>
          </a:xfrm>
          <a:prstGeom prst="rect">
            <a:avLst/>
          </a:prstGeom>
          <a:solidFill>
            <a:srgbClr val="4DA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10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17F31E-807D-43A5-9529-1A72ED649E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065"/>
          <a:stretch/>
        </p:blipFill>
        <p:spPr>
          <a:xfrm>
            <a:off x="0" y="-3"/>
            <a:ext cx="12192000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110C1D-C438-44C2-8BF8-768924FEE24B}"/>
              </a:ext>
            </a:extLst>
          </p:cNvPr>
          <p:cNvSpPr/>
          <p:nvPr/>
        </p:nvSpPr>
        <p:spPr>
          <a:xfrm rot="16200000">
            <a:off x="2667000" y="-2667001"/>
            <a:ext cx="6857998" cy="12192000"/>
          </a:xfrm>
          <a:prstGeom prst="rect">
            <a:avLst/>
          </a:prstGeom>
          <a:gradFill>
            <a:gsLst>
              <a:gs pos="3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A91645-50E8-43B6-A4BA-F742B907C813}"/>
              </a:ext>
            </a:extLst>
          </p:cNvPr>
          <p:cNvSpPr txBox="1"/>
          <p:nvPr/>
        </p:nvSpPr>
        <p:spPr>
          <a:xfrm>
            <a:off x="5093607" y="806842"/>
            <a:ext cx="27418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52C41"/>
                </a:solidFill>
                <a:latin typeface="+mj-lt"/>
              </a:rPr>
              <a:t>TITLE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170CB5-52F7-43BD-BD28-7407DC7BEE06}"/>
              </a:ext>
            </a:extLst>
          </p:cNvPr>
          <p:cNvCxnSpPr>
            <a:cxnSpLocks/>
          </p:cNvCxnSpPr>
          <p:nvPr/>
        </p:nvCxnSpPr>
        <p:spPr>
          <a:xfrm>
            <a:off x="5045982" y="810015"/>
            <a:ext cx="0" cy="476766"/>
          </a:xfrm>
          <a:prstGeom prst="line">
            <a:avLst/>
          </a:prstGeom>
          <a:ln>
            <a:solidFill>
              <a:srgbClr val="252C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0B2BF779-BFB0-4B75-B6EF-AFA800A6D08D}"/>
              </a:ext>
            </a:extLst>
          </p:cNvPr>
          <p:cNvSpPr/>
          <p:nvPr/>
        </p:nvSpPr>
        <p:spPr>
          <a:xfrm>
            <a:off x="1458367" y="2185757"/>
            <a:ext cx="1708003" cy="1918522"/>
          </a:xfrm>
          <a:custGeom>
            <a:avLst/>
            <a:gdLst>
              <a:gd name="connsiteX0" fmla="*/ 1263423 w 2526846"/>
              <a:gd name="connsiteY0" fmla="*/ 0 h 2838291"/>
              <a:gd name="connsiteX1" fmla="*/ 1396808 w 2526846"/>
              <a:gd name="connsiteY1" fmla="*/ 31204 h 2838291"/>
              <a:gd name="connsiteX2" fmla="*/ 2361449 w 2526846"/>
              <a:gd name="connsiteY2" fmla="*/ 513410 h 2838291"/>
              <a:gd name="connsiteX3" fmla="*/ 2526846 w 2526846"/>
              <a:gd name="connsiteY3" fmla="*/ 781183 h 2838291"/>
              <a:gd name="connsiteX4" fmla="*/ 2526846 w 2526846"/>
              <a:gd name="connsiteY4" fmla="*/ 2057108 h 2838291"/>
              <a:gd name="connsiteX5" fmla="*/ 2361449 w 2526846"/>
              <a:gd name="connsiteY5" fmla="*/ 2324881 h 2838291"/>
              <a:gd name="connsiteX6" fmla="*/ 1396808 w 2526846"/>
              <a:gd name="connsiteY6" fmla="*/ 2807087 h 2838291"/>
              <a:gd name="connsiteX7" fmla="*/ 1130038 w 2526846"/>
              <a:gd name="connsiteY7" fmla="*/ 2807087 h 2838291"/>
              <a:gd name="connsiteX8" fmla="*/ 165398 w 2526846"/>
              <a:gd name="connsiteY8" fmla="*/ 2324881 h 2838291"/>
              <a:gd name="connsiteX9" fmla="*/ 0 w 2526846"/>
              <a:gd name="connsiteY9" fmla="*/ 2057108 h 2838291"/>
              <a:gd name="connsiteX10" fmla="*/ 0 w 2526846"/>
              <a:gd name="connsiteY10" fmla="*/ 781183 h 2838291"/>
              <a:gd name="connsiteX11" fmla="*/ 165398 w 2526846"/>
              <a:gd name="connsiteY11" fmla="*/ 513410 h 2838291"/>
              <a:gd name="connsiteX12" fmla="*/ 1130038 w 2526846"/>
              <a:gd name="connsiteY12" fmla="*/ 31204 h 2838291"/>
              <a:gd name="connsiteX13" fmla="*/ 1263423 w 2526846"/>
              <a:gd name="connsiteY13" fmla="*/ 0 h 283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26846" h="2838291">
                <a:moveTo>
                  <a:pt x="1263423" y="0"/>
                </a:moveTo>
                <a:cubicBezTo>
                  <a:pt x="1309041" y="0"/>
                  <a:pt x="1354659" y="10401"/>
                  <a:pt x="1396808" y="31204"/>
                </a:cubicBezTo>
                <a:cubicBezTo>
                  <a:pt x="1396808" y="31204"/>
                  <a:pt x="1396808" y="31204"/>
                  <a:pt x="2361449" y="513410"/>
                </a:cubicBezTo>
                <a:cubicBezTo>
                  <a:pt x="2462821" y="564618"/>
                  <a:pt x="2526846" y="668100"/>
                  <a:pt x="2526846" y="781183"/>
                </a:cubicBezTo>
                <a:cubicBezTo>
                  <a:pt x="2526846" y="781183"/>
                  <a:pt x="2526846" y="781183"/>
                  <a:pt x="2526846" y="2057108"/>
                </a:cubicBezTo>
                <a:cubicBezTo>
                  <a:pt x="2526846" y="2170191"/>
                  <a:pt x="2462821" y="2273674"/>
                  <a:pt x="2361449" y="2324881"/>
                </a:cubicBezTo>
                <a:cubicBezTo>
                  <a:pt x="2361449" y="2324881"/>
                  <a:pt x="2361449" y="2324881"/>
                  <a:pt x="1396808" y="2807087"/>
                </a:cubicBezTo>
                <a:cubicBezTo>
                  <a:pt x="1312509" y="2848693"/>
                  <a:pt x="1214337" y="2848693"/>
                  <a:pt x="1130038" y="2807087"/>
                </a:cubicBezTo>
                <a:cubicBezTo>
                  <a:pt x="1130038" y="2807087"/>
                  <a:pt x="1130038" y="2807087"/>
                  <a:pt x="165398" y="2324881"/>
                </a:cubicBezTo>
                <a:cubicBezTo>
                  <a:pt x="64025" y="2273674"/>
                  <a:pt x="0" y="2170191"/>
                  <a:pt x="0" y="2057108"/>
                </a:cubicBezTo>
                <a:cubicBezTo>
                  <a:pt x="0" y="2057108"/>
                  <a:pt x="0" y="2057108"/>
                  <a:pt x="0" y="781183"/>
                </a:cubicBezTo>
                <a:cubicBezTo>
                  <a:pt x="0" y="668100"/>
                  <a:pt x="64025" y="564618"/>
                  <a:pt x="165398" y="513410"/>
                </a:cubicBezTo>
                <a:cubicBezTo>
                  <a:pt x="165398" y="513410"/>
                  <a:pt x="165398" y="513410"/>
                  <a:pt x="1130038" y="31204"/>
                </a:cubicBezTo>
                <a:cubicBezTo>
                  <a:pt x="1172188" y="10401"/>
                  <a:pt x="1217806" y="0"/>
                  <a:pt x="1263423" y="0"/>
                </a:cubicBezTo>
                <a:close/>
              </a:path>
            </a:pathLst>
          </a:custGeom>
          <a:gradFill flip="none" rotWithShape="1">
            <a:gsLst>
              <a:gs pos="0">
                <a:srgbClr val="252C41"/>
              </a:gs>
              <a:gs pos="100000">
                <a:srgbClr val="252C41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0" cap="none" spc="0" normalizeH="0" baseline="0" noProof="0">
              <a:ln>
                <a:noFill/>
              </a:ln>
              <a:solidFill>
                <a:prstClr val="white">
                  <a:lumMod val="95000"/>
                  <a:alpha val="40000"/>
                </a:prstClr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A6EB6FB5-0FAC-4013-A1F6-31653C79C957}"/>
              </a:ext>
            </a:extLst>
          </p:cNvPr>
          <p:cNvSpPr/>
          <p:nvPr/>
        </p:nvSpPr>
        <p:spPr>
          <a:xfrm>
            <a:off x="3980787" y="2185757"/>
            <a:ext cx="1708003" cy="1918522"/>
          </a:xfrm>
          <a:custGeom>
            <a:avLst/>
            <a:gdLst>
              <a:gd name="connsiteX0" fmla="*/ 1263423 w 2526846"/>
              <a:gd name="connsiteY0" fmla="*/ 0 h 2838291"/>
              <a:gd name="connsiteX1" fmla="*/ 1396808 w 2526846"/>
              <a:gd name="connsiteY1" fmla="*/ 31204 h 2838291"/>
              <a:gd name="connsiteX2" fmla="*/ 2361449 w 2526846"/>
              <a:gd name="connsiteY2" fmla="*/ 513410 h 2838291"/>
              <a:gd name="connsiteX3" fmla="*/ 2526846 w 2526846"/>
              <a:gd name="connsiteY3" fmla="*/ 781183 h 2838291"/>
              <a:gd name="connsiteX4" fmla="*/ 2526846 w 2526846"/>
              <a:gd name="connsiteY4" fmla="*/ 2057108 h 2838291"/>
              <a:gd name="connsiteX5" fmla="*/ 2361449 w 2526846"/>
              <a:gd name="connsiteY5" fmla="*/ 2324881 h 2838291"/>
              <a:gd name="connsiteX6" fmla="*/ 1396808 w 2526846"/>
              <a:gd name="connsiteY6" fmla="*/ 2807087 h 2838291"/>
              <a:gd name="connsiteX7" fmla="*/ 1130038 w 2526846"/>
              <a:gd name="connsiteY7" fmla="*/ 2807087 h 2838291"/>
              <a:gd name="connsiteX8" fmla="*/ 165398 w 2526846"/>
              <a:gd name="connsiteY8" fmla="*/ 2324881 h 2838291"/>
              <a:gd name="connsiteX9" fmla="*/ 0 w 2526846"/>
              <a:gd name="connsiteY9" fmla="*/ 2057108 h 2838291"/>
              <a:gd name="connsiteX10" fmla="*/ 0 w 2526846"/>
              <a:gd name="connsiteY10" fmla="*/ 781183 h 2838291"/>
              <a:gd name="connsiteX11" fmla="*/ 165398 w 2526846"/>
              <a:gd name="connsiteY11" fmla="*/ 513410 h 2838291"/>
              <a:gd name="connsiteX12" fmla="*/ 1130038 w 2526846"/>
              <a:gd name="connsiteY12" fmla="*/ 31204 h 2838291"/>
              <a:gd name="connsiteX13" fmla="*/ 1263423 w 2526846"/>
              <a:gd name="connsiteY13" fmla="*/ 0 h 283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26846" h="2838291">
                <a:moveTo>
                  <a:pt x="1263423" y="0"/>
                </a:moveTo>
                <a:cubicBezTo>
                  <a:pt x="1309041" y="0"/>
                  <a:pt x="1354659" y="10401"/>
                  <a:pt x="1396808" y="31204"/>
                </a:cubicBezTo>
                <a:cubicBezTo>
                  <a:pt x="1396808" y="31204"/>
                  <a:pt x="1396808" y="31204"/>
                  <a:pt x="2361449" y="513410"/>
                </a:cubicBezTo>
                <a:cubicBezTo>
                  <a:pt x="2462821" y="564618"/>
                  <a:pt x="2526846" y="668100"/>
                  <a:pt x="2526846" y="781183"/>
                </a:cubicBezTo>
                <a:cubicBezTo>
                  <a:pt x="2526846" y="781183"/>
                  <a:pt x="2526846" y="781183"/>
                  <a:pt x="2526846" y="2057108"/>
                </a:cubicBezTo>
                <a:cubicBezTo>
                  <a:pt x="2526846" y="2170191"/>
                  <a:pt x="2462821" y="2273674"/>
                  <a:pt x="2361449" y="2324881"/>
                </a:cubicBezTo>
                <a:cubicBezTo>
                  <a:pt x="2361449" y="2324881"/>
                  <a:pt x="2361449" y="2324881"/>
                  <a:pt x="1396808" y="2807087"/>
                </a:cubicBezTo>
                <a:cubicBezTo>
                  <a:pt x="1312509" y="2848693"/>
                  <a:pt x="1214337" y="2848693"/>
                  <a:pt x="1130038" y="2807087"/>
                </a:cubicBezTo>
                <a:cubicBezTo>
                  <a:pt x="1130038" y="2807087"/>
                  <a:pt x="1130038" y="2807087"/>
                  <a:pt x="165398" y="2324881"/>
                </a:cubicBezTo>
                <a:cubicBezTo>
                  <a:pt x="64025" y="2273674"/>
                  <a:pt x="0" y="2170191"/>
                  <a:pt x="0" y="2057108"/>
                </a:cubicBezTo>
                <a:cubicBezTo>
                  <a:pt x="0" y="2057108"/>
                  <a:pt x="0" y="2057108"/>
                  <a:pt x="0" y="781183"/>
                </a:cubicBezTo>
                <a:cubicBezTo>
                  <a:pt x="0" y="668100"/>
                  <a:pt x="64025" y="564618"/>
                  <a:pt x="165398" y="513410"/>
                </a:cubicBezTo>
                <a:cubicBezTo>
                  <a:pt x="165398" y="513410"/>
                  <a:pt x="165398" y="513410"/>
                  <a:pt x="1130038" y="31204"/>
                </a:cubicBezTo>
                <a:cubicBezTo>
                  <a:pt x="1172188" y="10401"/>
                  <a:pt x="1217806" y="0"/>
                  <a:pt x="1263423" y="0"/>
                </a:cubicBezTo>
                <a:close/>
              </a:path>
            </a:pathLst>
          </a:custGeom>
          <a:gradFill flip="none" rotWithShape="1">
            <a:gsLst>
              <a:gs pos="0">
                <a:srgbClr val="252C41"/>
              </a:gs>
              <a:gs pos="100000">
                <a:srgbClr val="252C41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0" cap="none" spc="0" normalizeH="0" baseline="0" noProof="0">
              <a:ln>
                <a:noFill/>
              </a:ln>
              <a:solidFill>
                <a:prstClr val="white">
                  <a:lumMod val="95000"/>
                  <a:alpha val="40000"/>
                </a:prstClr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2CED38F3-AFF6-47A7-A35F-57405CCB7D51}"/>
              </a:ext>
            </a:extLst>
          </p:cNvPr>
          <p:cNvSpPr/>
          <p:nvPr/>
        </p:nvSpPr>
        <p:spPr>
          <a:xfrm>
            <a:off x="6503207" y="2185757"/>
            <a:ext cx="1708003" cy="1918522"/>
          </a:xfrm>
          <a:custGeom>
            <a:avLst/>
            <a:gdLst>
              <a:gd name="connsiteX0" fmla="*/ 1263423 w 2526846"/>
              <a:gd name="connsiteY0" fmla="*/ 0 h 2838291"/>
              <a:gd name="connsiteX1" fmla="*/ 1396808 w 2526846"/>
              <a:gd name="connsiteY1" fmla="*/ 31204 h 2838291"/>
              <a:gd name="connsiteX2" fmla="*/ 2361449 w 2526846"/>
              <a:gd name="connsiteY2" fmla="*/ 513410 h 2838291"/>
              <a:gd name="connsiteX3" fmla="*/ 2526846 w 2526846"/>
              <a:gd name="connsiteY3" fmla="*/ 781183 h 2838291"/>
              <a:gd name="connsiteX4" fmla="*/ 2526846 w 2526846"/>
              <a:gd name="connsiteY4" fmla="*/ 2057108 h 2838291"/>
              <a:gd name="connsiteX5" fmla="*/ 2361449 w 2526846"/>
              <a:gd name="connsiteY5" fmla="*/ 2324881 h 2838291"/>
              <a:gd name="connsiteX6" fmla="*/ 1396808 w 2526846"/>
              <a:gd name="connsiteY6" fmla="*/ 2807087 h 2838291"/>
              <a:gd name="connsiteX7" fmla="*/ 1130038 w 2526846"/>
              <a:gd name="connsiteY7" fmla="*/ 2807087 h 2838291"/>
              <a:gd name="connsiteX8" fmla="*/ 165398 w 2526846"/>
              <a:gd name="connsiteY8" fmla="*/ 2324881 h 2838291"/>
              <a:gd name="connsiteX9" fmla="*/ 0 w 2526846"/>
              <a:gd name="connsiteY9" fmla="*/ 2057108 h 2838291"/>
              <a:gd name="connsiteX10" fmla="*/ 0 w 2526846"/>
              <a:gd name="connsiteY10" fmla="*/ 781183 h 2838291"/>
              <a:gd name="connsiteX11" fmla="*/ 165398 w 2526846"/>
              <a:gd name="connsiteY11" fmla="*/ 513410 h 2838291"/>
              <a:gd name="connsiteX12" fmla="*/ 1130038 w 2526846"/>
              <a:gd name="connsiteY12" fmla="*/ 31204 h 2838291"/>
              <a:gd name="connsiteX13" fmla="*/ 1263423 w 2526846"/>
              <a:gd name="connsiteY13" fmla="*/ 0 h 283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26846" h="2838291">
                <a:moveTo>
                  <a:pt x="1263423" y="0"/>
                </a:moveTo>
                <a:cubicBezTo>
                  <a:pt x="1309041" y="0"/>
                  <a:pt x="1354659" y="10401"/>
                  <a:pt x="1396808" y="31204"/>
                </a:cubicBezTo>
                <a:cubicBezTo>
                  <a:pt x="1396808" y="31204"/>
                  <a:pt x="1396808" y="31204"/>
                  <a:pt x="2361449" y="513410"/>
                </a:cubicBezTo>
                <a:cubicBezTo>
                  <a:pt x="2462821" y="564618"/>
                  <a:pt x="2526846" y="668100"/>
                  <a:pt x="2526846" y="781183"/>
                </a:cubicBezTo>
                <a:cubicBezTo>
                  <a:pt x="2526846" y="781183"/>
                  <a:pt x="2526846" y="781183"/>
                  <a:pt x="2526846" y="2057108"/>
                </a:cubicBezTo>
                <a:cubicBezTo>
                  <a:pt x="2526846" y="2170191"/>
                  <a:pt x="2462821" y="2273674"/>
                  <a:pt x="2361449" y="2324881"/>
                </a:cubicBezTo>
                <a:cubicBezTo>
                  <a:pt x="2361449" y="2324881"/>
                  <a:pt x="2361449" y="2324881"/>
                  <a:pt x="1396808" y="2807087"/>
                </a:cubicBezTo>
                <a:cubicBezTo>
                  <a:pt x="1312509" y="2848693"/>
                  <a:pt x="1214337" y="2848693"/>
                  <a:pt x="1130038" y="2807087"/>
                </a:cubicBezTo>
                <a:cubicBezTo>
                  <a:pt x="1130038" y="2807087"/>
                  <a:pt x="1130038" y="2807087"/>
                  <a:pt x="165398" y="2324881"/>
                </a:cubicBezTo>
                <a:cubicBezTo>
                  <a:pt x="64025" y="2273674"/>
                  <a:pt x="0" y="2170191"/>
                  <a:pt x="0" y="2057108"/>
                </a:cubicBezTo>
                <a:cubicBezTo>
                  <a:pt x="0" y="2057108"/>
                  <a:pt x="0" y="2057108"/>
                  <a:pt x="0" y="781183"/>
                </a:cubicBezTo>
                <a:cubicBezTo>
                  <a:pt x="0" y="668100"/>
                  <a:pt x="64025" y="564618"/>
                  <a:pt x="165398" y="513410"/>
                </a:cubicBezTo>
                <a:cubicBezTo>
                  <a:pt x="165398" y="513410"/>
                  <a:pt x="165398" y="513410"/>
                  <a:pt x="1130038" y="31204"/>
                </a:cubicBezTo>
                <a:cubicBezTo>
                  <a:pt x="1172188" y="10401"/>
                  <a:pt x="1217806" y="0"/>
                  <a:pt x="1263423" y="0"/>
                </a:cubicBezTo>
                <a:close/>
              </a:path>
            </a:pathLst>
          </a:custGeom>
          <a:gradFill flip="none" rotWithShape="1">
            <a:gsLst>
              <a:gs pos="0">
                <a:srgbClr val="252C41"/>
              </a:gs>
              <a:gs pos="100000">
                <a:srgbClr val="252C41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0" cap="none" spc="0" normalizeH="0" baseline="0" noProof="0">
              <a:ln>
                <a:noFill/>
              </a:ln>
              <a:solidFill>
                <a:prstClr val="white">
                  <a:lumMod val="95000"/>
                  <a:alpha val="40000"/>
                </a:prstClr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6FDBE5A9-B7B4-41B8-A521-B89EEFC77B97}"/>
              </a:ext>
            </a:extLst>
          </p:cNvPr>
          <p:cNvSpPr/>
          <p:nvPr/>
        </p:nvSpPr>
        <p:spPr>
          <a:xfrm>
            <a:off x="9025627" y="2185757"/>
            <a:ext cx="1708003" cy="1918522"/>
          </a:xfrm>
          <a:custGeom>
            <a:avLst/>
            <a:gdLst>
              <a:gd name="connsiteX0" fmla="*/ 1263423 w 2526846"/>
              <a:gd name="connsiteY0" fmla="*/ 0 h 2838291"/>
              <a:gd name="connsiteX1" fmla="*/ 1396808 w 2526846"/>
              <a:gd name="connsiteY1" fmla="*/ 31204 h 2838291"/>
              <a:gd name="connsiteX2" fmla="*/ 2361449 w 2526846"/>
              <a:gd name="connsiteY2" fmla="*/ 513410 h 2838291"/>
              <a:gd name="connsiteX3" fmla="*/ 2526846 w 2526846"/>
              <a:gd name="connsiteY3" fmla="*/ 781183 h 2838291"/>
              <a:gd name="connsiteX4" fmla="*/ 2526846 w 2526846"/>
              <a:gd name="connsiteY4" fmla="*/ 2057108 h 2838291"/>
              <a:gd name="connsiteX5" fmla="*/ 2361449 w 2526846"/>
              <a:gd name="connsiteY5" fmla="*/ 2324881 h 2838291"/>
              <a:gd name="connsiteX6" fmla="*/ 1396808 w 2526846"/>
              <a:gd name="connsiteY6" fmla="*/ 2807087 h 2838291"/>
              <a:gd name="connsiteX7" fmla="*/ 1130038 w 2526846"/>
              <a:gd name="connsiteY7" fmla="*/ 2807087 h 2838291"/>
              <a:gd name="connsiteX8" fmla="*/ 165398 w 2526846"/>
              <a:gd name="connsiteY8" fmla="*/ 2324881 h 2838291"/>
              <a:gd name="connsiteX9" fmla="*/ 0 w 2526846"/>
              <a:gd name="connsiteY9" fmla="*/ 2057108 h 2838291"/>
              <a:gd name="connsiteX10" fmla="*/ 0 w 2526846"/>
              <a:gd name="connsiteY10" fmla="*/ 781183 h 2838291"/>
              <a:gd name="connsiteX11" fmla="*/ 165398 w 2526846"/>
              <a:gd name="connsiteY11" fmla="*/ 513410 h 2838291"/>
              <a:gd name="connsiteX12" fmla="*/ 1130038 w 2526846"/>
              <a:gd name="connsiteY12" fmla="*/ 31204 h 2838291"/>
              <a:gd name="connsiteX13" fmla="*/ 1263423 w 2526846"/>
              <a:gd name="connsiteY13" fmla="*/ 0 h 283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26846" h="2838291">
                <a:moveTo>
                  <a:pt x="1263423" y="0"/>
                </a:moveTo>
                <a:cubicBezTo>
                  <a:pt x="1309041" y="0"/>
                  <a:pt x="1354659" y="10401"/>
                  <a:pt x="1396808" y="31204"/>
                </a:cubicBezTo>
                <a:cubicBezTo>
                  <a:pt x="1396808" y="31204"/>
                  <a:pt x="1396808" y="31204"/>
                  <a:pt x="2361449" y="513410"/>
                </a:cubicBezTo>
                <a:cubicBezTo>
                  <a:pt x="2462821" y="564618"/>
                  <a:pt x="2526846" y="668100"/>
                  <a:pt x="2526846" y="781183"/>
                </a:cubicBezTo>
                <a:cubicBezTo>
                  <a:pt x="2526846" y="781183"/>
                  <a:pt x="2526846" y="781183"/>
                  <a:pt x="2526846" y="2057108"/>
                </a:cubicBezTo>
                <a:cubicBezTo>
                  <a:pt x="2526846" y="2170191"/>
                  <a:pt x="2462821" y="2273674"/>
                  <a:pt x="2361449" y="2324881"/>
                </a:cubicBezTo>
                <a:cubicBezTo>
                  <a:pt x="2361449" y="2324881"/>
                  <a:pt x="2361449" y="2324881"/>
                  <a:pt x="1396808" y="2807087"/>
                </a:cubicBezTo>
                <a:cubicBezTo>
                  <a:pt x="1312509" y="2848693"/>
                  <a:pt x="1214337" y="2848693"/>
                  <a:pt x="1130038" y="2807087"/>
                </a:cubicBezTo>
                <a:cubicBezTo>
                  <a:pt x="1130038" y="2807087"/>
                  <a:pt x="1130038" y="2807087"/>
                  <a:pt x="165398" y="2324881"/>
                </a:cubicBezTo>
                <a:cubicBezTo>
                  <a:pt x="64025" y="2273674"/>
                  <a:pt x="0" y="2170191"/>
                  <a:pt x="0" y="2057108"/>
                </a:cubicBezTo>
                <a:cubicBezTo>
                  <a:pt x="0" y="2057108"/>
                  <a:pt x="0" y="2057108"/>
                  <a:pt x="0" y="781183"/>
                </a:cubicBezTo>
                <a:cubicBezTo>
                  <a:pt x="0" y="668100"/>
                  <a:pt x="64025" y="564618"/>
                  <a:pt x="165398" y="513410"/>
                </a:cubicBezTo>
                <a:cubicBezTo>
                  <a:pt x="165398" y="513410"/>
                  <a:pt x="165398" y="513410"/>
                  <a:pt x="1130038" y="31204"/>
                </a:cubicBezTo>
                <a:cubicBezTo>
                  <a:pt x="1172188" y="10401"/>
                  <a:pt x="1217806" y="0"/>
                  <a:pt x="1263423" y="0"/>
                </a:cubicBezTo>
                <a:close/>
              </a:path>
            </a:pathLst>
          </a:custGeom>
          <a:gradFill flip="none" rotWithShape="1">
            <a:gsLst>
              <a:gs pos="0">
                <a:srgbClr val="252C41"/>
              </a:gs>
              <a:gs pos="100000">
                <a:srgbClr val="252C41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0" cap="none" spc="0" normalizeH="0" baseline="0" noProof="0">
              <a:ln>
                <a:noFill/>
              </a:ln>
              <a:solidFill>
                <a:prstClr val="white">
                  <a:lumMod val="95000"/>
                  <a:alpha val="40000"/>
                </a:prstClr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B7329B52-2A1E-40D3-897B-20B604A72C27}"/>
              </a:ext>
            </a:extLst>
          </p:cNvPr>
          <p:cNvSpPr/>
          <p:nvPr/>
        </p:nvSpPr>
        <p:spPr>
          <a:xfrm>
            <a:off x="1317858" y="2027931"/>
            <a:ext cx="1989020" cy="2234174"/>
          </a:xfrm>
          <a:custGeom>
            <a:avLst/>
            <a:gdLst>
              <a:gd name="connsiteX0" fmla="*/ 1263423 w 2526846"/>
              <a:gd name="connsiteY0" fmla="*/ 0 h 2838291"/>
              <a:gd name="connsiteX1" fmla="*/ 1396808 w 2526846"/>
              <a:gd name="connsiteY1" fmla="*/ 31204 h 2838291"/>
              <a:gd name="connsiteX2" fmla="*/ 2361449 w 2526846"/>
              <a:gd name="connsiteY2" fmla="*/ 513410 h 2838291"/>
              <a:gd name="connsiteX3" fmla="*/ 2526846 w 2526846"/>
              <a:gd name="connsiteY3" fmla="*/ 781183 h 2838291"/>
              <a:gd name="connsiteX4" fmla="*/ 2526846 w 2526846"/>
              <a:gd name="connsiteY4" fmla="*/ 2057108 h 2838291"/>
              <a:gd name="connsiteX5" fmla="*/ 2361449 w 2526846"/>
              <a:gd name="connsiteY5" fmla="*/ 2324881 h 2838291"/>
              <a:gd name="connsiteX6" fmla="*/ 1396808 w 2526846"/>
              <a:gd name="connsiteY6" fmla="*/ 2807087 h 2838291"/>
              <a:gd name="connsiteX7" fmla="*/ 1130038 w 2526846"/>
              <a:gd name="connsiteY7" fmla="*/ 2807087 h 2838291"/>
              <a:gd name="connsiteX8" fmla="*/ 165398 w 2526846"/>
              <a:gd name="connsiteY8" fmla="*/ 2324881 h 2838291"/>
              <a:gd name="connsiteX9" fmla="*/ 0 w 2526846"/>
              <a:gd name="connsiteY9" fmla="*/ 2057108 h 2838291"/>
              <a:gd name="connsiteX10" fmla="*/ 0 w 2526846"/>
              <a:gd name="connsiteY10" fmla="*/ 781183 h 2838291"/>
              <a:gd name="connsiteX11" fmla="*/ 165398 w 2526846"/>
              <a:gd name="connsiteY11" fmla="*/ 513410 h 2838291"/>
              <a:gd name="connsiteX12" fmla="*/ 1130038 w 2526846"/>
              <a:gd name="connsiteY12" fmla="*/ 31204 h 2838291"/>
              <a:gd name="connsiteX13" fmla="*/ 1263423 w 2526846"/>
              <a:gd name="connsiteY13" fmla="*/ 0 h 283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26846" h="2838291">
                <a:moveTo>
                  <a:pt x="1263423" y="0"/>
                </a:moveTo>
                <a:cubicBezTo>
                  <a:pt x="1309041" y="0"/>
                  <a:pt x="1354659" y="10401"/>
                  <a:pt x="1396808" y="31204"/>
                </a:cubicBezTo>
                <a:cubicBezTo>
                  <a:pt x="1396808" y="31204"/>
                  <a:pt x="1396808" y="31204"/>
                  <a:pt x="2361449" y="513410"/>
                </a:cubicBezTo>
                <a:cubicBezTo>
                  <a:pt x="2462821" y="564618"/>
                  <a:pt x="2526846" y="668100"/>
                  <a:pt x="2526846" y="781183"/>
                </a:cubicBezTo>
                <a:cubicBezTo>
                  <a:pt x="2526846" y="781183"/>
                  <a:pt x="2526846" y="781183"/>
                  <a:pt x="2526846" y="2057108"/>
                </a:cubicBezTo>
                <a:cubicBezTo>
                  <a:pt x="2526846" y="2170191"/>
                  <a:pt x="2462821" y="2273674"/>
                  <a:pt x="2361449" y="2324881"/>
                </a:cubicBezTo>
                <a:cubicBezTo>
                  <a:pt x="2361449" y="2324881"/>
                  <a:pt x="2361449" y="2324881"/>
                  <a:pt x="1396808" y="2807087"/>
                </a:cubicBezTo>
                <a:cubicBezTo>
                  <a:pt x="1312509" y="2848693"/>
                  <a:pt x="1214337" y="2848693"/>
                  <a:pt x="1130038" y="2807087"/>
                </a:cubicBezTo>
                <a:cubicBezTo>
                  <a:pt x="1130038" y="2807087"/>
                  <a:pt x="1130038" y="2807087"/>
                  <a:pt x="165398" y="2324881"/>
                </a:cubicBezTo>
                <a:cubicBezTo>
                  <a:pt x="64025" y="2273674"/>
                  <a:pt x="0" y="2170191"/>
                  <a:pt x="0" y="2057108"/>
                </a:cubicBezTo>
                <a:cubicBezTo>
                  <a:pt x="0" y="2057108"/>
                  <a:pt x="0" y="2057108"/>
                  <a:pt x="0" y="781183"/>
                </a:cubicBezTo>
                <a:cubicBezTo>
                  <a:pt x="0" y="668100"/>
                  <a:pt x="64025" y="564618"/>
                  <a:pt x="165398" y="513410"/>
                </a:cubicBezTo>
                <a:cubicBezTo>
                  <a:pt x="165398" y="513410"/>
                  <a:pt x="165398" y="513410"/>
                  <a:pt x="1130038" y="31204"/>
                </a:cubicBezTo>
                <a:cubicBezTo>
                  <a:pt x="1172188" y="10401"/>
                  <a:pt x="1217806" y="0"/>
                  <a:pt x="1263423" y="0"/>
                </a:cubicBezTo>
                <a:close/>
              </a:path>
            </a:pathLst>
          </a:custGeom>
          <a:noFill/>
          <a:ln w="12700" cap="flat" cmpd="sng" algn="ctr">
            <a:solidFill>
              <a:srgbClr val="252C4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0" cap="none" spc="0" normalizeH="0" baseline="0" noProof="0">
              <a:ln>
                <a:noFill/>
              </a:ln>
              <a:solidFill>
                <a:prstClr val="white">
                  <a:lumMod val="95000"/>
                  <a:alpha val="40000"/>
                </a:prstClr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C29ABDB2-E993-4B49-AE48-04CBAB5E25C6}"/>
              </a:ext>
            </a:extLst>
          </p:cNvPr>
          <p:cNvSpPr/>
          <p:nvPr/>
        </p:nvSpPr>
        <p:spPr>
          <a:xfrm>
            <a:off x="3840278" y="2027931"/>
            <a:ext cx="1989020" cy="2234174"/>
          </a:xfrm>
          <a:custGeom>
            <a:avLst/>
            <a:gdLst>
              <a:gd name="connsiteX0" fmla="*/ 1263423 w 2526846"/>
              <a:gd name="connsiteY0" fmla="*/ 0 h 2838291"/>
              <a:gd name="connsiteX1" fmla="*/ 1396808 w 2526846"/>
              <a:gd name="connsiteY1" fmla="*/ 31204 h 2838291"/>
              <a:gd name="connsiteX2" fmla="*/ 2361449 w 2526846"/>
              <a:gd name="connsiteY2" fmla="*/ 513410 h 2838291"/>
              <a:gd name="connsiteX3" fmla="*/ 2526846 w 2526846"/>
              <a:gd name="connsiteY3" fmla="*/ 781183 h 2838291"/>
              <a:gd name="connsiteX4" fmla="*/ 2526846 w 2526846"/>
              <a:gd name="connsiteY4" fmla="*/ 2057108 h 2838291"/>
              <a:gd name="connsiteX5" fmla="*/ 2361449 w 2526846"/>
              <a:gd name="connsiteY5" fmla="*/ 2324881 h 2838291"/>
              <a:gd name="connsiteX6" fmla="*/ 1396808 w 2526846"/>
              <a:gd name="connsiteY6" fmla="*/ 2807087 h 2838291"/>
              <a:gd name="connsiteX7" fmla="*/ 1130038 w 2526846"/>
              <a:gd name="connsiteY7" fmla="*/ 2807087 h 2838291"/>
              <a:gd name="connsiteX8" fmla="*/ 165398 w 2526846"/>
              <a:gd name="connsiteY8" fmla="*/ 2324881 h 2838291"/>
              <a:gd name="connsiteX9" fmla="*/ 0 w 2526846"/>
              <a:gd name="connsiteY9" fmla="*/ 2057108 h 2838291"/>
              <a:gd name="connsiteX10" fmla="*/ 0 w 2526846"/>
              <a:gd name="connsiteY10" fmla="*/ 781183 h 2838291"/>
              <a:gd name="connsiteX11" fmla="*/ 165398 w 2526846"/>
              <a:gd name="connsiteY11" fmla="*/ 513410 h 2838291"/>
              <a:gd name="connsiteX12" fmla="*/ 1130038 w 2526846"/>
              <a:gd name="connsiteY12" fmla="*/ 31204 h 2838291"/>
              <a:gd name="connsiteX13" fmla="*/ 1263423 w 2526846"/>
              <a:gd name="connsiteY13" fmla="*/ 0 h 283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26846" h="2838291">
                <a:moveTo>
                  <a:pt x="1263423" y="0"/>
                </a:moveTo>
                <a:cubicBezTo>
                  <a:pt x="1309041" y="0"/>
                  <a:pt x="1354659" y="10401"/>
                  <a:pt x="1396808" y="31204"/>
                </a:cubicBezTo>
                <a:cubicBezTo>
                  <a:pt x="1396808" y="31204"/>
                  <a:pt x="1396808" y="31204"/>
                  <a:pt x="2361449" y="513410"/>
                </a:cubicBezTo>
                <a:cubicBezTo>
                  <a:pt x="2462821" y="564618"/>
                  <a:pt x="2526846" y="668100"/>
                  <a:pt x="2526846" y="781183"/>
                </a:cubicBezTo>
                <a:cubicBezTo>
                  <a:pt x="2526846" y="781183"/>
                  <a:pt x="2526846" y="781183"/>
                  <a:pt x="2526846" y="2057108"/>
                </a:cubicBezTo>
                <a:cubicBezTo>
                  <a:pt x="2526846" y="2170191"/>
                  <a:pt x="2462821" y="2273674"/>
                  <a:pt x="2361449" y="2324881"/>
                </a:cubicBezTo>
                <a:cubicBezTo>
                  <a:pt x="2361449" y="2324881"/>
                  <a:pt x="2361449" y="2324881"/>
                  <a:pt x="1396808" y="2807087"/>
                </a:cubicBezTo>
                <a:cubicBezTo>
                  <a:pt x="1312509" y="2848693"/>
                  <a:pt x="1214337" y="2848693"/>
                  <a:pt x="1130038" y="2807087"/>
                </a:cubicBezTo>
                <a:cubicBezTo>
                  <a:pt x="1130038" y="2807087"/>
                  <a:pt x="1130038" y="2807087"/>
                  <a:pt x="165398" y="2324881"/>
                </a:cubicBezTo>
                <a:cubicBezTo>
                  <a:pt x="64025" y="2273674"/>
                  <a:pt x="0" y="2170191"/>
                  <a:pt x="0" y="2057108"/>
                </a:cubicBezTo>
                <a:cubicBezTo>
                  <a:pt x="0" y="2057108"/>
                  <a:pt x="0" y="2057108"/>
                  <a:pt x="0" y="781183"/>
                </a:cubicBezTo>
                <a:cubicBezTo>
                  <a:pt x="0" y="668100"/>
                  <a:pt x="64025" y="564618"/>
                  <a:pt x="165398" y="513410"/>
                </a:cubicBezTo>
                <a:cubicBezTo>
                  <a:pt x="165398" y="513410"/>
                  <a:pt x="165398" y="513410"/>
                  <a:pt x="1130038" y="31204"/>
                </a:cubicBezTo>
                <a:cubicBezTo>
                  <a:pt x="1172188" y="10401"/>
                  <a:pt x="1217806" y="0"/>
                  <a:pt x="1263423" y="0"/>
                </a:cubicBezTo>
                <a:close/>
              </a:path>
            </a:pathLst>
          </a:custGeom>
          <a:noFill/>
          <a:ln w="12700" cap="flat" cmpd="sng" algn="ctr">
            <a:solidFill>
              <a:srgbClr val="252C4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0" cap="none" spc="0" normalizeH="0" baseline="0" noProof="0">
              <a:ln>
                <a:noFill/>
              </a:ln>
              <a:solidFill>
                <a:prstClr val="white">
                  <a:lumMod val="95000"/>
                  <a:alpha val="40000"/>
                </a:prstClr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95B478B8-1422-4E64-BB23-944F2751D91C}"/>
              </a:ext>
            </a:extLst>
          </p:cNvPr>
          <p:cNvSpPr/>
          <p:nvPr/>
        </p:nvSpPr>
        <p:spPr>
          <a:xfrm>
            <a:off x="6362698" y="2027931"/>
            <a:ext cx="1989020" cy="2234174"/>
          </a:xfrm>
          <a:custGeom>
            <a:avLst/>
            <a:gdLst>
              <a:gd name="connsiteX0" fmla="*/ 1263423 w 2526846"/>
              <a:gd name="connsiteY0" fmla="*/ 0 h 2838291"/>
              <a:gd name="connsiteX1" fmla="*/ 1396808 w 2526846"/>
              <a:gd name="connsiteY1" fmla="*/ 31204 h 2838291"/>
              <a:gd name="connsiteX2" fmla="*/ 2361449 w 2526846"/>
              <a:gd name="connsiteY2" fmla="*/ 513410 h 2838291"/>
              <a:gd name="connsiteX3" fmla="*/ 2526846 w 2526846"/>
              <a:gd name="connsiteY3" fmla="*/ 781183 h 2838291"/>
              <a:gd name="connsiteX4" fmla="*/ 2526846 w 2526846"/>
              <a:gd name="connsiteY4" fmla="*/ 2057108 h 2838291"/>
              <a:gd name="connsiteX5" fmla="*/ 2361449 w 2526846"/>
              <a:gd name="connsiteY5" fmla="*/ 2324881 h 2838291"/>
              <a:gd name="connsiteX6" fmla="*/ 1396808 w 2526846"/>
              <a:gd name="connsiteY6" fmla="*/ 2807087 h 2838291"/>
              <a:gd name="connsiteX7" fmla="*/ 1130038 w 2526846"/>
              <a:gd name="connsiteY7" fmla="*/ 2807087 h 2838291"/>
              <a:gd name="connsiteX8" fmla="*/ 165398 w 2526846"/>
              <a:gd name="connsiteY8" fmla="*/ 2324881 h 2838291"/>
              <a:gd name="connsiteX9" fmla="*/ 0 w 2526846"/>
              <a:gd name="connsiteY9" fmla="*/ 2057108 h 2838291"/>
              <a:gd name="connsiteX10" fmla="*/ 0 w 2526846"/>
              <a:gd name="connsiteY10" fmla="*/ 781183 h 2838291"/>
              <a:gd name="connsiteX11" fmla="*/ 165398 w 2526846"/>
              <a:gd name="connsiteY11" fmla="*/ 513410 h 2838291"/>
              <a:gd name="connsiteX12" fmla="*/ 1130038 w 2526846"/>
              <a:gd name="connsiteY12" fmla="*/ 31204 h 2838291"/>
              <a:gd name="connsiteX13" fmla="*/ 1263423 w 2526846"/>
              <a:gd name="connsiteY13" fmla="*/ 0 h 283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26846" h="2838291">
                <a:moveTo>
                  <a:pt x="1263423" y="0"/>
                </a:moveTo>
                <a:cubicBezTo>
                  <a:pt x="1309041" y="0"/>
                  <a:pt x="1354659" y="10401"/>
                  <a:pt x="1396808" y="31204"/>
                </a:cubicBezTo>
                <a:cubicBezTo>
                  <a:pt x="1396808" y="31204"/>
                  <a:pt x="1396808" y="31204"/>
                  <a:pt x="2361449" y="513410"/>
                </a:cubicBezTo>
                <a:cubicBezTo>
                  <a:pt x="2462821" y="564618"/>
                  <a:pt x="2526846" y="668100"/>
                  <a:pt x="2526846" y="781183"/>
                </a:cubicBezTo>
                <a:cubicBezTo>
                  <a:pt x="2526846" y="781183"/>
                  <a:pt x="2526846" y="781183"/>
                  <a:pt x="2526846" y="2057108"/>
                </a:cubicBezTo>
                <a:cubicBezTo>
                  <a:pt x="2526846" y="2170191"/>
                  <a:pt x="2462821" y="2273674"/>
                  <a:pt x="2361449" y="2324881"/>
                </a:cubicBezTo>
                <a:cubicBezTo>
                  <a:pt x="2361449" y="2324881"/>
                  <a:pt x="2361449" y="2324881"/>
                  <a:pt x="1396808" y="2807087"/>
                </a:cubicBezTo>
                <a:cubicBezTo>
                  <a:pt x="1312509" y="2848693"/>
                  <a:pt x="1214337" y="2848693"/>
                  <a:pt x="1130038" y="2807087"/>
                </a:cubicBezTo>
                <a:cubicBezTo>
                  <a:pt x="1130038" y="2807087"/>
                  <a:pt x="1130038" y="2807087"/>
                  <a:pt x="165398" y="2324881"/>
                </a:cubicBezTo>
                <a:cubicBezTo>
                  <a:pt x="64025" y="2273674"/>
                  <a:pt x="0" y="2170191"/>
                  <a:pt x="0" y="2057108"/>
                </a:cubicBezTo>
                <a:cubicBezTo>
                  <a:pt x="0" y="2057108"/>
                  <a:pt x="0" y="2057108"/>
                  <a:pt x="0" y="781183"/>
                </a:cubicBezTo>
                <a:cubicBezTo>
                  <a:pt x="0" y="668100"/>
                  <a:pt x="64025" y="564618"/>
                  <a:pt x="165398" y="513410"/>
                </a:cubicBezTo>
                <a:cubicBezTo>
                  <a:pt x="165398" y="513410"/>
                  <a:pt x="165398" y="513410"/>
                  <a:pt x="1130038" y="31204"/>
                </a:cubicBezTo>
                <a:cubicBezTo>
                  <a:pt x="1172188" y="10401"/>
                  <a:pt x="1217806" y="0"/>
                  <a:pt x="1263423" y="0"/>
                </a:cubicBezTo>
                <a:close/>
              </a:path>
            </a:pathLst>
          </a:custGeom>
          <a:noFill/>
          <a:ln w="12700" cap="flat" cmpd="sng" algn="ctr">
            <a:solidFill>
              <a:srgbClr val="252C4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0" cap="none" spc="0" normalizeH="0" baseline="0" noProof="0">
              <a:ln>
                <a:noFill/>
              </a:ln>
              <a:solidFill>
                <a:prstClr val="white">
                  <a:lumMod val="95000"/>
                  <a:alpha val="40000"/>
                </a:prstClr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615DD8D6-B8DA-4A92-BE03-216781A4AB2D}"/>
              </a:ext>
            </a:extLst>
          </p:cNvPr>
          <p:cNvSpPr/>
          <p:nvPr/>
        </p:nvSpPr>
        <p:spPr>
          <a:xfrm>
            <a:off x="8885118" y="2027931"/>
            <a:ext cx="1989020" cy="2234174"/>
          </a:xfrm>
          <a:custGeom>
            <a:avLst/>
            <a:gdLst>
              <a:gd name="connsiteX0" fmla="*/ 1263423 w 2526846"/>
              <a:gd name="connsiteY0" fmla="*/ 0 h 2838291"/>
              <a:gd name="connsiteX1" fmla="*/ 1396808 w 2526846"/>
              <a:gd name="connsiteY1" fmla="*/ 31204 h 2838291"/>
              <a:gd name="connsiteX2" fmla="*/ 2361449 w 2526846"/>
              <a:gd name="connsiteY2" fmla="*/ 513410 h 2838291"/>
              <a:gd name="connsiteX3" fmla="*/ 2526846 w 2526846"/>
              <a:gd name="connsiteY3" fmla="*/ 781183 h 2838291"/>
              <a:gd name="connsiteX4" fmla="*/ 2526846 w 2526846"/>
              <a:gd name="connsiteY4" fmla="*/ 2057108 h 2838291"/>
              <a:gd name="connsiteX5" fmla="*/ 2361449 w 2526846"/>
              <a:gd name="connsiteY5" fmla="*/ 2324881 h 2838291"/>
              <a:gd name="connsiteX6" fmla="*/ 1396808 w 2526846"/>
              <a:gd name="connsiteY6" fmla="*/ 2807087 h 2838291"/>
              <a:gd name="connsiteX7" fmla="*/ 1130038 w 2526846"/>
              <a:gd name="connsiteY7" fmla="*/ 2807087 h 2838291"/>
              <a:gd name="connsiteX8" fmla="*/ 165398 w 2526846"/>
              <a:gd name="connsiteY8" fmla="*/ 2324881 h 2838291"/>
              <a:gd name="connsiteX9" fmla="*/ 0 w 2526846"/>
              <a:gd name="connsiteY9" fmla="*/ 2057108 h 2838291"/>
              <a:gd name="connsiteX10" fmla="*/ 0 w 2526846"/>
              <a:gd name="connsiteY10" fmla="*/ 781183 h 2838291"/>
              <a:gd name="connsiteX11" fmla="*/ 165398 w 2526846"/>
              <a:gd name="connsiteY11" fmla="*/ 513410 h 2838291"/>
              <a:gd name="connsiteX12" fmla="*/ 1130038 w 2526846"/>
              <a:gd name="connsiteY12" fmla="*/ 31204 h 2838291"/>
              <a:gd name="connsiteX13" fmla="*/ 1263423 w 2526846"/>
              <a:gd name="connsiteY13" fmla="*/ 0 h 283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26846" h="2838291">
                <a:moveTo>
                  <a:pt x="1263423" y="0"/>
                </a:moveTo>
                <a:cubicBezTo>
                  <a:pt x="1309041" y="0"/>
                  <a:pt x="1354659" y="10401"/>
                  <a:pt x="1396808" y="31204"/>
                </a:cubicBezTo>
                <a:cubicBezTo>
                  <a:pt x="1396808" y="31204"/>
                  <a:pt x="1396808" y="31204"/>
                  <a:pt x="2361449" y="513410"/>
                </a:cubicBezTo>
                <a:cubicBezTo>
                  <a:pt x="2462821" y="564618"/>
                  <a:pt x="2526846" y="668100"/>
                  <a:pt x="2526846" y="781183"/>
                </a:cubicBezTo>
                <a:cubicBezTo>
                  <a:pt x="2526846" y="781183"/>
                  <a:pt x="2526846" y="781183"/>
                  <a:pt x="2526846" y="2057108"/>
                </a:cubicBezTo>
                <a:cubicBezTo>
                  <a:pt x="2526846" y="2170191"/>
                  <a:pt x="2462821" y="2273674"/>
                  <a:pt x="2361449" y="2324881"/>
                </a:cubicBezTo>
                <a:cubicBezTo>
                  <a:pt x="2361449" y="2324881"/>
                  <a:pt x="2361449" y="2324881"/>
                  <a:pt x="1396808" y="2807087"/>
                </a:cubicBezTo>
                <a:cubicBezTo>
                  <a:pt x="1312509" y="2848693"/>
                  <a:pt x="1214337" y="2848693"/>
                  <a:pt x="1130038" y="2807087"/>
                </a:cubicBezTo>
                <a:cubicBezTo>
                  <a:pt x="1130038" y="2807087"/>
                  <a:pt x="1130038" y="2807087"/>
                  <a:pt x="165398" y="2324881"/>
                </a:cubicBezTo>
                <a:cubicBezTo>
                  <a:pt x="64025" y="2273674"/>
                  <a:pt x="0" y="2170191"/>
                  <a:pt x="0" y="2057108"/>
                </a:cubicBezTo>
                <a:cubicBezTo>
                  <a:pt x="0" y="2057108"/>
                  <a:pt x="0" y="2057108"/>
                  <a:pt x="0" y="781183"/>
                </a:cubicBezTo>
                <a:cubicBezTo>
                  <a:pt x="0" y="668100"/>
                  <a:pt x="64025" y="564618"/>
                  <a:pt x="165398" y="513410"/>
                </a:cubicBezTo>
                <a:cubicBezTo>
                  <a:pt x="165398" y="513410"/>
                  <a:pt x="165398" y="513410"/>
                  <a:pt x="1130038" y="31204"/>
                </a:cubicBezTo>
                <a:cubicBezTo>
                  <a:pt x="1172188" y="10401"/>
                  <a:pt x="1217806" y="0"/>
                  <a:pt x="1263423" y="0"/>
                </a:cubicBezTo>
                <a:close/>
              </a:path>
            </a:pathLst>
          </a:custGeom>
          <a:noFill/>
          <a:ln w="12700" cap="flat" cmpd="sng" algn="ctr">
            <a:solidFill>
              <a:srgbClr val="252C4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0" cap="none" spc="0" normalizeH="0" baseline="0" noProof="0">
              <a:ln>
                <a:noFill/>
              </a:ln>
              <a:solidFill>
                <a:prstClr val="white">
                  <a:lumMod val="95000"/>
                  <a:alpha val="40000"/>
                </a:prstClr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1300428-3300-40FA-9F6D-1F4D22F1C1F2}"/>
              </a:ext>
            </a:extLst>
          </p:cNvPr>
          <p:cNvSpPr txBox="1"/>
          <p:nvPr/>
        </p:nvSpPr>
        <p:spPr>
          <a:xfrm>
            <a:off x="1243694" y="4364932"/>
            <a:ext cx="21373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LOREM IPSUM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C743416-8C8C-417D-849E-806741C87C9C}"/>
              </a:ext>
            </a:extLst>
          </p:cNvPr>
          <p:cNvSpPr txBox="1"/>
          <p:nvPr/>
        </p:nvSpPr>
        <p:spPr>
          <a:xfrm>
            <a:off x="3766114" y="4364932"/>
            <a:ext cx="21373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LOREM IPSUM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23B3898-8E1D-4C96-A566-B75E632A9986}"/>
              </a:ext>
            </a:extLst>
          </p:cNvPr>
          <p:cNvSpPr txBox="1"/>
          <p:nvPr/>
        </p:nvSpPr>
        <p:spPr>
          <a:xfrm>
            <a:off x="6288534" y="4364932"/>
            <a:ext cx="21373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LOREM IPSUM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49E53B4-1309-47E0-9CB2-73C59E31327F}"/>
              </a:ext>
            </a:extLst>
          </p:cNvPr>
          <p:cNvSpPr txBox="1"/>
          <p:nvPr/>
        </p:nvSpPr>
        <p:spPr>
          <a:xfrm>
            <a:off x="8810954" y="4364932"/>
            <a:ext cx="21373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LOREM IPSUM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D1FEC17-C09F-4642-8010-148EEAA1ECCE}"/>
              </a:ext>
            </a:extLst>
          </p:cNvPr>
          <p:cNvCxnSpPr>
            <a:cxnSpLocks/>
          </p:cNvCxnSpPr>
          <p:nvPr/>
        </p:nvCxnSpPr>
        <p:spPr>
          <a:xfrm>
            <a:off x="2013918" y="5067300"/>
            <a:ext cx="596900" cy="0"/>
          </a:xfrm>
          <a:prstGeom prst="line">
            <a:avLst/>
          </a:prstGeom>
          <a:ln w="38100">
            <a:solidFill>
              <a:srgbClr val="4DA5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8F734B9-0EB9-4489-89E0-F7B42ACA7C81}"/>
              </a:ext>
            </a:extLst>
          </p:cNvPr>
          <p:cNvCxnSpPr>
            <a:cxnSpLocks/>
          </p:cNvCxnSpPr>
          <p:nvPr/>
        </p:nvCxnSpPr>
        <p:spPr>
          <a:xfrm>
            <a:off x="4536338" y="5067300"/>
            <a:ext cx="596900" cy="0"/>
          </a:xfrm>
          <a:prstGeom prst="line">
            <a:avLst/>
          </a:prstGeom>
          <a:ln w="38100">
            <a:solidFill>
              <a:srgbClr val="4DA5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E4DCF86-238F-4EF0-A01F-E414804C515D}"/>
              </a:ext>
            </a:extLst>
          </p:cNvPr>
          <p:cNvCxnSpPr>
            <a:cxnSpLocks/>
          </p:cNvCxnSpPr>
          <p:nvPr/>
        </p:nvCxnSpPr>
        <p:spPr>
          <a:xfrm>
            <a:off x="7058758" y="5067300"/>
            <a:ext cx="596900" cy="0"/>
          </a:xfrm>
          <a:prstGeom prst="line">
            <a:avLst/>
          </a:prstGeom>
          <a:ln w="38100">
            <a:solidFill>
              <a:srgbClr val="4DA5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367DB44-E75A-437B-BF03-9AEF0FDA0D52}"/>
              </a:ext>
            </a:extLst>
          </p:cNvPr>
          <p:cNvCxnSpPr>
            <a:cxnSpLocks/>
          </p:cNvCxnSpPr>
          <p:nvPr/>
        </p:nvCxnSpPr>
        <p:spPr>
          <a:xfrm>
            <a:off x="9581178" y="5067300"/>
            <a:ext cx="596900" cy="0"/>
          </a:xfrm>
          <a:prstGeom prst="line">
            <a:avLst/>
          </a:prstGeom>
          <a:ln w="38100">
            <a:solidFill>
              <a:srgbClr val="4DA5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5D5EA25D-2E1D-40DD-AFED-05D5A24B6617}"/>
              </a:ext>
            </a:extLst>
          </p:cNvPr>
          <p:cNvSpPr/>
          <p:nvPr/>
        </p:nvSpPr>
        <p:spPr>
          <a:xfrm>
            <a:off x="-2" y="6553200"/>
            <a:ext cx="12192000" cy="304764"/>
          </a:xfrm>
          <a:prstGeom prst="rect">
            <a:avLst/>
          </a:prstGeom>
          <a:solidFill>
            <a:srgbClr val="4DA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2583BBD0-89A1-44AA-B756-8A43D25D8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38666" y="2769142"/>
            <a:ext cx="747404" cy="747404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A48BE56B-790B-44B5-BB43-D059449C0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32727" y="2740783"/>
            <a:ext cx="804122" cy="804122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C7A73798-F4B1-4E25-B2C9-28FCDA18D4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02731" y="2751296"/>
            <a:ext cx="779258" cy="78309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1B3CB4E6-BE2A-4B83-890B-9D6C078550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48366" y="2734002"/>
            <a:ext cx="817684" cy="81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13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D524F70-5E0B-4F22-B551-92F6EE969650}"/>
              </a:ext>
            </a:extLst>
          </p:cNvPr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DB8EA58-0888-4AFA-8055-9F1E6106A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287000" cy="6858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D6B159B-A0B0-4486-BC4B-BCDDA781F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10"/>
            <a:stretch/>
          </p:blipFill>
          <p:spPr>
            <a:xfrm>
              <a:off x="10286999" y="0"/>
              <a:ext cx="1905001" cy="68580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9E10251-1D1D-4E31-8AC6-E9D3C80DCCD6}"/>
              </a:ext>
            </a:extLst>
          </p:cNvPr>
          <p:cNvSpPr txBox="1"/>
          <p:nvPr/>
        </p:nvSpPr>
        <p:spPr>
          <a:xfrm>
            <a:off x="400051" y="532884"/>
            <a:ext cx="23431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TITLE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14A02F-A3F7-472C-B4B5-23C24064CD16}"/>
              </a:ext>
            </a:extLst>
          </p:cNvPr>
          <p:cNvCxnSpPr>
            <a:cxnSpLocks/>
          </p:cNvCxnSpPr>
          <p:nvPr/>
        </p:nvCxnSpPr>
        <p:spPr>
          <a:xfrm>
            <a:off x="352425" y="536057"/>
            <a:ext cx="0" cy="4767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A4441CB-9DCE-40C9-A7BE-4458E2B5F4B0}"/>
              </a:ext>
            </a:extLst>
          </p:cNvPr>
          <p:cNvSpPr txBox="1"/>
          <p:nvPr/>
        </p:nvSpPr>
        <p:spPr>
          <a:xfrm>
            <a:off x="1047751" y="1359812"/>
            <a:ext cx="31051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276E7C-F149-4F81-85B9-19AD84635068}"/>
              </a:ext>
            </a:extLst>
          </p:cNvPr>
          <p:cNvSpPr txBox="1"/>
          <p:nvPr/>
        </p:nvSpPr>
        <p:spPr>
          <a:xfrm>
            <a:off x="387351" y="1364613"/>
            <a:ext cx="1028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>
                    <a:alpha val="28000"/>
                  </a:schemeClr>
                </a:solidFill>
                <a:latin typeface="+mj-lt"/>
              </a:rPr>
              <a:t>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464D2D-FC69-4EF5-9D95-D263BB2A60D8}"/>
              </a:ext>
            </a:extLst>
          </p:cNvPr>
          <p:cNvSpPr txBox="1"/>
          <p:nvPr/>
        </p:nvSpPr>
        <p:spPr>
          <a:xfrm>
            <a:off x="1047751" y="2204759"/>
            <a:ext cx="31051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6EBCF4-4D45-4BF2-AE18-962795AD1CFD}"/>
              </a:ext>
            </a:extLst>
          </p:cNvPr>
          <p:cNvSpPr txBox="1"/>
          <p:nvPr/>
        </p:nvSpPr>
        <p:spPr>
          <a:xfrm>
            <a:off x="387351" y="2209560"/>
            <a:ext cx="1028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>
                    <a:alpha val="28000"/>
                  </a:schemeClr>
                </a:solidFill>
                <a:latin typeface="+mj-lt"/>
              </a:rPr>
              <a:t>02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635AEC-0FF5-4A21-8BCE-D06623BDB6F6}"/>
              </a:ext>
            </a:extLst>
          </p:cNvPr>
          <p:cNvSpPr txBox="1"/>
          <p:nvPr/>
        </p:nvSpPr>
        <p:spPr>
          <a:xfrm>
            <a:off x="1047751" y="3049706"/>
            <a:ext cx="31051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E3A183-8AEF-4B1C-9FB6-F6B16156F35D}"/>
              </a:ext>
            </a:extLst>
          </p:cNvPr>
          <p:cNvSpPr txBox="1"/>
          <p:nvPr/>
        </p:nvSpPr>
        <p:spPr>
          <a:xfrm>
            <a:off x="387351" y="3054507"/>
            <a:ext cx="1028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>
                    <a:alpha val="28000"/>
                  </a:schemeClr>
                </a:solidFill>
                <a:latin typeface="+mj-lt"/>
              </a:rPr>
              <a:t>03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380D80-191D-44AD-B020-59CBB173C8C9}"/>
              </a:ext>
            </a:extLst>
          </p:cNvPr>
          <p:cNvSpPr txBox="1"/>
          <p:nvPr/>
        </p:nvSpPr>
        <p:spPr>
          <a:xfrm>
            <a:off x="1047751" y="3894653"/>
            <a:ext cx="31051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684F1B-DB2E-4236-9426-C9C7CF902BF9}"/>
              </a:ext>
            </a:extLst>
          </p:cNvPr>
          <p:cNvSpPr txBox="1"/>
          <p:nvPr/>
        </p:nvSpPr>
        <p:spPr>
          <a:xfrm>
            <a:off x="387351" y="3899454"/>
            <a:ext cx="1028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>
                    <a:alpha val="28000"/>
                  </a:schemeClr>
                </a:solidFill>
                <a:latin typeface="+mj-lt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460904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C03328-6070-4D1D-BB83-4EFCCF217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CA4FCF-697A-4AE7-8C98-96E819F839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1"/>
          <a:stretch/>
        </p:blipFill>
        <p:spPr>
          <a:xfrm flipH="1">
            <a:off x="10287000" y="0"/>
            <a:ext cx="1905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47F38B-A28B-46EA-8754-780DB2414FC0}"/>
              </a:ext>
            </a:extLst>
          </p:cNvPr>
          <p:cNvSpPr txBox="1"/>
          <p:nvPr/>
        </p:nvSpPr>
        <p:spPr>
          <a:xfrm>
            <a:off x="6051551" y="609084"/>
            <a:ext cx="23431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52C41"/>
                </a:solidFill>
                <a:latin typeface="+mj-lt"/>
              </a:rPr>
              <a:t>TITLE HERE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AD268C-E4FD-4799-B2DC-F5B0ABD1FAB7}"/>
              </a:ext>
            </a:extLst>
          </p:cNvPr>
          <p:cNvCxnSpPr>
            <a:cxnSpLocks/>
          </p:cNvCxnSpPr>
          <p:nvPr/>
        </p:nvCxnSpPr>
        <p:spPr>
          <a:xfrm>
            <a:off x="6003925" y="612257"/>
            <a:ext cx="0" cy="476766"/>
          </a:xfrm>
          <a:prstGeom prst="line">
            <a:avLst/>
          </a:prstGeom>
          <a:ln>
            <a:solidFill>
              <a:srgbClr val="252C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A8F8CB3-8CA0-4366-A322-72FA46DCF74A}"/>
              </a:ext>
            </a:extLst>
          </p:cNvPr>
          <p:cNvSpPr txBox="1"/>
          <p:nvPr/>
        </p:nvSpPr>
        <p:spPr>
          <a:xfrm>
            <a:off x="6648451" y="1309012"/>
            <a:ext cx="3403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>
                <a:solidFill>
                  <a:srgbClr val="252C41"/>
                </a:solidFill>
              </a:rPr>
              <a:t>Lorem ipsum dolor sit </a:t>
            </a:r>
            <a:r>
              <a:rPr lang="en-US" dirty="0" err="1">
                <a:solidFill>
                  <a:srgbClr val="252C41"/>
                </a:solidFill>
              </a:rPr>
              <a:t>amet</a:t>
            </a:r>
            <a:r>
              <a:rPr lang="en-US" dirty="0">
                <a:solidFill>
                  <a:srgbClr val="252C41"/>
                </a:solidFill>
              </a:rPr>
              <a:t>, </a:t>
            </a:r>
            <a:r>
              <a:rPr lang="en-US" dirty="0" err="1">
                <a:solidFill>
                  <a:srgbClr val="252C41"/>
                </a:solidFill>
              </a:rPr>
              <a:t>consectetuer</a:t>
            </a:r>
            <a:r>
              <a:rPr lang="en-US" dirty="0">
                <a:solidFill>
                  <a:srgbClr val="252C41"/>
                </a:solidFill>
              </a:rPr>
              <a:t> </a:t>
            </a:r>
            <a:r>
              <a:rPr lang="en-US" dirty="0" err="1">
                <a:solidFill>
                  <a:srgbClr val="252C41"/>
                </a:solidFill>
              </a:rPr>
              <a:t>adipiscing</a:t>
            </a:r>
            <a:r>
              <a:rPr lang="en-US" dirty="0">
                <a:solidFill>
                  <a:srgbClr val="252C41"/>
                </a:solidFill>
              </a:rPr>
              <a:t> </a:t>
            </a:r>
            <a:r>
              <a:rPr lang="en-US" dirty="0" err="1">
                <a:solidFill>
                  <a:srgbClr val="252C41"/>
                </a:solidFill>
              </a:rPr>
              <a:t>elit</a:t>
            </a:r>
            <a:r>
              <a:rPr lang="en-US" dirty="0">
                <a:solidFill>
                  <a:srgbClr val="252C41"/>
                </a:solidFill>
              </a:rPr>
              <a:t>. Maecenas </a:t>
            </a:r>
            <a:r>
              <a:rPr lang="en-US" dirty="0" err="1">
                <a:solidFill>
                  <a:srgbClr val="252C41"/>
                </a:solidFill>
              </a:rPr>
              <a:t>porttitor</a:t>
            </a:r>
            <a:r>
              <a:rPr lang="en-US" dirty="0">
                <a:solidFill>
                  <a:srgbClr val="252C41"/>
                </a:solidFill>
              </a:rPr>
              <a:t> </a:t>
            </a:r>
            <a:r>
              <a:rPr lang="en-US" dirty="0" err="1">
                <a:solidFill>
                  <a:srgbClr val="252C41"/>
                </a:solidFill>
              </a:rPr>
              <a:t>congue</a:t>
            </a:r>
            <a:r>
              <a:rPr lang="en-US" dirty="0">
                <a:solidFill>
                  <a:srgbClr val="252C41"/>
                </a:solidFill>
              </a:rPr>
              <a:t> </a:t>
            </a:r>
            <a:r>
              <a:rPr lang="en-US" dirty="0" err="1">
                <a:solidFill>
                  <a:srgbClr val="252C41"/>
                </a:solidFill>
              </a:rPr>
              <a:t>massa</a:t>
            </a:r>
            <a:r>
              <a:rPr lang="en-US" dirty="0">
                <a:solidFill>
                  <a:srgbClr val="252C41"/>
                </a:solidFill>
              </a:rPr>
              <a:t>. </a:t>
            </a:r>
            <a:r>
              <a:rPr lang="en-US" dirty="0" err="1">
                <a:solidFill>
                  <a:srgbClr val="252C41"/>
                </a:solidFill>
              </a:rPr>
              <a:t>Fusce</a:t>
            </a:r>
            <a:r>
              <a:rPr lang="en-US" dirty="0">
                <a:solidFill>
                  <a:srgbClr val="252C41"/>
                </a:solidFill>
              </a:rPr>
              <a:t> </a:t>
            </a:r>
            <a:r>
              <a:rPr lang="en-US" dirty="0" err="1">
                <a:solidFill>
                  <a:srgbClr val="252C41"/>
                </a:solidFill>
              </a:rPr>
              <a:t>posuere</a:t>
            </a:r>
            <a:r>
              <a:rPr lang="en-US" dirty="0">
                <a:solidFill>
                  <a:srgbClr val="252C41"/>
                </a:solidFill>
              </a:rPr>
              <a:t>, magna sed pulvinar </a:t>
            </a:r>
            <a:r>
              <a:rPr lang="en-US" dirty="0" err="1">
                <a:solidFill>
                  <a:srgbClr val="252C41"/>
                </a:solidFill>
              </a:rPr>
              <a:t>ultricies</a:t>
            </a:r>
            <a:r>
              <a:rPr lang="en-US" dirty="0">
                <a:solidFill>
                  <a:srgbClr val="252C41"/>
                </a:solidFill>
              </a:rPr>
              <a:t>, </a:t>
            </a:r>
            <a:r>
              <a:rPr lang="en-US" dirty="0" err="1">
                <a:solidFill>
                  <a:srgbClr val="252C41"/>
                </a:solidFill>
              </a:rPr>
              <a:t>purus</a:t>
            </a:r>
            <a:r>
              <a:rPr lang="en-US" dirty="0">
                <a:solidFill>
                  <a:srgbClr val="252C41"/>
                </a:solidFill>
              </a:rPr>
              <a:t> </a:t>
            </a:r>
            <a:r>
              <a:rPr lang="en-US" dirty="0" err="1">
                <a:solidFill>
                  <a:srgbClr val="252C41"/>
                </a:solidFill>
              </a:rPr>
              <a:t>lectus</a:t>
            </a:r>
            <a:r>
              <a:rPr lang="en-US" dirty="0">
                <a:solidFill>
                  <a:srgbClr val="252C41"/>
                </a:solidFill>
              </a:rPr>
              <a:t> </a:t>
            </a:r>
            <a:r>
              <a:rPr lang="en-US" dirty="0" err="1">
                <a:solidFill>
                  <a:srgbClr val="252C41"/>
                </a:solidFill>
              </a:rPr>
              <a:t>malesuada</a:t>
            </a:r>
            <a:r>
              <a:rPr lang="en-US" dirty="0">
                <a:solidFill>
                  <a:srgbClr val="252C41"/>
                </a:solidFill>
              </a:rPr>
              <a:t> libero.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4C4DB6-3D13-44BB-A644-B27A33FCC05F}"/>
              </a:ext>
            </a:extLst>
          </p:cNvPr>
          <p:cNvSpPr txBox="1"/>
          <p:nvPr/>
        </p:nvSpPr>
        <p:spPr>
          <a:xfrm>
            <a:off x="6051551" y="1313813"/>
            <a:ext cx="1028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52C41">
                    <a:alpha val="36000"/>
                  </a:srgbClr>
                </a:solidFill>
                <a:latin typeface="+mj-lt"/>
              </a:rPr>
              <a:t>01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8738BB-1796-47C7-9D71-D503D9A2A0B7}"/>
              </a:ext>
            </a:extLst>
          </p:cNvPr>
          <p:cNvSpPr txBox="1"/>
          <p:nvPr/>
        </p:nvSpPr>
        <p:spPr>
          <a:xfrm>
            <a:off x="6051551" y="2144810"/>
            <a:ext cx="1028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52C41">
                    <a:alpha val="36000"/>
                  </a:srgbClr>
                </a:solidFill>
                <a:latin typeface="+mj-lt"/>
              </a:rPr>
              <a:t>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7F1534-DA41-4789-8CF2-2667B143AC4A}"/>
              </a:ext>
            </a:extLst>
          </p:cNvPr>
          <p:cNvSpPr txBox="1"/>
          <p:nvPr/>
        </p:nvSpPr>
        <p:spPr>
          <a:xfrm>
            <a:off x="6648452" y="2142409"/>
            <a:ext cx="3403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>
                <a:solidFill>
                  <a:srgbClr val="252C41"/>
                </a:solidFill>
              </a:rPr>
              <a:t>Lorem ipsum dolor sit </a:t>
            </a:r>
            <a:r>
              <a:rPr lang="en-US" dirty="0" err="1">
                <a:solidFill>
                  <a:srgbClr val="252C41"/>
                </a:solidFill>
              </a:rPr>
              <a:t>amet</a:t>
            </a:r>
            <a:r>
              <a:rPr lang="en-US" dirty="0">
                <a:solidFill>
                  <a:srgbClr val="252C41"/>
                </a:solidFill>
              </a:rPr>
              <a:t>, </a:t>
            </a:r>
            <a:r>
              <a:rPr lang="en-US" dirty="0" err="1">
                <a:solidFill>
                  <a:srgbClr val="252C41"/>
                </a:solidFill>
              </a:rPr>
              <a:t>consectetuer</a:t>
            </a:r>
            <a:r>
              <a:rPr lang="en-US" dirty="0">
                <a:solidFill>
                  <a:srgbClr val="252C41"/>
                </a:solidFill>
              </a:rPr>
              <a:t> </a:t>
            </a:r>
            <a:r>
              <a:rPr lang="en-US" dirty="0" err="1">
                <a:solidFill>
                  <a:srgbClr val="252C41"/>
                </a:solidFill>
              </a:rPr>
              <a:t>adipiscing</a:t>
            </a:r>
            <a:r>
              <a:rPr lang="en-US" dirty="0">
                <a:solidFill>
                  <a:srgbClr val="252C41"/>
                </a:solidFill>
              </a:rPr>
              <a:t> </a:t>
            </a:r>
            <a:r>
              <a:rPr lang="en-US" dirty="0" err="1">
                <a:solidFill>
                  <a:srgbClr val="252C41"/>
                </a:solidFill>
              </a:rPr>
              <a:t>elit</a:t>
            </a:r>
            <a:r>
              <a:rPr lang="en-US" dirty="0">
                <a:solidFill>
                  <a:srgbClr val="252C41"/>
                </a:solidFill>
              </a:rPr>
              <a:t>. Maecenas </a:t>
            </a:r>
            <a:r>
              <a:rPr lang="en-US" dirty="0" err="1">
                <a:solidFill>
                  <a:srgbClr val="252C41"/>
                </a:solidFill>
              </a:rPr>
              <a:t>porttitor</a:t>
            </a:r>
            <a:r>
              <a:rPr lang="en-US" dirty="0">
                <a:solidFill>
                  <a:srgbClr val="252C41"/>
                </a:solidFill>
              </a:rPr>
              <a:t> </a:t>
            </a:r>
            <a:r>
              <a:rPr lang="en-US" dirty="0" err="1">
                <a:solidFill>
                  <a:srgbClr val="252C41"/>
                </a:solidFill>
              </a:rPr>
              <a:t>congue</a:t>
            </a:r>
            <a:r>
              <a:rPr lang="en-US" dirty="0">
                <a:solidFill>
                  <a:srgbClr val="252C41"/>
                </a:solidFill>
              </a:rPr>
              <a:t> </a:t>
            </a:r>
            <a:r>
              <a:rPr lang="en-US" dirty="0" err="1">
                <a:solidFill>
                  <a:srgbClr val="252C41"/>
                </a:solidFill>
              </a:rPr>
              <a:t>massa</a:t>
            </a:r>
            <a:r>
              <a:rPr lang="en-US" dirty="0">
                <a:solidFill>
                  <a:srgbClr val="252C41"/>
                </a:solidFill>
              </a:rPr>
              <a:t>. </a:t>
            </a:r>
            <a:r>
              <a:rPr lang="en-US" dirty="0" err="1">
                <a:solidFill>
                  <a:srgbClr val="252C41"/>
                </a:solidFill>
              </a:rPr>
              <a:t>Fusce</a:t>
            </a:r>
            <a:r>
              <a:rPr lang="en-US" dirty="0">
                <a:solidFill>
                  <a:srgbClr val="252C41"/>
                </a:solidFill>
              </a:rPr>
              <a:t> </a:t>
            </a:r>
            <a:r>
              <a:rPr lang="en-US" dirty="0" err="1">
                <a:solidFill>
                  <a:srgbClr val="252C41"/>
                </a:solidFill>
              </a:rPr>
              <a:t>posuere</a:t>
            </a:r>
            <a:r>
              <a:rPr lang="en-US" dirty="0">
                <a:solidFill>
                  <a:srgbClr val="252C41"/>
                </a:solidFill>
              </a:rPr>
              <a:t>, magna sed pulvinar </a:t>
            </a:r>
            <a:r>
              <a:rPr lang="en-US" dirty="0" err="1">
                <a:solidFill>
                  <a:srgbClr val="252C41"/>
                </a:solidFill>
              </a:rPr>
              <a:t>ultricies</a:t>
            </a:r>
            <a:r>
              <a:rPr lang="en-US" dirty="0">
                <a:solidFill>
                  <a:srgbClr val="252C41"/>
                </a:solidFill>
              </a:rPr>
              <a:t>, </a:t>
            </a:r>
            <a:r>
              <a:rPr lang="en-US" dirty="0" err="1">
                <a:solidFill>
                  <a:srgbClr val="252C41"/>
                </a:solidFill>
              </a:rPr>
              <a:t>purus</a:t>
            </a:r>
            <a:r>
              <a:rPr lang="en-US" dirty="0">
                <a:solidFill>
                  <a:srgbClr val="252C41"/>
                </a:solidFill>
              </a:rPr>
              <a:t> </a:t>
            </a:r>
            <a:r>
              <a:rPr lang="en-US" dirty="0" err="1">
                <a:solidFill>
                  <a:srgbClr val="252C41"/>
                </a:solidFill>
              </a:rPr>
              <a:t>lectus</a:t>
            </a:r>
            <a:r>
              <a:rPr lang="en-US" dirty="0">
                <a:solidFill>
                  <a:srgbClr val="252C41"/>
                </a:solidFill>
              </a:rPr>
              <a:t> </a:t>
            </a:r>
            <a:r>
              <a:rPr lang="en-US" dirty="0" err="1">
                <a:solidFill>
                  <a:srgbClr val="252C41"/>
                </a:solidFill>
              </a:rPr>
              <a:t>malesuada</a:t>
            </a:r>
            <a:r>
              <a:rPr lang="en-US" dirty="0">
                <a:solidFill>
                  <a:srgbClr val="252C41"/>
                </a:solidFill>
              </a:rPr>
              <a:t> libero.</a:t>
            </a: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2FBF7DAF-510E-4FBA-942C-24BCB312AF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2576126"/>
              </p:ext>
            </p:extLst>
          </p:nvPr>
        </p:nvGraphicFramePr>
        <p:xfrm>
          <a:off x="6096000" y="3266300"/>
          <a:ext cx="5791199" cy="2801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0FCC482C-7534-4F52-B756-CD3C32297355}"/>
              </a:ext>
            </a:extLst>
          </p:cNvPr>
          <p:cNvSpPr/>
          <p:nvPr/>
        </p:nvSpPr>
        <p:spPr>
          <a:xfrm>
            <a:off x="3438523" y="4743450"/>
            <a:ext cx="2444752" cy="846328"/>
          </a:xfrm>
          <a:prstGeom prst="wedgeRoundRectCallout">
            <a:avLst>
              <a:gd name="adj1" fmla="val 56570"/>
              <a:gd name="adj2" fmla="val 11480"/>
              <a:gd name="adj3" fmla="val 16667"/>
            </a:avLst>
          </a:prstGeom>
          <a:solidFill>
            <a:srgbClr val="252C41"/>
          </a:solidFill>
          <a:ln>
            <a:noFill/>
          </a:ln>
          <a:effectLst>
            <a:outerShdw blurRad="114300" sx="102000" sy="102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6E63E2-D9DD-4177-A91B-F73454DD6B50}"/>
              </a:ext>
            </a:extLst>
          </p:cNvPr>
          <p:cNvSpPr txBox="1"/>
          <p:nvPr/>
        </p:nvSpPr>
        <p:spPr>
          <a:xfrm>
            <a:off x="3708398" y="4841218"/>
            <a:ext cx="1905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252C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algn="ctr"/>
            <a:r>
              <a:rPr lang="en-US" b="1" i="1" dirty="0">
                <a:solidFill>
                  <a:schemeClr val="bg1"/>
                </a:solidFill>
                <a:latin typeface="+mn-lt"/>
              </a:rPr>
              <a:t>Lorem ipsum dolor sit </a:t>
            </a:r>
            <a:r>
              <a:rPr lang="en-US" b="1" i="1" dirty="0" err="1">
                <a:solidFill>
                  <a:schemeClr val="bg1"/>
                </a:solidFill>
                <a:latin typeface="+mn-lt"/>
              </a:rPr>
              <a:t>amet</a:t>
            </a:r>
            <a:r>
              <a:rPr lang="en-US" b="1" i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b="1" i="1" dirty="0" err="1">
                <a:solidFill>
                  <a:schemeClr val="bg1"/>
                </a:solidFill>
                <a:latin typeface="+mn-lt"/>
              </a:rPr>
              <a:t>consectetuer</a:t>
            </a:r>
            <a:r>
              <a:rPr lang="en-US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+mn-lt"/>
              </a:rPr>
              <a:t>adipiscing</a:t>
            </a:r>
            <a:r>
              <a:rPr lang="en-US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+mn-lt"/>
              </a:rPr>
              <a:t>elit</a:t>
            </a:r>
            <a:r>
              <a:rPr lang="en-US" b="1" i="1" dirty="0">
                <a:solidFill>
                  <a:schemeClr val="bg1"/>
                </a:solidFill>
                <a:latin typeface="+mn-lt"/>
              </a:rPr>
              <a:t>. Maecenas </a:t>
            </a:r>
          </a:p>
        </p:txBody>
      </p:sp>
    </p:spTree>
    <p:extLst>
      <p:ext uri="{BB962C8B-B14F-4D97-AF65-F5344CB8AC3E}">
        <p14:creationId xmlns:p14="http://schemas.microsoft.com/office/powerpoint/2010/main" val="799368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Poppins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509</Words>
  <Application>Microsoft Office PowerPoint</Application>
  <PresentationFormat>Widescreen</PresentationFormat>
  <Paragraphs>84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Roboto Light</vt:lpstr>
      <vt:lpstr>Poppins SemiBold</vt:lpstr>
      <vt:lpstr>Roboto</vt:lpstr>
      <vt:lpstr>Calibri</vt:lpstr>
      <vt:lpstr>Poppins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Anab zahid</dc:creator>
  <cp:lastModifiedBy>L J</cp:lastModifiedBy>
  <cp:revision>60</cp:revision>
  <dcterms:created xsi:type="dcterms:W3CDTF">2019-12-30T20:31:50Z</dcterms:created>
  <dcterms:modified xsi:type="dcterms:W3CDTF">2021-02-12T13:26:47Z</dcterms:modified>
</cp:coreProperties>
</file>