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CC9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 showGuides="1">
      <p:cViewPr varScale="1">
        <p:scale>
          <a:sx n="160" d="100"/>
          <a:sy n="160" d="100"/>
        </p:scale>
        <p:origin x="10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64FDBAB-14AD-49F7-B3F8-837B039BB8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029200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2514600 h 5029200"/>
              <a:gd name="connsiteX3" fmla="*/ 6096000 w 12192000"/>
              <a:gd name="connsiteY3" fmla="*/ 5029200 h 5029200"/>
              <a:gd name="connsiteX4" fmla="*/ 0 w 12192000"/>
              <a:gd name="connsiteY4" fmla="*/ 25146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029200">
                <a:moveTo>
                  <a:pt x="0" y="0"/>
                </a:moveTo>
                <a:lnTo>
                  <a:pt x="12192000" y="0"/>
                </a:lnTo>
                <a:lnTo>
                  <a:pt x="12192000" y="2514600"/>
                </a:lnTo>
                <a:cubicBezTo>
                  <a:pt x="12192000" y="3903375"/>
                  <a:pt x="9462728" y="5029200"/>
                  <a:pt x="6096000" y="5029200"/>
                </a:cubicBezTo>
                <a:cubicBezTo>
                  <a:pt x="2729272" y="5029200"/>
                  <a:pt x="0" y="3903375"/>
                  <a:pt x="0" y="25146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5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E608BD1-0506-4D62-9C28-9E7C710666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8562" y="1341662"/>
            <a:ext cx="6373588" cy="6373588"/>
          </a:xfrm>
          <a:custGeom>
            <a:avLst/>
            <a:gdLst>
              <a:gd name="connsiteX0" fmla="*/ 3222172 w 6444344"/>
              <a:gd name="connsiteY0" fmla="*/ 0 h 6444344"/>
              <a:gd name="connsiteX1" fmla="*/ 6444344 w 6444344"/>
              <a:gd name="connsiteY1" fmla="*/ 3222172 h 6444344"/>
              <a:gd name="connsiteX2" fmla="*/ 3222172 w 6444344"/>
              <a:gd name="connsiteY2" fmla="*/ 6444344 h 6444344"/>
              <a:gd name="connsiteX3" fmla="*/ 0 w 6444344"/>
              <a:gd name="connsiteY3" fmla="*/ 3222172 h 6444344"/>
              <a:gd name="connsiteX4" fmla="*/ 3222172 w 6444344"/>
              <a:gd name="connsiteY4" fmla="*/ 0 h 64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344" h="6444344">
                <a:moveTo>
                  <a:pt x="3222172" y="0"/>
                </a:moveTo>
                <a:cubicBezTo>
                  <a:pt x="5001728" y="0"/>
                  <a:pt x="6444344" y="1442616"/>
                  <a:pt x="6444344" y="3222172"/>
                </a:cubicBezTo>
                <a:cubicBezTo>
                  <a:pt x="6444344" y="5001728"/>
                  <a:pt x="5001728" y="6444344"/>
                  <a:pt x="3222172" y="6444344"/>
                </a:cubicBezTo>
                <a:cubicBezTo>
                  <a:pt x="1442616" y="6444344"/>
                  <a:pt x="0" y="5001728"/>
                  <a:pt x="0" y="3222172"/>
                </a:cubicBezTo>
                <a:cubicBezTo>
                  <a:pt x="0" y="1442616"/>
                  <a:pt x="1442616" y="0"/>
                  <a:pt x="32221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0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C83752B-0242-45EB-8841-CFEB303728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2856" y="777739"/>
            <a:ext cx="2957868" cy="2957868"/>
          </a:xfrm>
          <a:custGeom>
            <a:avLst/>
            <a:gdLst>
              <a:gd name="connsiteX0" fmla="*/ 1787502 w 3575004"/>
              <a:gd name="connsiteY0" fmla="*/ 0 h 3575004"/>
              <a:gd name="connsiteX1" fmla="*/ 3575004 w 3575004"/>
              <a:gd name="connsiteY1" fmla="*/ 1787502 h 3575004"/>
              <a:gd name="connsiteX2" fmla="*/ 1787502 w 3575004"/>
              <a:gd name="connsiteY2" fmla="*/ 3575004 h 3575004"/>
              <a:gd name="connsiteX3" fmla="*/ 0 w 3575004"/>
              <a:gd name="connsiteY3" fmla="*/ 1787502 h 3575004"/>
              <a:gd name="connsiteX4" fmla="*/ 1787502 w 3575004"/>
              <a:gd name="connsiteY4" fmla="*/ 0 h 357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004" h="3575004">
                <a:moveTo>
                  <a:pt x="1787502" y="0"/>
                </a:moveTo>
                <a:cubicBezTo>
                  <a:pt x="2774712" y="0"/>
                  <a:pt x="3575004" y="800292"/>
                  <a:pt x="3575004" y="1787502"/>
                </a:cubicBezTo>
                <a:cubicBezTo>
                  <a:pt x="3575004" y="2774712"/>
                  <a:pt x="2774712" y="3575004"/>
                  <a:pt x="1787502" y="3575004"/>
                </a:cubicBezTo>
                <a:cubicBezTo>
                  <a:pt x="800292" y="3575004"/>
                  <a:pt x="0" y="2774712"/>
                  <a:pt x="0" y="1787502"/>
                </a:cubicBezTo>
                <a:cubicBezTo>
                  <a:pt x="0" y="800292"/>
                  <a:pt x="800292" y="0"/>
                  <a:pt x="178750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1270000" dist="50800" dir="5400000" sx="75000" sy="75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739B3B2-8C7F-4E1A-8348-FCF287301E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26776" y="3849114"/>
            <a:ext cx="1544998" cy="1544998"/>
          </a:xfrm>
          <a:custGeom>
            <a:avLst/>
            <a:gdLst>
              <a:gd name="connsiteX0" fmla="*/ 1787502 w 3575004"/>
              <a:gd name="connsiteY0" fmla="*/ 0 h 3575004"/>
              <a:gd name="connsiteX1" fmla="*/ 3575004 w 3575004"/>
              <a:gd name="connsiteY1" fmla="*/ 1787502 h 3575004"/>
              <a:gd name="connsiteX2" fmla="*/ 1787502 w 3575004"/>
              <a:gd name="connsiteY2" fmla="*/ 3575004 h 3575004"/>
              <a:gd name="connsiteX3" fmla="*/ 0 w 3575004"/>
              <a:gd name="connsiteY3" fmla="*/ 1787502 h 3575004"/>
              <a:gd name="connsiteX4" fmla="*/ 1787502 w 3575004"/>
              <a:gd name="connsiteY4" fmla="*/ 0 h 357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004" h="3575004">
                <a:moveTo>
                  <a:pt x="1787502" y="0"/>
                </a:moveTo>
                <a:cubicBezTo>
                  <a:pt x="2774712" y="0"/>
                  <a:pt x="3575004" y="800292"/>
                  <a:pt x="3575004" y="1787502"/>
                </a:cubicBezTo>
                <a:cubicBezTo>
                  <a:pt x="3575004" y="2774712"/>
                  <a:pt x="2774712" y="3575004"/>
                  <a:pt x="1787502" y="3575004"/>
                </a:cubicBezTo>
                <a:cubicBezTo>
                  <a:pt x="800292" y="3575004"/>
                  <a:pt x="0" y="2774712"/>
                  <a:pt x="0" y="1787502"/>
                </a:cubicBezTo>
                <a:cubicBezTo>
                  <a:pt x="0" y="800292"/>
                  <a:pt x="800292" y="0"/>
                  <a:pt x="178750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1270000" dist="50800" dir="5400000" sx="71000" sy="71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AD430250-927F-4A13-8711-C91575ADFD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73324" y="5031256"/>
            <a:ext cx="1058466" cy="1058466"/>
          </a:xfrm>
          <a:custGeom>
            <a:avLst/>
            <a:gdLst>
              <a:gd name="connsiteX0" fmla="*/ 1787502 w 3575004"/>
              <a:gd name="connsiteY0" fmla="*/ 0 h 3575004"/>
              <a:gd name="connsiteX1" fmla="*/ 3575004 w 3575004"/>
              <a:gd name="connsiteY1" fmla="*/ 1787502 h 3575004"/>
              <a:gd name="connsiteX2" fmla="*/ 1787502 w 3575004"/>
              <a:gd name="connsiteY2" fmla="*/ 3575004 h 3575004"/>
              <a:gd name="connsiteX3" fmla="*/ 0 w 3575004"/>
              <a:gd name="connsiteY3" fmla="*/ 1787502 h 3575004"/>
              <a:gd name="connsiteX4" fmla="*/ 1787502 w 3575004"/>
              <a:gd name="connsiteY4" fmla="*/ 0 h 357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004" h="3575004">
                <a:moveTo>
                  <a:pt x="1787502" y="0"/>
                </a:moveTo>
                <a:cubicBezTo>
                  <a:pt x="2774712" y="0"/>
                  <a:pt x="3575004" y="800292"/>
                  <a:pt x="3575004" y="1787502"/>
                </a:cubicBezTo>
                <a:cubicBezTo>
                  <a:pt x="3575004" y="2774712"/>
                  <a:pt x="2774712" y="3575004"/>
                  <a:pt x="1787502" y="3575004"/>
                </a:cubicBezTo>
                <a:cubicBezTo>
                  <a:pt x="800292" y="3575004"/>
                  <a:pt x="0" y="2774712"/>
                  <a:pt x="0" y="1787502"/>
                </a:cubicBezTo>
                <a:cubicBezTo>
                  <a:pt x="0" y="800292"/>
                  <a:pt x="800292" y="0"/>
                  <a:pt x="178750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1270000" dist="50800" dir="5400000" sx="71000" sy="71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2156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804211" y="0"/>
            <a:ext cx="5387790" cy="6766560"/>
          </a:xfrm>
          <a:custGeom>
            <a:avLst/>
            <a:gdLst>
              <a:gd name="connsiteX0" fmla="*/ 2680890 w 5387790"/>
              <a:gd name="connsiteY0" fmla="*/ 0 h 6766560"/>
              <a:gd name="connsiteX1" fmla="*/ 5387790 w 5387790"/>
              <a:gd name="connsiteY1" fmla="*/ 0 h 6766560"/>
              <a:gd name="connsiteX2" fmla="*/ 5387790 w 5387790"/>
              <a:gd name="connsiteY2" fmla="*/ 6766559 h 6766560"/>
              <a:gd name="connsiteX3" fmla="*/ 1563076 w 5387790"/>
              <a:gd name="connsiteY3" fmla="*/ 6766560 h 6766560"/>
              <a:gd name="connsiteX4" fmla="*/ 232388 w 5387790"/>
              <a:gd name="connsiteY4" fmla="*/ 5891152 h 6766560"/>
              <a:gd name="connsiteX5" fmla="*/ 62325 w 5387790"/>
              <a:gd name="connsiteY5" fmla="*/ 5167961 h 676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790" h="6766560">
                <a:moveTo>
                  <a:pt x="2680890" y="0"/>
                </a:moveTo>
                <a:lnTo>
                  <a:pt x="5387790" y="0"/>
                </a:lnTo>
                <a:lnTo>
                  <a:pt x="5387790" y="6766559"/>
                </a:lnTo>
                <a:lnTo>
                  <a:pt x="1563076" y="6766560"/>
                </a:lnTo>
                <a:lnTo>
                  <a:pt x="232388" y="5891152"/>
                </a:lnTo>
                <a:cubicBezTo>
                  <a:pt x="10163" y="5744959"/>
                  <a:pt x="-65976" y="5421175"/>
                  <a:pt x="62325" y="51679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7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09098" y="3500965"/>
            <a:ext cx="2458536" cy="2763310"/>
          </a:xfrm>
          <a:custGeom>
            <a:avLst/>
            <a:gdLst>
              <a:gd name="connsiteX0" fmla="*/ 1229438 w 2458536"/>
              <a:gd name="connsiteY0" fmla="*/ 0 h 2763310"/>
              <a:gd name="connsiteX1" fmla="*/ 1252803 w 2458536"/>
              <a:gd name="connsiteY1" fmla="*/ 1205 h 2763310"/>
              <a:gd name="connsiteX2" fmla="*/ 1276847 w 2458536"/>
              <a:gd name="connsiteY2" fmla="*/ 4994 h 2763310"/>
              <a:gd name="connsiteX3" fmla="*/ 1301568 w 2458536"/>
              <a:gd name="connsiteY3" fmla="*/ 11020 h 2763310"/>
              <a:gd name="connsiteX4" fmla="*/ 1327135 w 2458536"/>
              <a:gd name="connsiteY4" fmla="*/ 19630 h 2763310"/>
              <a:gd name="connsiteX5" fmla="*/ 1354227 w 2458536"/>
              <a:gd name="connsiteY5" fmla="*/ 30822 h 2763310"/>
              <a:gd name="connsiteX6" fmla="*/ 1383011 w 2458536"/>
              <a:gd name="connsiteY6" fmla="*/ 44253 h 2763310"/>
              <a:gd name="connsiteX7" fmla="*/ 1413827 w 2458536"/>
              <a:gd name="connsiteY7" fmla="*/ 60267 h 2763310"/>
              <a:gd name="connsiteX8" fmla="*/ 1447015 w 2458536"/>
              <a:gd name="connsiteY8" fmla="*/ 78519 h 2763310"/>
              <a:gd name="connsiteX9" fmla="*/ 1482910 w 2458536"/>
              <a:gd name="connsiteY9" fmla="*/ 99527 h 2763310"/>
              <a:gd name="connsiteX10" fmla="*/ 1522024 w 2458536"/>
              <a:gd name="connsiteY10" fmla="*/ 122772 h 2763310"/>
              <a:gd name="connsiteX11" fmla="*/ 1564523 w 2458536"/>
              <a:gd name="connsiteY11" fmla="*/ 148772 h 2763310"/>
              <a:gd name="connsiteX12" fmla="*/ 1610917 w 2458536"/>
              <a:gd name="connsiteY12" fmla="*/ 176840 h 2763310"/>
              <a:gd name="connsiteX13" fmla="*/ 1661375 w 2458536"/>
              <a:gd name="connsiteY13" fmla="*/ 207661 h 2763310"/>
              <a:gd name="connsiteX14" fmla="*/ 1716234 w 2458536"/>
              <a:gd name="connsiteY14" fmla="*/ 240722 h 2763310"/>
              <a:gd name="connsiteX15" fmla="*/ 1776004 w 2458536"/>
              <a:gd name="connsiteY15" fmla="*/ 276538 h 2763310"/>
              <a:gd name="connsiteX16" fmla="*/ 1841024 w 2458536"/>
              <a:gd name="connsiteY16" fmla="*/ 314419 h 2763310"/>
              <a:gd name="connsiteX17" fmla="*/ 1906043 w 2458536"/>
              <a:gd name="connsiteY17" fmla="*/ 352129 h 2763310"/>
              <a:gd name="connsiteX18" fmla="*/ 1966659 w 2458536"/>
              <a:gd name="connsiteY18" fmla="*/ 386395 h 2763310"/>
              <a:gd name="connsiteX19" fmla="*/ 2022535 w 2458536"/>
              <a:gd name="connsiteY19" fmla="*/ 417734 h 2763310"/>
              <a:gd name="connsiteX20" fmla="*/ 2074348 w 2458536"/>
              <a:gd name="connsiteY20" fmla="*/ 446489 h 2763310"/>
              <a:gd name="connsiteX21" fmla="*/ 2121588 w 2458536"/>
              <a:gd name="connsiteY21" fmla="*/ 472663 h 2763310"/>
              <a:gd name="connsiteX22" fmla="*/ 2165103 w 2458536"/>
              <a:gd name="connsiteY22" fmla="*/ 496942 h 2763310"/>
              <a:gd name="connsiteX23" fmla="*/ 2204725 w 2458536"/>
              <a:gd name="connsiteY23" fmla="*/ 519326 h 2763310"/>
              <a:gd name="connsiteX24" fmla="*/ 2240621 w 2458536"/>
              <a:gd name="connsiteY24" fmla="*/ 540161 h 2763310"/>
              <a:gd name="connsiteX25" fmla="*/ 2273130 w 2458536"/>
              <a:gd name="connsiteY25" fmla="*/ 560135 h 2763310"/>
              <a:gd name="connsiteX26" fmla="*/ 2302423 w 2458536"/>
              <a:gd name="connsiteY26" fmla="*/ 578904 h 2763310"/>
              <a:gd name="connsiteX27" fmla="*/ 2328159 w 2458536"/>
              <a:gd name="connsiteY27" fmla="*/ 597156 h 2763310"/>
              <a:gd name="connsiteX28" fmla="*/ 2351356 w 2458536"/>
              <a:gd name="connsiteY28" fmla="*/ 615408 h 2763310"/>
              <a:gd name="connsiteX29" fmla="*/ 2371675 w 2458536"/>
              <a:gd name="connsiteY29" fmla="*/ 633316 h 2763310"/>
              <a:gd name="connsiteX30" fmla="*/ 2389115 w 2458536"/>
              <a:gd name="connsiteY30" fmla="*/ 651740 h 2763310"/>
              <a:gd name="connsiteX31" fmla="*/ 2404353 w 2458536"/>
              <a:gd name="connsiteY31" fmla="*/ 670854 h 2763310"/>
              <a:gd name="connsiteX32" fmla="*/ 2417222 w 2458536"/>
              <a:gd name="connsiteY32" fmla="*/ 690827 h 2763310"/>
              <a:gd name="connsiteX33" fmla="*/ 2427889 w 2458536"/>
              <a:gd name="connsiteY33" fmla="*/ 712007 h 2763310"/>
              <a:gd name="connsiteX34" fmla="*/ 2436694 w 2458536"/>
              <a:gd name="connsiteY34" fmla="*/ 734737 h 2763310"/>
              <a:gd name="connsiteX35" fmla="*/ 2443805 w 2458536"/>
              <a:gd name="connsiteY35" fmla="*/ 759360 h 2763310"/>
              <a:gd name="connsiteX36" fmla="*/ 2449054 w 2458536"/>
              <a:gd name="connsiteY36" fmla="*/ 786049 h 2763310"/>
              <a:gd name="connsiteX37" fmla="*/ 2453287 w 2458536"/>
              <a:gd name="connsiteY37" fmla="*/ 815149 h 2763310"/>
              <a:gd name="connsiteX38" fmla="*/ 2455996 w 2458536"/>
              <a:gd name="connsiteY38" fmla="*/ 847005 h 2763310"/>
              <a:gd name="connsiteX39" fmla="*/ 2457690 w 2458536"/>
              <a:gd name="connsiteY39" fmla="*/ 881787 h 2763310"/>
              <a:gd name="connsiteX40" fmla="*/ 2458367 w 2458536"/>
              <a:gd name="connsiteY40" fmla="*/ 920013 h 2763310"/>
              <a:gd name="connsiteX41" fmla="*/ 2458536 w 2458536"/>
              <a:gd name="connsiteY41" fmla="*/ 962027 h 2763310"/>
              <a:gd name="connsiteX42" fmla="*/ 2458028 w 2458536"/>
              <a:gd name="connsiteY42" fmla="*/ 1007830 h 2763310"/>
              <a:gd name="connsiteX43" fmla="*/ 2457012 w 2458536"/>
              <a:gd name="connsiteY43" fmla="*/ 1057593 h 2763310"/>
              <a:gd name="connsiteX44" fmla="*/ 2455996 w 2458536"/>
              <a:gd name="connsiteY44" fmla="*/ 1112177 h 2763310"/>
              <a:gd name="connsiteX45" fmla="*/ 2454811 w 2458536"/>
              <a:gd name="connsiteY45" fmla="*/ 1171583 h 2763310"/>
              <a:gd name="connsiteX46" fmla="*/ 2453795 w 2458536"/>
              <a:gd name="connsiteY46" fmla="*/ 1235982 h 2763310"/>
              <a:gd name="connsiteX47" fmla="*/ 2452949 w 2458536"/>
              <a:gd name="connsiteY47" fmla="*/ 1306064 h 2763310"/>
              <a:gd name="connsiteX48" fmla="*/ 2452610 w 2458536"/>
              <a:gd name="connsiteY48" fmla="*/ 1381656 h 2763310"/>
              <a:gd name="connsiteX49" fmla="*/ 2452949 w 2458536"/>
              <a:gd name="connsiteY49" fmla="*/ 1457247 h 2763310"/>
              <a:gd name="connsiteX50" fmla="*/ 2453795 w 2458536"/>
              <a:gd name="connsiteY50" fmla="*/ 1527329 h 2763310"/>
              <a:gd name="connsiteX51" fmla="*/ 2454811 w 2458536"/>
              <a:gd name="connsiteY51" fmla="*/ 1591728 h 2763310"/>
              <a:gd name="connsiteX52" fmla="*/ 2455996 w 2458536"/>
              <a:gd name="connsiteY52" fmla="*/ 1651133 h 2763310"/>
              <a:gd name="connsiteX53" fmla="*/ 2457012 w 2458536"/>
              <a:gd name="connsiteY53" fmla="*/ 1705717 h 2763310"/>
              <a:gd name="connsiteX54" fmla="*/ 2458028 w 2458536"/>
              <a:gd name="connsiteY54" fmla="*/ 1755481 h 2763310"/>
              <a:gd name="connsiteX55" fmla="*/ 2458536 w 2458536"/>
              <a:gd name="connsiteY55" fmla="*/ 1801283 h 2763310"/>
              <a:gd name="connsiteX56" fmla="*/ 2458367 w 2458536"/>
              <a:gd name="connsiteY56" fmla="*/ 1843297 h 2763310"/>
              <a:gd name="connsiteX57" fmla="*/ 2457690 w 2458536"/>
              <a:gd name="connsiteY57" fmla="*/ 1881524 h 2763310"/>
              <a:gd name="connsiteX58" fmla="*/ 2455996 w 2458536"/>
              <a:gd name="connsiteY58" fmla="*/ 1916306 h 2763310"/>
              <a:gd name="connsiteX59" fmla="*/ 2453287 w 2458536"/>
              <a:gd name="connsiteY59" fmla="*/ 1948161 h 2763310"/>
              <a:gd name="connsiteX60" fmla="*/ 2449224 w 2458536"/>
              <a:gd name="connsiteY60" fmla="*/ 1977261 h 2763310"/>
              <a:gd name="connsiteX61" fmla="*/ 2443805 w 2458536"/>
              <a:gd name="connsiteY61" fmla="*/ 2003951 h 2763310"/>
              <a:gd name="connsiteX62" fmla="*/ 2436694 w 2458536"/>
              <a:gd name="connsiteY62" fmla="*/ 2028575 h 2763310"/>
              <a:gd name="connsiteX63" fmla="*/ 2427889 w 2458536"/>
              <a:gd name="connsiteY63" fmla="*/ 2051303 h 2763310"/>
              <a:gd name="connsiteX64" fmla="*/ 2417222 w 2458536"/>
              <a:gd name="connsiteY64" fmla="*/ 2072483 h 2763310"/>
              <a:gd name="connsiteX65" fmla="*/ 2404353 w 2458536"/>
              <a:gd name="connsiteY65" fmla="*/ 2092457 h 2763310"/>
              <a:gd name="connsiteX66" fmla="*/ 2389115 w 2458536"/>
              <a:gd name="connsiteY66" fmla="*/ 2111570 h 2763310"/>
              <a:gd name="connsiteX67" fmla="*/ 2371675 w 2458536"/>
              <a:gd name="connsiteY67" fmla="*/ 2129994 h 2763310"/>
              <a:gd name="connsiteX68" fmla="*/ 2351356 w 2458536"/>
              <a:gd name="connsiteY68" fmla="*/ 2147902 h 2763310"/>
              <a:gd name="connsiteX69" fmla="*/ 2328328 w 2458536"/>
              <a:gd name="connsiteY69" fmla="*/ 2166154 h 2763310"/>
              <a:gd name="connsiteX70" fmla="*/ 2302423 w 2458536"/>
              <a:gd name="connsiteY70" fmla="*/ 2184406 h 2763310"/>
              <a:gd name="connsiteX71" fmla="*/ 2273130 w 2458536"/>
              <a:gd name="connsiteY71" fmla="*/ 2203347 h 2763310"/>
              <a:gd name="connsiteX72" fmla="*/ 2240790 w 2458536"/>
              <a:gd name="connsiteY72" fmla="*/ 2223149 h 2763310"/>
              <a:gd name="connsiteX73" fmla="*/ 2204725 w 2458536"/>
              <a:gd name="connsiteY73" fmla="*/ 2243984 h 2763310"/>
              <a:gd name="connsiteX74" fmla="*/ 2165103 w 2458536"/>
              <a:gd name="connsiteY74" fmla="*/ 2266369 h 2763310"/>
              <a:gd name="connsiteX75" fmla="*/ 2121588 w 2458536"/>
              <a:gd name="connsiteY75" fmla="*/ 2290648 h 2763310"/>
              <a:gd name="connsiteX76" fmla="*/ 2074348 w 2458536"/>
              <a:gd name="connsiteY76" fmla="*/ 2316993 h 2763310"/>
              <a:gd name="connsiteX77" fmla="*/ 2022535 w 2458536"/>
              <a:gd name="connsiteY77" fmla="*/ 2345748 h 2763310"/>
              <a:gd name="connsiteX78" fmla="*/ 1966659 w 2458536"/>
              <a:gd name="connsiteY78" fmla="*/ 2376915 h 2763310"/>
              <a:gd name="connsiteX79" fmla="*/ 1906043 w 2458536"/>
              <a:gd name="connsiteY79" fmla="*/ 2411181 h 2763310"/>
              <a:gd name="connsiteX80" fmla="*/ 1841024 w 2458536"/>
              <a:gd name="connsiteY80" fmla="*/ 2448891 h 2763310"/>
              <a:gd name="connsiteX81" fmla="*/ 1776004 w 2458536"/>
              <a:gd name="connsiteY81" fmla="*/ 2486773 h 2763310"/>
              <a:gd name="connsiteX82" fmla="*/ 1716234 w 2458536"/>
              <a:gd name="connsiteY82" fmla="*/ 2522588 h 2763310"/>
              <a:gd name="connsiteX83" fmla="*/ 1661375 w 2458536"/>
              <a:gd name="connsiteY83" fmla="*/ 2555649 h 2763310"/>
              <a:gd name="connsiteX84" fmla="*/ 1610917 w 2458536"/>
              <a:gd name="connsiteY84" fmla="*/ 2586471 h 2763310"/>
              <a:gd name="connsiteX85" fmla="*/ 1564523 w 2458536"/>
              <a:gd name="connsiteY85" fmla="*/ 2614538 h 2763310"/>
              <a:gd name="connsiteX86" fmla="*/ 1522024 w 2458536"/>
              <a:gd name="connsiteY86" fmla="*/ 2640539 h 2763310"/>
              <a:gd name="connsiteX87" fmla="*/ 1482910 w 2458536"/>
              <a:gd name="connsiteY87" fmla="*/ 2663785 h 2763310"/>
              <a:gd name="connsiteX88" fmla="*/ 1447015 w 2458536"/>
              <a:gd name="connsiteY88" fmla="*/ 2684792 h 2763310"/>
              <a:gd name="connsiteX89" fmla="*/ 1413827 w 2458536"/>
              <a:gd name="connsiteY89" fmla="*/ 2703043 h 2763310"/>
              <a:gd name="connsiteX90" fmla="*/ 1383011 w 2458536"/>
              <a:gd name="connsiteY90" fmla="*/ 2719057 h 2763310"/>
              <a:gd name="connsiteX91" fmla="*/ 1354227 w 2458536"/>
              <a:gd name="connsiteY91" fmla="*/ 2732488 h 2763310"/>
              <a:gd name="connsiteX92" fmla="*/ 1327135 w 2458536"/>
              <a:gd name="connsiteY92" fmla="*/ 2743681 h 2763310"/>
              <a:gd name="connsiteX93" fmla="*/ 1301568 w 2458536"/>
              <a:gd name="connsiteY93" fmla="*/ 2752290 h 2763310"/>
              <a:gd name="connsiteX94" fmla="*/ 1276847 w 2458536"/>
              <a:gd name="connsiteY94" fmla="*/ 2758317 h 2763310"/>
              <a:gd name="connsiteX95" fmla="*/ 1252803 w 2458536"/>
              <a:gd name="connsiteY95" fmla="*/ 2762105 h 2763310"/>
              <a:gd name="connsiteX96" fmla="*/ 1229438 w 2458536"/>
              <a:gd name="connsiteY96" fmla="*/ 2763310 h 2763310"/>
              <a:gd name="connsiteX97" fmla="*/ 1205732 w 2458536"/>
              <a:gd name="connsiteY97" fmla="*/ 2762105 h 2763310"/>
              <a:gd name="connsiteX98" fmla="*/ 1181689 w 2458536"/>
              <a:gd name="connsiteY98" fmla="*/ 2758317 h 2763310"/>
              <a:gd name="connsiteX99" fmla="*/ 1156968 w 2458536"/>
              <a:gd name="connsiteY99" fmla="*/ 2752290 h 2763310"/>
              <a:gd name="connsiteX100" fmla="*/ 1131400 w 2458536"/>
              <a:gd name="connsiteY100" fmla="*/ 2743681 h 2763310"/>
              <a:gd name="connsiteX101" fmla="*/ 1104310 w 2458536"/>
              <a:gd name="connsiteY101" fmla="*/ 2732488 h 2763310"/>
              <a:gd name="connsiteX102" fmla="*/ 1075525 w 2458536"/>
              <a:gd name="connsiteY102" fmla="*/ 2719057 h 2763310"/>
              <a:gd name="connsiteX103" fmla="*/ 1044709 w 2458536"/>
              <a:gd name="connsiteY103" fmla="*/ 2703043 h 2763310"/>
              <a:gd name="connsiteX104" fmla="*/ 1011521 w 2458536"/>
              <a:gd name="connsiteY104" fmla="*/ 2684792 h 2763310"/>
              <a:gd name="connsiteX105" fmla="*/ 975625 w 2458536"/>
              <a:gd name="connsiteY105" fmla="*/ 2663785 h 2763310"/>
              <a:gd name="connsiteX106" fmla="*/ 936513 w 2458536"/>
              <a:gd name="connsiteY106" fmla="*/ 2640539 h 2763310"/>
              <a:gd name="connsiteX107" fmla="*/ 894014 w 2458536"/>
              <a:gd name="connsiteY107" fmla="*/ 2614538 h 2763310"/>
              <a:gd name="connsiteX108" fmla="*/ 847620 w 2458536"/>
              <a:gd name="connsiteY108" fmla="*/ 2586471 h 2763310"/>
              <a:gd name="connsiteX109" fmla="*/ 797162 w 2458536"/>
              <a:gd name="connsiteY109" fmla="*/ 2555649 h 2763310"/>
              <a:gd name="connsiteX110" fmla="*/ 742302 w 2458536"/>
              <a:gd name="connsiteY110" fmla="*/ 2522588 h 2763310"/>
              <a:gd name="connsiteX111" fmla="*/ 682532 w 2458536"/>
              <a:gd name="connsiteY111" fmla="*/ 2486773 h 2763310"/>
              <a:gd name="connsiteX112" fmla="*/ 617513 w 2458536"/>
              <a:gd name="connsiteY112" fmla="*/ 2448891 h 2763310"/>
              <a:gd name="connsiteX113" fmla="*/ 552494 w 2458536"/>
              <a:gd name="connsiteY113" fmla="*/ 2411181 h 2763310"/>
              <a:gd name="connsiteX114" fmla="*/ 491876 w 2458536"/>
              <a:gd name="connsiteY114" fmla="*/ 2376915 h 2763310"/>
              <a:gd name="connsiteX115" fmla="*/ 436001 w 2458536"/>
              <a:gd name="connsiteY115" fmla="*/ 2345577 h 2763310"/>
              <a:gd name="connsiteX116" fmla="*/ 384189 w 2458536"/>
              <a:gd name="connsiteY116" fmla="*/ 2316821 h 2763310"/>
              <a:gd name="connsiteX117" fmla="*/ 336948 w 2458536"/>
              <a:gd name="connsiteY117" fmla="*/ 2290648 h 2763310"/>
              <a:gd name="connsiteX118" fmla="*/ 293433 w 2458536"/>
              <a:gd name="connsiteY118" fmla="*/ 2266369 h 2763310"/>
              <a:gd name="connsiteX119" fmla="*/ 253812 w 2458536"/>
              <a:gd name="connsiteY119" fmla="*/ 2243984 h 2763310"/>
              <a:gd name="connsiteX120" fmla="*/ 217916 w 2458536"/>
              <a:gd name="connsiteY120" fmla="*/ 2223149 h 2763310"/>
              <a:gd name="connsiteX121" fmla="*/ 185406 w 2458536"/>
              <a:gd name="connsiteY121" fmla="*/ 2203175 h 2763310"/>
              <a:gd name="connsiteX122" fmla="*/ 156114 w 2458536"/>
              <a:gd name="connsiteY122" fmla="*/ 2184406 h 2763310"/>
              <a:gd name="connsiteX123" fmla="*/ 130377 w 2458536"/>
              <a:gd name="connsiteY123" fmla="*/ 2166154 h 2763310"/>
              <a:gd name="connsiteX124" fmla="*/ 107180 w 2458536"/>
              <a:gd name="connsiteY124" fmla="*/ 2147902 h 2763310"/>
              <a:gd name="connsiteX125" fmla="*/ 86862 w 2458536"/>
              <a:gd name="connsiteY125" fmla="*/ 2129994 h 2763310"/>
              <a:gd name="connsiteX126" fmla="*/ 69421 w 2458536"/>
              <a:gd name="connsiteY126" fmla="*/ 2111570 h 2763310"/>
              <a:gd name="connsiteX127" fmla="*/ 54183 w 2458536"/>
              <a:gd name="connsiteY127" fmla="*/ 2092457 h 2763310"/>
              <a:gd name="connsiteX128" fmla="*/ 41315 w 2458536"/>
              <a:gd name="connsiteY128" fmla="*/ 2072483 h 2763310"/>
              <a:gd name="connsiteX129" fmla="*/ 30647 w 2458536"/>
              <a:gd name="connsiteY129" fmla="*/ 2051303 h 2763310"/>
              <a:gd name="connsiteX130" fmla="*/ 21842 w 2458536"/>
              <a:gd name="connsiteY130" fmla="*/ 2028575 h 2763310"/>
              <a:gd name="connsiteX131" fmla="*/ 14731 w 2458536"/>
              <a:gd name="connsiteY131" fmla="*/ 2003951 h 2763310"/>
              <a:gd name="connsiteX132" fmla="*/ 9482 w 2458536"/>
              <a:gd name="connsiteY132" fmla="*/ 1977261 h 2763310"/>
              <a:gd name="connsiteX133" fmla="*/ 5249 w 2458536"/>
              <a:gd name="connsiteY133" fmla="*/ 1948161 h 2763310"/>
              <a:gd name="connsiteX134" fmla="*/ 2540 w 2458536"/>
              <a:gd name="connsiteY134" fmla="*/ 1916306 h 2763310"/>
              <a:gd name="connsiteX135" fmla="*/ 846 w 2458536"/>
              <a:gd name="connsiteY135" fmla="*/ 1881524 h 2763310"/>
              <a:gd name="connsiteX136" fmla="*/ 169 w 2458536"/>
              <a:gd name="connsiteY136" fmla="*/ 1843297 h 2763310"/>
              <a:gd name="connsiteX137" fmla="*/ 0 w 2458536"/>
              <a:gd name="connsiteY137" fmla="*/ 1801283 h 2763310"/>
              <a:gd name="connsiteX138" fmla="*/ 508 w 2458536"/>
              <a:gd name="connsiteY138" fmla="*/ 1755481 h 2763310"/>
              <a:gd name="connsiteX139" fmla="*/ 1524 w 2458536"/>
              <a:gd name="connsiteY139" fmla="*/ 1705717 h 2763310"/>
              <a:gd name="connsiteX140" fmla="*/ 2540 w 2458536"/>
              <a:gd name="connsiteY140" fmla="*/ 1651133 h 2763310"/>
              <a:gd name="connsiteX141" fmla="*/ 3725 w 2458536"/>
              <a:gd name="connsiteY141" fmla="*/ 1591728 h 2763310"/>
              <a:gd name="connsiteX142" fmla="*/ 4741 w 2458536"/>
              <a:gd name="connsiteY142" fmla="*/ 1527329 h 2763310"/>
              <a:gd name="connsiteX143" fmla="*/ 5588 w 2458536"/>
              <a:gd name="connsiteY143" fmla="*/ 1457247 h 2763310"/>
              <a:gd name="connsiteX144" fmla="*/ 5926 w 2458536"/>
              <a:gd name="connsiteY144" fmla="*/ 1381656 h 2763310"/>
              <a:gd name="connsiteX145" fmla="*/ 5588 w 2458536"/>
              <a:gd name="connsiteY145" fmla="*/ 1306064 h 2763310"/>
              <a:gd name="connsiteX146" fmla="*/ 4741 w 2458536"/>
              <a:gd name="connsiteY146" fmla="*/ 1235982 h 2763310"/>
              <a:gd name="connsiteX147" fmla="*/ 3725 w 2458536"/>
              <a:gd name="connsiteY147" fmla="*/ 1171583 h 2763310"/>
              <a:gd name="connsiteX148" fmla="*/ 2540 w 2458536"/>
              <a:gd name="connsiteY148" fmla="*/ 1112177 h 2763310"/>
              <a:gd name="connsiteX149" fmla="*/ 1524 w 2458536"/>
              <a:gd name="connsiteY149" fmla="*/ 1057593 h 2763310"/>
              <a:gd name="connsiteX150" fmla="*/ 508 w 2458536"/>
              <a:gd name="connsiteY150" fmla="*/ 1007830 h 2763310"/>
              <a:gd name="connsiteX151" fmla="*/ 0 w 2458536"/>
              <a:gd name="connsiteY151" fmla="*/ 962027 h 2763310"/>
              <a:gd name="connsiteX152" fmla="*/ 169 w 2458536"/>
              <a:gd name="connsiteY152" fmla="*/ 920013 h 2763310"/>
              <a:gd name="connsiteX153" fmla="*/ 846 w 2458536"/>
              <a:gd name="connsiteY153" fmla="*/ 881787 h 2763310"/>
              <a:gd name="connsiteX154" fmla="*/ 2540 w 2458536"/>
              <a:gd name="connsiteY154" fmla="*/ 847005 h 2763310"/>
              <a:gd name="connsiteX155" fmla="*/ 5249 w 2458536"/>
              <a:gd name="connsiteY155" fmla="*/ 815149 h 2763310"/>
              <a:gd name="connsiteX156" fmla="*/ 9313 w 2458536"/>
              <a:gd name="connsiteY156" fmla="*/ 786049 h 2763310"/>
              <a:gd name="connsiteX157" fmla="*/ 14731 w 2458536"/>
              <a:gd name="connsiteY157" fmla="*/ 759360 h 2763310"/>
              <a:gd name="connsiteX158" fmla="*/ 21842 w 2458536"/>
              <a:gd name="connsiteY158" fmla="*/ 734737 h 2763310"/>
              <a:gd name="connsiteX159" fmla="*/ 30647 w 2458536"/>
              <a:gd name="connsiteY159" fmla="*/ 712007 h 2763310"/>
              <a:gd name="connsiteX160" fmla="*/ 41315 w 2458536"/>
              <a:gd name="connsiteY160" fmla="*/ 690827 h 2763310"/>
              <a:gd name="connsiteX161" fmla="*/ 54183 w 2458536"/>
              <a:gd name="connsiteY161" fmla="*/ 670854 h 2763310"/>
              <a:gd name="connsiteX162" fmla="*/ 69421 w 2458536"/>
              <a:gd name="connsiteY162" fmla="*/ 651740 h 2763310"/>
              <a:gd name="connsiteX163" fmla="*/ 86862 w 2458536"/>
              <a:gd name="connsiteY163" fmla="*/ 633316 h 2763310"/>
              <a:gd name="connsiteX164" fmla="*/ 107180 w 2458536"/>
              <a:gd name="connsiteY164" fmla="*/ 615408 h 2763310"/>
              <a:gd name="connsiteX165" fmla="*/ 130208 w 2458536"/>
              <a:gd name="connsiteY165" fmla="*/ 597156 h 2763310"/>
              <a:gd name="connsiteX166" fmla="*/ 156114 w 2458536"/>
              <a:gd name="connsiteY166" fmla="*/ 578904 h 2763310"/>
              <a:gd name="connsiteX167" fmla="*/ 185406 w 2458536"/>
              <a:gd name="connsiteY167" fmla="*/ 559963 h 2763310"/>
              <a:gd name="connsiteX168" fmla="*/ 217746 w 2458536"/>
              <a:gd name="connsiteY168" fmla="*/ 540161 h 2763310"/>
              <a:gd name="connsiteX169" fmla="*/ 253812 w 2458536"/>
              <a:gd name="connsiteY169" fmla="*/ 519326 h 2763310"/>
              <a:gd name="connsiteX170" fmla="*/ 293433 w 2458536"/>
              <a:gd name="connsiteY170" fmla="*/ 496942 h 2763310"/>
              <a:gd name="connsiteX171" fmla="*/ 336948 w 2458536"/>
              <a:gd name="connsiteY171" fmla="*/ 472663 h 2763310"/>
              <a:gd name="connsiteX172" fmla="*/ 384189 w 2458536"/>
              <a:gd name="connsiteY172" fmla="*/ 446318 h 2763310"/>
              <a:gd name="connsiteX173" fmla="*/ 436001 w 2458536"/>
              <a:gd name="connsiteY173" fmla="*/ 417562 h 2763310"/>
              <a:gd name="connsiteX174" fmla="*/ 491876 w 2458536"/>
              <a:gd name="connsiteY174" fmla="*/ 386395 h 2763310"/>
              <a:gd name="connsiteX175" fmla="*/ 552494 w 2458536"/>
              <a:gd name="connsiteY175" fmla="*/ 352129 h 2763310"/>
              <a:gd name="connsiteX176" fmla="*/ 617513 w 2458536"/>
              <a:gd name="connsiteY176" fmla="*/ 314419 h 2763310"/>
              <a:gd name="connsiteX177" fmla="*/ 682532 w 2458536"/>
              <a:gd name="connsiteY177" fmla="*/ 276538 h 2763310"/>
              <a:gd name="connsiteX178" fmla="*/ 742302 w 2458536"/>
              <a:gd name="connsiteY178" fmla="*/ 240722 h 2763310"/>
              <a:gd name="connsiteX179" fmla="*/ 797162 w 2458536"/>
              <a:gd name="connsiteY179" fmla="*/ 207661 h 2763310"/>
              <a:gd name="connsiteX180" fmla="*/ 847620 w 2458536"/>
              <a:gd name="connsiteY180" fmla="*/ 176840 h 2763310"/>
              <a:gd name="connsiteX181" fmla="*/ 894014 w 2458536"/>
              <a:gd name="connsiteY181" fmla="*/ 148772 h 2763310"/>
              <a:gd name="connsiteX182" fmla="*/ 936513 w 2458536"/>
              <a:gd name="connsiteY182" fmla="*/ 122772 h 2763310"/>
              <a:gd name="connsiteX183" fmla="*/ 975625 w 2458536"/>
              <a:gd name="connsiteY183" fmla="*/ 99527 h 2763310"/>
              <a:gd name="connsiteX184" fmla="*/ 1011521 w 2458536"/>
              <a:gd name="connsiteY184" fmla="*/ 78519 h 2763310"/>
              <a:gd name="connsiteX185" fmla="*/ 1044709 w 2458536"/>
              <a:gd name="connsiteY185" fmla="*/ 60267 h 2763310"/>
              <a:gd name="connsiteX186" fmla="*/ 1075525 w 2458536"/>
              <a:gd name="connsiteY186" fmla="*/ 44253 h 2763310"/>
              <a:gd name="connsiteX187" fmla="*/ 1104310 w 2458536"/>
              <a:gd name="connsiteY187" fmla="*/ 30822 h 2763310"/>
              <a:gd name="connsiteX188" fmla="*/ 1131400 w 2458536"/>
              <a:gd name="connsiteY188" fmla="*/ 19630 h 2763310"/>
              <a:gd name="connsiteX189" fmla="*/ 1156968 w 2458536"/>
              <a:gd name="connsiteY189" fmla="*/ 11020 h 2763310"/>
              <a:gd name="connsiteX190" fmla="*/ 1181689 w 2458536"/>
              <a:gd name="connsiteY190" fmla="*/ 4994 h 2763310"/>
              <a:gd name="connsiteX191" fmla="*/ 1205732 w 2458536"/>
              <a:gd name="connsiteY191" fmla="*/ 1205 h 276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458536" h="2763310">
                <a:moveTo>
                  <a:pt x="1229438" y="0"/>
                </a:moveTo>
                <a:lnTo>
                  <a:pt x="1252803" y="1205"/>
                </a:lnTo>
                <a:lnTo>
                  <a:pt x="1276847" y="4994"/>
                </a:lnTo>
                <a:lnTo>
                  <a:pt x="1301568" y="11020"/>
                </a:lnTo>
                <a:lnTo>
                  <a:pt x="1327135" y="19630"/>
                </a:lnTo>
                <a:lnTo>
                  <a:pt x="1354227" y="30822"/>
                </a:lnTo>
                <a:lnTo>
                  <a:pt x="1383011" y="44253"/>
                </a:lnTo>
                <a:lnTo>
                  <a:pt x="1413827" y="60267"/>
                </a:lnTo>
                <a:lnTo>
                  <a:pt x="1447015" y="78519"/>
                </a:lnTo>
                <a:lnTo>
                  <a:pt x="1482910" y="99527"/>
                </a:lnTo>
                <a:lnTo>
                  <a:pt x="1522024" y="122772"/>
                </a:lnTo>
                <a:lnTo>
                  <a:pt x="1564523" y="148772"/>
                </a:lnTo>
                <a:lnTo>
                  <a:pt x="1610917" y="176840"/>
                </a:lnTo>
                <a:lnTo>
                  <a:pt x="1661375" y="207661"/>
                </a:lnTo>
                <a:lnTo>
                  <a:pt x="1716234" y="240722"/>
                </a:lnTo>
                <a:lnTo>
                  <a:pt x="1776004" y="276538"/>
                </a:lnTo>
                <a:lnTo>
                  <a:pt x="1841024" y="314419"/>
                </a:lnTo>
                <a:lnTo>
                  <a:pt x="1906043" y="352129"/>
                </a:lnTo>
                <a:lnTo>
                  <a:pt x="1966659" y="386395"/>
                </a:lnTo>
                <a:lnTo>
                  <a:pt x="2022535" y="417734"/>
                </a:lnTo>
                <a:lnTo>
                  <a:pt x="2074348" y="446489"/>
                </a:lnTo>
                <a:lnTo>
                  <a:pt x="2121588" y="472663"/>
                </a:lnTo>
                <a:lnTo>
                  <a:pt x="2165103" y="496942"/>
                </a:lnTo>
                <a:lnTo>
                  <a:pt x="2204725" y="519326"/>
                </a:lnTo>
                <a:lnTo>
                  <a:pt x="2240621" y="540161"/>
                </a:lnTo>
                <a:lnTo>
                  <a:pt x="2273130" y="560135"/>
                </a:lnTo>
                <a:lnTo>
                  <a:pt x="2302423" y="578904"/>
                </a:lnTo>
                <a:lnTo>
                  <a:pt x="2328159" y="597156"/>
                </a:lnTo>
                <a:lnTo>
                  <a:pt x="2351356" y="615408"/>
                </a:lnTo>
                <a:lnTo>
                  <a:pt x="2371675" y="633316"/>
                </a:lnTo>
                <a:lnTo>
                  <a:pt x="2389115" y="651740"/>
                </a:lnTo>
                <a:lnTo>
                  <a:pt x="2404353" y="670854"/>
                </a:lnTo>
                <a:lnTo>
                  <a:pt x="2417222" y="690827"/>
                </a:lnTo>
                <a:lnTo>
                  <a:pt x="2427889" y="712007"/>
                </a:lnTo>
                <a:lnTo>
                  <a:pt x="2436694" y="734737"/>
                </a:lnTo>
                <a:lnTo>
                  <a:pt x="2443805" y="759360"/>
                </a:lnTo>
                <a:lnTo>
                  <a:pt x="2449054" y="786049"/>
                </a:lnTo>
                <a:lnTo>
                  <a:pt x="2453287" y="815149"/>
                </a:lnTo>
                <a:lnTo>
                  <a:pt x="2455996" y="847005"/>
                </a:lnTo>
                <a:lnTo>
                  <a:pt x="2457690" y="881787"/>
                </a:lnTo>
                <a:lnTo>
                  <a:pt x="2458367" y="920013"/>
                </a:lnTo>
                <a:lnTo>
                  <a:pt x="2458536" y="962027"/>
                </a:lnTo>
                <a:lnTo>
                  <a:pt x="2458028" y="1007830"/>
                </a:lnTo>
                <a:lnTo>
                  <a:pt x="2457012" y="1057593"/>
                </a:lnTo>
                <a:lnTo>
                  <a:pt x="2455996" y="1112177"/>
                </a:lnTo>
                <a:lnTo>
                  <a:pt x="2454811" y="1171583"/>
                </a:lnTo>
                <a:lnTo>
                  <a:pt x="2453795" y="1235982"/>
                </a:lnTo>
                <a:lnTo>
                  <a:pt x="2452949" y="1306064"/>
                </a:lnTo>
                <a:lnTo>
                  <a:pt x="2452610" y="1381656"/>
                </a:lnTo>
                <a:lnTo>
                  <a:pt x="2452949" y="1457247"/>
                </a:lnTo>
                <a:lnTo>
                  <a:pt x="2453795" y="1527329"/>
                </a:lnTo>
                <a:lnTo>
                  <a:pt x="2454811" y="1591728"/>
                </a:lnTo>
                <a:lnTo>
                  <a:pt x="2455996" y="1651133"/>
                </a:lnTo>
                <a:lnTo>
                  <a:pt x="2457012" y="1705717"/>
                </a:lnTo>
                <a:lnTo>
                  <a:pt x="2458028" y="1755481"/>
                </a:lnTo>
                <a:lnTo>
                  <a:pt x="2458536" y="1801283"/>
                </a:lnTo>
                <a:lnTo>
                  <a:pt x="2458367" y="1843297"/>
                </a:lnTo>
                <a:lnTo>
                  <a:pt x="2457690" y="1881524"/>
                </a:lnTo>
                <a:lnTo>
                  <a:pt x="2455996" y="1916306"/>
                </a:lnTo>
                <a:lnTo>
                  <a:pt x="2453287" y="1948161"/>
                </a:lnTo>
                <a:lnTo>
                  <a:pt x="2449224" y="1977261"/>
                </a:lnTo>
                <a:lnTo>
                  <a:pt x="2443805" y="2003951"/>
                </a:lnTo>
                <a:lnTo>
                  <a:pt x="2436694" y="2028575"/>
                </a:lnTo>
                <a:lnTo>
                  <a:pt x="2427889" y="2051303"/>
                </a:lnTo>
                <a:lnTo>
                  <a:pt x="2417222" y="2072483"/>
                </a:lnTo>
                <a:lnTo>
                  <a:pt x="2404353" y="2092457"/>
                </a:lnTo>
                <a:lnTo>
                  <a:pt x="2389115" y="2111570"/>
                </a:lnTo>
                <a:lnTo>
                  <a:pt x="2371675" y="2129994"/>
                </a:lnTo>
                <a:lnTo>
                  <a:pt x="2351356" y="2147902"/>
                </a:lnTo>
                <a:lnTo>
                  <a:pt x="2328328" y="2166154"/>
                </a:lnTo>
                <a:lnTo>
                  <a:pt x="2302423" y="2184406"/>
                </a:lnTo>
                <a:lnTo>
                  <a:pt x="2273130" y="2203347"/>
                </a:lnTo>
                <a:lnTo>
                  <a:pt x="2240790" y="2223149"/>
                </a:lnTo>
                <a:lnTo>
                  <a:pt x="2204725" y="2243984"/>
                </a:lnTo>
                <a:lnTo>
                  <a:pt x="2165103" y="2266369"/>
                </a:lnTo>
                <a:lnTo>
                  <a:pt x="2121588" y="2290648"/>
                </a:lnTo>
                <a:lnTo>
                  <a:pt x="2074348" y="2316993"/>
                </a:lnTo>
                <a:lnTo>
                  <a:pt x="2022535" y="2345748"/>
                </a:lnTo>
                <a:lnTo>
                  <a:pt x="1966659" y="2376915"/>
                </a:lnTo>
                <a:lnTo>
                  <a:pt x="1906043" y="2411181"/>
                </a:lnTo>
                <a:lnTo>
                  <a:pt x="1841024" y="2448891"/>
                </a:lnTo>
                <a:lnTo>
                  <a:pt x="1776004" y="2486773"/>
                </a:lnTo>
                <a:lnTo>
                  <a:pt x="1716234" y="2522588"/>
                </a:lnTo>
                <a:lnTo>
                  <a:pt x="1661375" y="2555649"/>
                </a:lnTo>
                <a:lnTo>
                  <a:pt x="1610917" y="2586471"/>
                </a:lnTo>
                <a:lnTo>
                  <a:pt x="1564523" y="2614538"/>
                </a:lnTo>
                <a:lnTo>
                  <a:pt x="1522024" y="2640539"/>
                </a:lnTo>
                <a:lnTo>
                  <a:pt x="1482910" y="2663785"/>
                </a:lnTo>
                <a:lnTo>
                  <a:pt x="1447015" y="2684792"/>
                </a:lnTo>
                <a:lnTo>
                  <a:pt x="1413827" y="2703043"/>
                </a:lnTo>
                <a:lnTo>
                  <a:pt x="1383011" y="2719057"/>
                </a:lnTo>
                <a:lnTo>
                  <a:pt x="1354227" y="2732488"/>
                </a:lnTo>
                <a:lnTo>
                  <a:pt x="1327135" y="2743681"/>
                </a:lnTo>
                <a:lnTo>
                  <a:pt x="1301568" y="2752290"/>
                </a:lnTo>
                <a:lnTo>
                  <a:pt x="1276847" y="2758317"/>
                </a:lnTo>
                <a:lnTo>
                  <a:pt x="1252803" y="2762105"/>
                </a:lnTo>
                <a:lnTo>
                  <a:pt x="1229438" y="2763310"/>
                </a:lnTo>
                <a:lnTo>
                  <a:pt x="1205732" y="2762105"/>
                </a:lnTo>
                <a:lnTo>
                  <a:pt x="1181689" y="2758317"/>
                </a:lnTo>
                <a:lnTo>
                  <a:pt x="1156968" y="2752290"/>
                </a:lnTo>
                <a:lnTo>
                  <a:pt x="1131400" y="2743681"/>
                </a:lnTo>
                <a:lnTo>
                  <a:pt x="1104310" y="2732488"/>
                </a:lnTo>
                <a:lnTo>
                  <a:pt x="1075525" y="2719057"/>
                </a:lnTo>
                <a:lnTo>
                  <a:pt x="1044709" y="2703043"/>
                </a:lnTo>
                <a:lnTo>
                  <a:pt x="1011521" y="2684792"/>
                </a:lnTo>
                <a:lnTo>
                  <a:pt x="975625" y="2663785"/>
                </a:lnTo>
                <a:lnTo>
                  <a:pt x="936513" y="2640539"/>
                </a:lnTo>
                <a:lnTo>
                  <a:pt x="894014" y="2614538"/>
                </a:lnTo>
                <a:lnTo>
                  <a:pt x="847620" y="2586471"/>
                </a:lnTo>
                <a:lnTo>
                  <a:pt x="797162" y="2555649"/>
                </a:lnTo>
                <a:lnTo>
                  <a:pt x="742302" y="2522588"/>
                </a:lnTo>
                <a:lnTo>
                  <a:pt x="682532" y="2486773"/>
                </a:lnTo>
                <a:lnTo>
                  <a:pt x="617513" y="2448891"/>
                </a:lnTo>
                <a:lnTo>
                  <a:pt x="552494" y="2411181"/>
                </a:lnTo>
                <a:lnTo>
                  <a:pt x="491876" y="2376915"/>
                </a:lnTo>
                <a:lnTo>
                  <a:pt x="436001" y="2345577"/>
                </a:lnTo>
                <a:lnTo>
                  <a:pt x="384189" y="2316821"/>
                </a:lnTo>
                <a:lnTo>
                  <a:pt x="336948" y="2290648"/>
                </a:lnTo>
                <a:lnTo>
                  <a:pt x="293433" y="2266369"/>
                </a:lnTo>
                <a:lnTo>
                  <a:pt x="253812" y="2243984"/>
                </a:lnTo>
                <a:lnTo>
                  <a:pt x="217916" y="2223149"/>
                </a:lnTo>
                <a:lnTo>
                  <a:pt x="185406" y="2203175"/>
                </a:lnTo>
                <a:lnTo>
                  <a:pt x="156114" y="2184406"/>
                </a:lnTo>
                <a:lnTo>
                  <a:pt x="130377" y="2166154"/>
                </a:lnTo>
                <a:lnTo>
                  <a:pt x="107180" y="2147902"/>
                </a:lnTo>
                <a:lnTo>
                  <a:pt x="86862" y="2129994"/>
                </a:lnTo>
                <a:lnTo>
                  <a:pt x="69421" y="2111570"/>
                </a:lnTo>
                <a:lnTo>
                  <a:pt x="54183" y="2092457"/>
                </a:lnTo>
                <a:lnTo>
                  <a:pt x="41315" y="2072483"/>
                </a:lnTo>
                <a:lnTo>
                  <a:pt x="30647" y="2051303"/>
                </a:lnTo>
                <a:lnTo>
                  <a:pt x="21842" y="2028575"/>
                </a:lnTo>
                <a:lnTo>
                  <a:pt x="14731" y="2003951"/>
                </a:lnTo>
                <a:lnTo>
                  <a:pt x="9482" y="1977261"/>
                </a:lnTo>
                <a:lnTo>
                  <a:pt x="5249" y="1948161"/>
                </a:lnTo>
                <a:lnTo>
                  <a:pt x="2540" y="1916306"/>
                </a:lnTo>
                <a:lnTo>
                  <a:pt x="846" y="1881524"/>
                </a:lnTo>
                <a:lnTo>
                  <a:pt x="169" y="1843297"/>
                </a:lnTo>
                <a:lnTo>
                  <a:pt x="0" y="1801283"/>
                </a:lnTo>
                <a:lnTo>
                  <a:pt x="508" y="1755481"/>
                </a:lnTo>
                <a:lnTo>
                  <a:pt x="1524" y="1705717"/>
                </a:lnTo>
                <a:lnTo>
                  <a:pt x="2540" y="1651133"/>
                </a:lnTo>
                <a:lnTo>
                  <a:pt x="3725" y="1591728"/>
                </a:lnTo>
                <a:lnTo>
                  <a:pt x="4741" y="1527329"/>
                </a:lnTo>
                <a:lnTo>
                  <a:pt x="5588" y="1457247"/>
                </a:lnTo>
                <a:lnTo>
                  <a:pt x="5926" y="1381656"/>
                </a:lnTo>
                <a:lnTo>
                  <a:pt x="5588" y="1306064"/>
                </a:lnTo>
                <a:lnTo>
                  <a:pt x="4741" y="1235982"/>
                </a:lnTo>
                <a:lnTo>
                  <a:pt x="3725" y="1171583"/>
                </a:lnTo>
                <a:lnTo>
                  <a:pt x="2540" y="1112177"/>
                </a:lnTo>
                <a:lnTo>
                  <a:pt x="1524" y="1057593"/>
                </a:lnTo>
                <a:lnTo>
                  <a:pt x="508" y="1007830"/>
                </a:lnTo>
                <a:lnTo>
                  <a:pt x="0" y="962027"/>
                </a:lnTo>
                <a:lnTo>
                  <a:pt x="169" y="920013"/>
                </a:lnTo>
                <a:lnTo>
                  <a:pt x="846" y="881787"/>
                </a:lnTo>
                <a:lnTo>
                  <a:pt x="2540" y="847005"/>
                </a:lnTo>
                <a:lnTo>
                  <a:pt x="5249" y="815149"/>
                </a:lnTo>
                <a:lnTo>
                  <a:pt x="9313" y="786049"/>
                </a:lnTo>
                <a:lnTo>
                  <a:pt x="14731" y="759360"/>
                </a:lnTo>
                <a:lnTo>
                  <a:pt x="21842" y="734737"/>
                </a:lnTo>
                <a:lnTo>
                  <a:pt x="30647" y="712007"/>
                </a:lnTo>
                <a:lnTo>
                  <a:pt x="41315" y="690827"/>
                </a:lnTo>
                <a:lnTo>
                  <a:pt x="54183" y="670854"/>
                </a:lnTo>
                <a:lnTo>
                  <a:pt x="69421" y="651740"/>
                </a:lnTo>
                <a:lnTo>
                  <a:pt x="86862" y="633316"/>
                </a:lnTo>
                <a:lnTo>
                  <a:pt x="107180" y="615408"/>
                </a:lnTo>
                <a:lnTo>
                  <a:pt x="130208" y="597156"/>
                </a:lnTo>
                <a:lnTo>
                  <a:pt x="156114" y="578904"/>
                </a:lnTo>
                <a:lnTo>
                  <a:pt x="185406" y="559963"/>
                </a:lnTo>
                <a:lnTo>
                  <a:pt x="217746" y="540161"/>
                </a:lnTo>
                <a:lnTo>
                  <a:pt x="253812" y="519326"/>
                </a:lnTo>
                <a:lnTo>
                  <a:pt x="293433" y="496942"/>
                </a:lnTo>
                <a:lnTo>
                  <a:pt x="336948" y="472663"/>
                </a:lnTo>
                <a:lnTo>
                  <a:pt x="384189" y="446318"/>
                </a:lnTo>
                <a:lnTo>
                  <a:pt x="436001" y="417562"/>
                </a:lnTo>
                <a:lnTo>
                  <a:pt x="491876" y="386395"/>
                </a:lnTo>
                <a:lnTo>
                  <a:pt x="552494" y="352129"/>
                </a:lnTo>
                <a:lnTo>
                  <a:pt x="617513" y="314419"/>
                </a:lnTo>
                <a:lnTo>
                  <a:pt x="682532" y="276538"/>
                </a:lnTo>
                <a:lnTo>
                  <a:pt x="742302" y="240722"/>
                </a:lnTo>
                <a:lnTo>
                  <a:pt x="797162" y="207661"/>
                </a:lnTo>
                <a:lnTo>
                  <a:pt x="847620" y="176840"/>
                </a:lnTo>
                <a:lnTo>
                  <a:pt x="894014" y="148772"/>
                </a:lnTo>
                <a:lnTo>
                  <a:pt x="936513" y="122772"/>
                </a:lnTo>
                <a:lnTo>
                  <a:pt x="975625" y="99527"/>
                </a:lnTo>
                <a:lnTo>
                  <a:pt x="1011521" y="78519"/>
                </a:lnTo>
                <a:lnTo>
                  <a:pt x="1044709" y="60267"/>
                </a:lnTo>
                <a:lnTo>
                  <a:pt x="1075525" y="44253"/>
                </a:lnTo>
                <a:lnTo>
                  <a:pt x="1104310" y="30822"/>
                </a:lnTo>
                <a:lnTo>
                  <a:pt x="1131400" y="19630"/>
                </a:lnTo>
                <a:lnTo>
                  <a:pt x="1156968" y="11020"/>
                </a:lnTo>
                <a:lnTo>
                  <a:pt x="1181689" y="4994"/>
                </a:lnTo>
                <a:lnTo>
                  <a:pt x="1205732" y="12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484060" y="2047345"/>
            <a:ext cx="2458536" cy="2763310"/>
          </a:xfrm>
          <a:custGeom>
            <a:avLst/>
            <a:gdLst>
              <a:gd name="connsiteX0" fmla="*/ 1229438 w 2458536"/>
              <a:gd name="connsiteY0" fmla="*/ 0 h 2763310"/>
              <a:gd name="connsiteX1" fmla="*/ 1252803 w 2458536"/>
              <a:gd name="connsiteY1" fmla="*/ 1205 h 2763310"/>
              <a:gd name="connsiteX2" fmla="*/ 1276847 w 2458536"/>
              <a:gd name="connsiteY2" fmla="*/ 4994 h 2763310"/>
              <a:gd name="connsiteX3" fmla="*/ 1301568 w 2458536"/>
              <a:gd name="connsiteY3" fmla="*/ 11020 h 2763310"/>
              <a:gd name="connsiteX4" fmla="*/ 1327135 w 2458536"/>
              <a:gd name="connsiteY4" fmla="*/ 19630 h 2763310"/>
              <a:gd name="connsiteX5" fmla="*/ 1354227 w 2458536"/>
              <a:gd name="connsiteY5" fmla="*/ 30822 h 2763310"/>
              <a:gd name="connsiteX6" fmla="*/ 1383011 w 2458536"/>
              <a:gd name="connsiteY6" fmla="*/ 44253 h 2763310"/>
              <a:gd name="connsiteX7" fmla="*/ 1413827 w 2458536"/>
              <a:gd name="connsiteY7" fmla="*/ 60267 h 2763310"/>
              <a:gd name="connsiteX8" fmla="*/ 1447015 w 2458536"/>
              <a:gd name="connsiteY8" fmla="*/ 78519 h 2763310"/>
              <a:gd name="connsiteX9" fmla="*/ 1482910 w 2458536"/>
              <a:gd name="connsiteY9" fmla="*/ 99527 h 2763310"/>
              <a:gd name="connsiteX10" fmla="*/ 1522024 w 2458536"/>
              <a:gd name="connsiteY10" fmla="*/ 122772 h 2763310"/>
              <a:gd name="connsiteX11" fmla="*/ 1564523 w 2458536"/>
              <a:gd name="connsiteY11" fmla="*/ 148772 h 2763310"/>
              <a:gd name="connsiteX12" fmla="*/ 1610917 w 2458536"/>
              <a:gd name="connsiteY12" fmla="*/ 176840 h 2763310"/>
              <a:gd name="connsiteX13" fmla="*/ 1661375 w 2458536"/>
              <a:gd name="connsiteY13" fmla="*/ 207661 h 2763310"/>
              <a:gd name="connsiteX14" fmla="*/ 1716234 w 2458536"/>
              <a:gd name="connsiteY14" fmla="*/ 240722 h 2763310"/>
              <a:gd name="connsiteX15" fmla="*/ 1776004 w 2458536"/>
              <a:gd name="connsiteY15" fmla="*/ 276538 h 2763310"/>
              <a:gd name="connsiteX16" fmla="*/ 1841024 w 2458536"/>
              <a:gd name="connsiteY16" fmla="*/ 314419 h 2763310"/>
              <a:gd name="connsiteX17" fmla="*/ 1906043 w 2458536"/>
              <a:gd name="connsiteY17" fmla="*/ 352129 h 2763310"/>
              <a:gd name="connsiteX18" fmla="*/ 1966659 w 2458536"/>
              <a:gd name="connsiteY18" fmla="*/ 386395 h 2763310"/>
              <a:gd name="connsiteX19" fmla="*/ 2022535 w 2458536"/>
              <a:gd name="connsiteY19" fmla="*/ 417734 h 2763310"/>
              <a:gd name="connsiteX20" fmla="*/ 2074348 w 2458536"/>
              <a:gd name="connsiteY20" fmla="*/ 446489 h 2763310"/>
              <a:gd name="connsiteX21" fmla="*/ 2121588 w 2458536"/>
              <a:gd name="connsiteY21" fmla="*/ 472663 h 2763310"/>
              <a:gd name="connsiteX22" fmla="*/ 2165103 w 2458536"/>
              <a:gd name="connsiteY22" fmla="*/ 496942 h 2763310"/>
              <a:gd name="connsiteX23" fmla="*/ 2204725 w 2458536"/>
              <a:gd name="connsiteY23" fmla="*/ 519326 h 2763310"/>
              <a:gd name="connsiteX24" fmla="*/ 2240621 w 2458536"/>
              <a:gd name="connsiteY24" fmla="*/ 540161 h 2763310"/>
              <a:gd name="connsiteX25" fmla="*/ 2273130 w 2458536"/>
              <a:gd name="connsiteY25" fmla="*/ 560135 h 2763310"/>
              <a:gd name="connsiteX26" fmla="*/ 2302423 w 2458536"/>
              <a:gd name="connsiteY26" fmla="*/ 578904 h 2763310"/>
              <a:gd name="connsiteX27" fmla="*/ 2328159 w 2458536"/>
              <a:gd name="connsiteY27" fmla="*/ 597156 h 2763310"/>
              <a:gd name="connsiteX28" fmla="*/ 2351356 w 2458536"/>
              <a:gd name="connsiteY28" fmla="*/ 615408 h 2763310"/>
              <a:gd name="connsiteX29" fmla="*/ 2371675 w 2458536"/>
              <a:gd name="connsiteY29" fmla="*/ 633316 h 2763310"/>
              <a:gd name="connsiteX30" fmla="*/ 2389115 w 2458536"/>
              <a:gd name="connsiteY30" fmla="*/ 651740 h 2763310"/>
              <a:gd name="connsiteX31" fmla="*/ 2404353 w 2458536"/>
              <a:gd name="connsiteY31" fmla="*/ 670854 h 2763310"/>
              <a:gd name="connsiteX32" fmla="*/ 2417222 w 2458536"/>
              <a:gd name="connsiteY32" fmla="*/ 690827 h 2763310"/>
              <a:gd name="connsiteX33" fmla="*/ 2427889 w 2458536"/>
              <a:gd name="connsiteY33" fmla="*/ 712007 h 2763310"/>
              <a:gd name="connsiteX34" fmla="*/ 2436694 w 2458536"/>
              <a:gd name="connsiteY34" fmla="*/ 734737 h 2763310"/>
              <a:gd name="connsiteX35" fmla="*/ 2443805 w 2458536"/>
              <a:gd name="connsiteY35" fmla="*/ 759360 h 2763310"/>
              <a:gd name="connsiteX36" fmla="*/ 2449054 w 2458536"/>
              <a:gd name="connsiteY36" fmla="*/ 786049 h 2763310"/>
              <a:gd name="connsiteX37" fmla="*/ 2453287 w 2458536"/>
              <a:gd name="connsiteY37" fmla="*/ 815149 h 2763310"/>
              <a:gd name="connsiteX38" fmla="*/ 2455996 w 2458536"/>
              <a:gd name="connsiteY38" fmla="*/ 847005 h 2763310"/>
              <a:gd name="connsiteX39" fmla="*/ 2457690 w 2458536"/>
              <a:gd name="connsiteY39" fmla="*/ 881787 h 2763310"/>
              <a:gd name="connsiteX40" fmla="*/ 2458367 w 2458536"/>
              <a:gd name="connsiteY40" fmla="*/ 920013 h 2763310"/>
              <a:gd name="connsiteX41" fmla="*/ 2458536 w 2458536"/>
              <a:gd name="connsiteY41" fmla="*/ 962027 h 2763310"/>
              <a:gd name="connsiteX42" fmla="*/ 2458028 w 2458536"/>
              <a:gd name="connsiteY42" fmla="*/ 1007830 h 2763310"/>
              <a:gd name="connsiteX43" fmla="*/ 2457012 w 2458536"/>
              <a:gd name="connsiteY43" fmla="*/ 1057593 h 2763310"/>
              <a:gd name="connsiteX44" fmla="*/ 2455996 w 2458536"/>
              <a:gd name="connsiteY44" fmla="*/ 1112177 h 2763310"/>
              <a:gd name="connsiteX45" fmla="*/ 2454811 w 2458536"/>
              <a:gd name="connsiteY45" fmla="*/ 1171583 h 2763310"/>
              <a:gd name="connsiteX46" fmla="*/ 2453795 w 2458536"/>
              <a:gd name="connsiteY46" fmla="*/ 1235982 h 2763310"/>
              <a:gd name="connsiteX47" fmla="*/ 2452949 w 2458536"/>
              <a:gd name="connsiteY47" fmla="*/ 1306064 h 2763310"/>
              <a:gd name="connsiteX48" fmla="*/ 2452610 w 2458536"/>
              <a:gd name="connsiteY48" fmla="*/ 1381656 h 2763310"/>
              <a:gd name="connsiteX49" fmla="*/ 2452949 w 2458536"/>
              <a:gd name="connsiteY49" fmla="*/ 1457247 h 2763310"/>
              <a:gd name="connsiteX50" fmla="*/ 2453795 w 2458536"/>
              <a:gd name="connsiteY50" fmla="*/ 1527329 h 2763310"/>
              <a:gd name="connsiteX51" fmla="*/ 2454811 w 2458536"/>
              <a:gd name="connsiteY51" fmla="*/ 1591728 h 2763310"/>
              <a:gd name="connsiteX52" fmla="*/ 2455996 w 2458536"/>
              <a:gd name="connsiteY52" fmla="*/ 1651133 h 2763310"/>
              <a:gd name="connsiteX53" fmla="*/ 2457012 w 2458536"/>
              <a:gd name="connsiteY53" fmla="*/ 1705717 h 2763310"/>
              <a:gd name="connsiteX54" fmla="*/ 2458028 w 2458536"/>
              <a:gd name="connsiteY54" fmla="*/ 1755481 h 2763310"/>
              <a:gd name="connsiteX55" fmla="*/ 2458536 w 2458536"/>
              <a:gd name="connsiteY55" fmla="*/ 1801283 h 2763310"/>
              <a:gd name="connsiteX56" fmla="*/ 2458367 w 2458536"/>
              <a:gd name="connsiteY56" fmla="*/ 1843297 h 2763310"/>
              <a:gd name="connsiteX57" fmla="*/ 2457690 w 2458536"/>
              <a:gd name="connsiteY57" fmla="*/ 1881524 h 2763310"/>
              <a:gd name="connsiteX58" fmla="*/ 2455996 w 2458536"/>
              <a:gd name="connsiteY58" fmla="*/ 1916306 h 2763310"/>
              <a:gd name="connsiteX59" fmla="*/ 2453287 w 2458536"/>
              <a:gd name="connsiteY59" fmla="*/ 1948161 h 2763310"/>
              <a:gd name="connsiteX60" fmla="*/ 2449224 w 2458536"/>
              <a:gd name="connsiteY60" fmla="*/ 1977261 h 2763310"/>
              <a:gd name="connsiteX61" fmla="*/ 2443805 w 2458536"/>
              <a:gd name="connsiteY61" fmla="*/ 2003951 h 2763310"/>
              <a:gd name="connsiteX62" fmla="*/ 2436694 w 2458536"/>
              <a:gd name="connsiteY62" fmla="*/ 2028575 h 2763310"/>
              <a:gd name="connsiteX63" fmla="*/ 2427889 w 2458536"/>
              <a:gd name="connsiteY63" fmla="*/ 2051303 h 2763310"/>
              <a:gd name="connsiteX64" fmla="*/ 2417222 w 2458536"/>
              <a:gd name="connsiteY64" fmla="*/ 2072483 h 2763310"/>
              <a:gd name="connsiteX65" fmla="*/ 2404353 w 2458536"/>
              <a:gd name="connsiteY65" fmla="*/ 2092457 h 2763310"/>
              <a:gd name="connsiteX66" fmla="*/ 2389115 w 2458536"/>
              <a:gd name="connsiteY66" fmla="*/ 2111570 h 2763310"/>
              <a:gd name="connsiteX67" fmla="*/ 2371675 w 2458536"/>
              <a:gd name="connsiteY67" fmla="*/ 2129994 h 2763310"/>
              <a:gd name="connsiteX68" fmla="*/ 2351356 w 2458536"/>
              <a:gd name="connsiteY68" fmla="*/ 2147902 h 2763310"/>
              <a:gd name="connsiteX69" fmla="*/ 2328328 w 2458536"/>
              <a:gd name="connsiteY69" fmla="*/ 2166154 h 2763310"/>
              <a:gd name="connsiteX70" fmla="*/ 2302423 w 2458536"/>
              <a:gd name="connsiteY70" fmla="*/ 2184406 h 2763310"/>
              <a:gd name="connsiteX71" fmla="*/ 2273130 w 2458536"/>
              <a:gd name="connsiteY71" fmla="*/ 2203347 h 2763310"/>
              <a:gd name="connsiteX72" fmla="*/ 2240790 w 2458536"/>
              <a:gd name="connsiteY72" fmla="*/ 2223149 h 2763310"/>
              <a:gd name="connsiteX73" fmla="*/ 2204725 w 2458536"/>
              <a:gd name="connsiteY73" fmla="*/ 2243984 h 2763310"/>
              <a:gd name="connsiteX74" fmla="*/ 2165103 w 2458536"/>
              <a:gd name="connsiteY74" fmla="*/ 2266369 h 2763310"/>
              <a:gd name="connsiteX75" fmla="*/ 2121588 w 2458536"/>
              <a:gd name="connsiteY75" fmla="*/ 2290648 h 2763310"/>
              <a:gd name="connsiteX76" fmla="*/ 2074348 w 2458536"/>
              <a:gd name="connsiteY76" fmla="*/ 2316993 h 2763310"/>
              <a:gd name="connsiteX77" fmla="*/ 2022535 w 2458536"/>
              <a:gd name="connsiteY77" fmla="*/ 2345748 h 2763310"/>
              <a:gd name="connsiteX78" fmla="*/ 1966659 w 2458536"/>
              <a:gd name="connsiteY78" fmla="*/ 2376915 h 2763310"/>
              <a:gd name="connsiteX79" fmla="*/ 1906043 w 2458536"/>
              <a:gd name="connsiteY79" fmla="*/ 2411181 h 2763310"/>
              <a:gd name="connsiteX80" fmla="*/ 1841024 w 2458536"/>
              <a:gd name="connsiteY80" fmla="*/ 2448891 h 2763310"/>
              <a:gd name="connsiteX81" fmla="*/ 1776004 w 2458536"/>
              <a:gd name="connsiteY81" fmla="*/ 2486773 h 2763310"/>
              <a:gd name="connsiteX82" fmla="*/ 1716234 w 2458536"/>
              <a:gd name="connsiteY82" fmla="*/ 2522588 h 2763310"/>
              <a:gd name="connsiteX83" fmla="*/ 1661375 w 2458536"/>
              <a:gd name="connsiteY83" fmla="*/ 2555649 h 2763310"/>
              <a:gd name="connsiteX84" fmla="*/ 1610917 w 2458536"/>
              <a:gd name="connsiteY84" fmla="*/ 2586471 h 2763310"/>
              <a:gd name="connsiteX85" fmla="*/ 1564523 w 2458536"/>
              <a:gd name="connsiteY85" fmla="*/ 2614538 h 2763310"/>
              <a:gd name="connsiteX86" fmla="*/ 1522024 w 2458536"/>
              <a:gd name="connsiteY86" fmla="*/ 2640539 h 2763310"/>
              <a:gd name="connsiteX87" fmla="*/ 1482910 w 2458536"/>
              <a:gd name="connsiteY87" fmla="*/ 2663785 h 2763310"/>
              <a:gd name="connsiteX88" fmla="*/ 1447015 w 2458536"/>
              <a:gd name="connsiteY88" fmla="*/ 2684792 h 2763310"/>
              <a:gd name="connsiteX89" fmla="*/ 1413827 w 2458536"/>
              <a:gd name="connsiteY89" fmla="*/ 2703043 h 2763310"/>
              <a:gd name="connsiteX90" fmla="*/ 1383011 w 2458536"/>
              <a:gd name="connsiteY90" fmla="*/ 2719057 h 2763310"/>
              <a:gd name="connsiteX91" fmla="*/ 1354227 w 2458536"/>
              <a:gd name="connsiteY91" fmla="*/ 2732488 h 2763310"/>
              <a:gd name="connsiteX92" fmla="*/ 1327135 w 2458536"/>
              <a:gd name="connsiteY92" fmla="*/ 2743681 h 2763310"/>
              <a:gd name="connsiteX93" fmla="*/ 1301568 w 2458536"/>
              <a:gd name="connsiteY93" fmla="*/ 2752290 h 2763310"/>
              <a:gd name="connsiteX94" fmla="*/ 1276847 w 2458536"/>
              <a:gd name="connsiteY94" fmla="*/ 2758317 h 2763310"/>
              <a:gd name="connsiteX95" fmla="*/ 1252803 w 2458536"/>
              <a:gd name="connsiteY95" fmla="*/ 2762105 h 2763310"/>
              <a:gd name="connsiteX96" fmla="*/ 1229438 w 2458536"/>
              <a:gd name="connsiteY96" fmla="*/ 2763310 h 2763310"/>
              <a:gd name="connsiteX97" fmla="*/ 1205732 w 2458536"/>
              <a:gd name="connsiteY97" fmla="*/ 2762105 h 2763310"/>
              <a:gd name="connsiteX98" fmla="*/ 1181689 w 2458536"/>
              <a:gd name="connsiteY98" fmla="*/ 2758317 h 2763310"/>
              <a:gd name="connsiteX99" fmla="*/ 1156969 w 2458536"/>
              <a:gd name="connsiteY99" fmla="*/ 2752290 h 2763310"/>
              <a:gd name="connsiteX100" fmla="*/ 1131400 w 2458536"/>
              <a:gd name="connsiteY100" fmla="*/ 2743681 h 2763310"/>
              <a:gd name="connsiteX101" fmla="*/ 1104310 w 2458536"/>
              <a:gd name="connsiteY101" fmla="*/ 2732488 h 2763310"/>
              <a:gd name="connsiteX102" fmla="*/ 1075525 w 2458536"/>
              <a:gd name="connsiteY102" fmla="*/ 2719057 h 2763310"/>
              <a:gd name="connsiteX103" fmla="*/ 1044709 w 2458536"/>
              <a:gd name="connsiteY103" fmla="*/ 2703043 h 2763310"/>
              <a:gd name="connsiteX104" fmla="*/ 1011522 w 2458536"/>
              <a:gd name="connsiteY104" fmla="*/ 2684792 h 2763310"/>
              <a:gd name="connsiteX105" fmla="*/ 975625 w 2458536"/>
              <a:gd name="connsiteY105" fmla="*/ 2663785 h 2763310"/>
              <a:gd name="connsiteX106" fmla="*/ 936513 w 2458536"/>
              <a:gd name="connsiteY106" fmla="*/ 2640539 h 2763310"/>
              <a:gd name="connsiteX107" fmla="*/ 894014 w 2458536"/>
              <a:gd name="connsiteY107" fmla="*/ 2614538 h 2763310"/>
              <a:gd name="connsiteX108" fmla="*/ 847620 w 2458536"/>
              <a:gd name="connsiteY108" fmla="*/ 2586471 h 2763310"/>
              <a:gd name="connsiteX109" fmla="*/ 797162 w 2458536"/>
              <a:gd name="connsiteY109" fmla="*/ 2555649 h 2763310"/>
              <a:gd name="connsiteX110" fmla="*/ 742302 w 2458536"/>
              <a:gd name="connsiteY110" fmla="*/ 2522588 h 2763310"/>
              <a:gd name="connsiteX111" fmla="*/ 682532 w 2458536"/>
              <a:gd name="connsiteY111" fmla="*/ 2486773 h 2763310"/>
              <a:gd name="connsiteX112" fmla="*/ 617513 w 2458536"/>
              <a:gd name="connsiteY112" fmla="*/ 2448891 h 2763310"/>
              <a:gd name="connsiteX113" fmla="*/ 552494 w 2458536"/>
              <a:gd name="connsiteY113" fmla="*/ 2411181 h 2763310"/>
              <a:gd name="connsiteX114" fmla="*/ 491876 w 2458536"/>
              <a:gd name="connsiteY114" fmla="*/ 2376915 h 2763310"/>
              <a:gd name="connsiteX115" fmla="*/ 436001 w 2458536"/>
              <a:gd name="connsiteY115" fmla="*/ 2345577 h 2763310"/>
              <a:gd name="connsiteX116" fmla="*/ 384189 w 2458536"/>
              <a:gd name="connsiteY116" fmla="*/ 2316821 h 2763310"/>
              <a:gd name="connsiteX117" fmla="*/ 336948 w 2458536"/>
              <a:gd name="connsiteY117" fmla="*/ 2290648 h 2763310"/>
              <a:gd name="connsiteX118" fmla="*/ 293433 w 2458536"/>
              <a:gd name="connsiteY118" fmla="*/ 2266369 h 2763310"/>
              <a:gd name="connsiteX119" fmla="*/ 253812 w 2458536"/>
              <a:gd name="connsiteY119" fmla="*/ 2243984 h 2763310"/>
              <a:gd name="connsiteX120" fmla="*/ 217916 w 2458536"/>
              <a:gd name="connsiteY120" fmla="*/ 2223149 h 2763310"/>
              <a:gd name="connsiteX121" fmla="*/ 185406 w 2458536"/>
              <a:gd name="connsiteY121" fmla="*/ 2203175 h 2763310"/>
              <a:gd name="connsiteX122" fmla="*/ 156114 w 2458536"/>
              <a:gd name="connsiteY122" fmla="*/ 2184406 h 2763310"/>
              <a:gd name="connsiteX123" fmla="*/ 130377 w 2458536"/>
              <a:gd name="connsiteY123" fmla="*/ 2166154 h 2763310"/>
              <a:gd name="connsiteX124" fmla="*/ 107180 w 2458536"/>
              <a:gd name="connsiteY124" fmla="*/ 2147902 h 2763310"/>
              <a:gd name="connsiteX125" fmla="*/ 86862 w 2458536"/>
              <a:gd name="connsiteY125" fmla="*/ 2129994 h 2763310"/>
              <a:gd name="connsiteX126" fmla="*/ 69421 w 2458536"/>
              <a:gd name="connsiteY126" fmla="*/ 2111570 h 2763310"/>
              <a:gd name="connsiteX127" fmla="*/ 54183 w 2458536"/>
              <a:gd name="connsiteY127" fmla="*/ 2092457 h 2763310"/>
              <a:gd name="connsiteX128" fmla="*/ 41315 w 2458536"/>
              <a:gd name="connsiteY128" fmla="*/ 2072483 h 2763310"/>
              <a:gd name="connsiteX129" fmla="*/ 30647 w 2458536"/>
              <a:gd name="connsiteY129" fmla="*/ 2051303 h 2763310"/>
              <a:gd name="connsiteX130" fmla="*/ 21842 w 2458536"/>
              <a:gd name="connsiteY130" fmla="*/ 2028575 h 2763310"/>
              <a:gd name="connsiteX131" fmla="*/ 14731 w 2458536"/>
              <a:gd name="connsiteY131" fmla="*/ 2003951 h 2763310"/>
              <a:gd name="connsiteX132" fmla="*/ 9482 w 2458536"/>
              <a:gd name="connsiteY132" fmla="*/ 1977261 h 2763310"/>
              <a:gd name="connsiteX133" fmla="*/ 5249 w 2458536"/>
              <a:gd name="connsiteY133" fmla="*/ 1948161 h 2763310"/>
              <a:gd name="connsiteX134" fmla="*/ 2540 w 2458536"/>
              <a:gd name="connsiteY134" fmla="*/ 1916306 h 2763310"/>
              <a:gd name="connsiteX135" fmla="*/ 846 w 2458536"/>
              <a:gd name="connsiteY135" fmla="*/ 1881524 h 2763310"/>
              <a:gd name="connsiteX136" fmla="*/ 169 w 2458536"/>
              <a:gd name="connsiteY136" fmla="*/ 1843297 h 2763310"/>
              <a:gd name="connsiteX137" fmla="*/ 0 w 2458536"/>
              <a:gd name="connsiteY137" fmla="*/ 1801283 h 2763310"/>
              <a:gd name="connsiteX138" fmla="*/ 508 w 2458536"/>
              <a:gd name="connsiteY138" fmla="*/ 1755481 h 2763310"/>
              <a:gd name="connsiteX139" fmla="*/ 1524 w 2458536"/>
              <a:gd name="connsiteY139" fmla="*/ 1705717 h 2763310"/>
              <a:gd name="connsiteX140" fmla="*/ 2540 w 2458536"/>
              <a:gd name="connsiteY140" fmla="*/ 1651133 h 2763310"/>
              <a:gd name="connsiteX141" fmla="*/ 3725 w 2458536"/>
              <a:gd name="connsiteY141" fmla="*/ 1591728 h 2763310"/>
              <a:gd name="connsiteX142" fmla="*/ 4741 w 2458536"/>
              <a:gd name="connsiteY142" fmla="*/ 1527329 h 2763310"/>
              <a:gd name="connsiteX143" fmla="*/ 5588 w 2458536"/>
              <a:gd name="connsiteY143" fmla="*/ 1457247 h 2763310"/>
              <a:gd name="connsiteX144" fmla="*/ 5926 w 2458536"/>
              <a:gd name="connsiteY144" fmla="*/ 1381656 h 2763310"/>
              <a:gd name="connsiteX145" fmla="*/ 5588 w 2458536"/>
              <a:gd name="connsiteY145" fmla="*/ 1306064 h 2763310"/>
              <a:gd name="connsiteX146" fmla="*/ 4741 w 2458536"/>
              <a:gd name="connsiteY146" fmla="*/ 1235982 h 2763310"/>
              <a:gd name="connsiteX147" fmla="*/ 3725 w 2458536"/>
              <a:gd name="connsiteY147" fmla="*/ 1171583 h 2763310"/>
              <a:gd name="connsiteX148" fmla="*/ 2540 w 2458536"/>
              <a:gd name="connsiteY148" fmla="*/ 1112177 h 2763310"/>
              <a:gd name="connsiteX149" fmla="*/ 1524 w 2458536"/>
              <a:gd name="connsiteY149" fmla="*/ 1057593 h 2763310"/>
              <a:gd name="connsiteX150" fmla="*/ 508 w 2458536"/>
              <a:gd name="connsiteY150" fmla="*/ 1007830 h 2763310"/>
              <a:gd name="connsiteX151" fmla="*/ 0 w 2458536"/>
              <a:gd name="connsiteY151" fmla="*/ 962027 h 2763310"/>
              <a:gd name="connsiteX152" fmla="*/ 169 w 2458536"/>
              <a:gd name="connsiteY152" fmla="*/ 920013 h 2763310"/>
              <a:gd name="connsiteX153" fmla="*/ 846 w 2458536"/>
              <a:gd name="connsiteY153" fmla="*/ 881787 h 2763310"/>
              <a:gd name="connsiteX154" fmla="*/ 2540 w 2458536"/>
              <a:gd name="connsiteY154" fmla="*/ 847005 h 2763310"/>
              <a:gd name="connsiteX155" fmla="*/ 5249 w 2458536"/>
              <a:gd name="connsiteY155" fmla="*/ 815149 h 2763310"/>
              <a:gd name="connsiteX156" fmla="*/ 9313 w 2458536"/>
              <a:gd name="connsiteY156" fmla="*/ 786049 h 2763310"/>
              <a:gd name="connsiteX157" fmla="*/ 14731 w 2458536"/>
              <a:gd name="connsiteY157" fmla="*/ 759360 h 2763310"/>
              <a:gd name="connsiteX158" fmla="*/ 21842 w 2458536"/>
              <a:gd name="connsiteY158" fmla="*/ 734737 h 2763310"/>
              <a:gd name="connsiteX159" fmla="*/ 30647 w 2458536"/>
              <a:gd name="connsiteY159" fmla="*/ 712007 h 2763310"/>
              <a:gd name="connsiteX160" fmla="*/ 41315 w 2458536"/>
              <a:gd name="connsiteY160" fmla="*/ 690827 h 2763310"/>
              <a:gd name="connsiteX161" fmla="*/ 54183 w 2458536"/>
              <a:gd name="connsiteY161" fmla="*/ 670854 h 2763310"/>
              <a:gd name="connsiteX162" fmla="*/ 69421 w 2458536"/>
              <a:gd name="connsiteY162" fmla="*/ 651740 h 2763310"/>
              <a:gd name="connsiteX163" fmla="*/ 86862 w 2458536"/>
              <a:gd name="connsiteY163" fmla="*/ 633316 h 2763310"/>
              <a:gd name="connsiteX164" fmla="*/ 107180 w 2458536"/>
              <a:gd name="connsiteY164" fmla="*/ 615408 h 2763310"/>
              <a:gd name="connsiteX165" fmla="*/ 130208 w 2458536"/>
              <a:gd name="connsiteY165" fmla="*/ 597156 h 2763310"/>
              <a:gd name="connsiteX166" fmla="*/ 156114 w 2458536"/>
              <a:gd name="connsiteY166" fmla="*/ 578904 h 2763310"/>
              <a:gd name="connsiteX167" fmla="*/ 185406 w 2458536"/>
              <a:gd name="connsiteY167" fmla="*/ 559963 h 2763310"/>
              <a:gd name="connsiteX168" fmla="*/ 217746 w 2458536"/>
              <a:gd name="connsiteY168" fmla="*/ 540161 h 2763310"/>
              <a:gd name="connsiteX169" fmla="*/ 253812 w 2458536"/>
              <a:gd name="connsiteY169" fmla="*/ 519326 h 2763310"/>
              <a:gd name="connsiteX170" fmla="*/ 293433 w 2458536"/>
              <a:gd name="connsiteY170" fmla="*/ 496942 h 2763310"/>
              <a:gd name="connsiteX171" fmla="*/ 336948 w 2458536"/>
              <a:gd name="connsiteY171" fmla="*/ 472663 h 2763310"/>
              <a:gd name="connsiteX172" fmla="*/ 384189 w 2458536"/>
              <a:gd name="connsiteY172" fmla="*/ 446318 h 2763310"/>
              <a:gd name="connsiteX173" fmla="*/ 436001 w 2458536"/>
              <a:gd name="connsiteY173" fmla="*/ 417562 h 2763310"/>
              <a:gd name="connsiteX174" fmla="*/ 491876 w 2458536"/>
              <a:gd name="connsiteY174" fmla="*/ 386395 h 2763310"/>
              <a:gd name="connsiteX175" fmla="*/ 552494 w 2458536"/>
              <a:gd name="connsiteY175" fmla="*/ 352129 h 2763310"/>
              <a:gd name="connsiteX176" fmla="*/ 617513 w 2458536"/>
              <a:gd name="connsiteY176" fmla="*/ 314419 h 2763310"/>
              <a:gd name="connsiteX177" fmla="*/ 682532 w 2458536"/>
              <a:gd name="connsiteY177" fmla="*/ 276538 h 2763310"/>
              <a:gd name="connsiteX178" fmla="*/ 742302 w 2458536"/>
              <a:gd name="connsiteY178" fmla="*/ 240722 h 2763310"/>
              <a:gd name="connsiteX179" fmla="*/ 797162 w 2458536"/>
              <a:gd name="connsiteY179" fmla="*/ 207661 h 2763310"/>
              <a:gd name="connsiteX180" fmla="*/ 847620 w 2458536"/>
              <a:gd name="connsiteY180" fmla="*/ 176840 h 2763310"/>
              <a:gd name="connsiteX181" fmla="*/ 894014 w 2458536"/>
              <a:gd name="connsiteY181" fmla="*/ 148772 h 2763310"/>
              <a:gd name="connsiteX182" fmla="*/ 936513 w 2458536"/>
              <a:gd name="connsiteY182" fmla="*/ 122772 h 2763310"/>
              <a:gd name="connsiteX183" fmla="*/ 975625 w 2458536"/>
              <a:gd name="connsiteY183" fmla="*/ 99527 h 2763310"/>
              <a:gd name="connsiteX184" fmla="*/ 1011522 w 2458536"/>
              <a:gd name="connsiteY184" fmla="*/ 78519 h 2763310"/>
              <a:gd name="connsiteX185" fmla="*/ 1044709 w 2458536"/>
              <a:gd name="connsiteY185" fmla="*/ 60267 h 2763310"/>
              <a:gd name="connsiteX186" fmla="*/ 1075525 w 2458536"/>
              <a:gd name="connsiteY186" fmla="*/ 44253 h 2763310"/>
              <a:gd name="connsiteX187" fmla="*/ 1104310 w 2458536"/>
              <a:gd name="connsiteY187" fmla="*/ 30822 h 2763310"/>
              <a:gd name="connsiteX188" fmla="*/ 1131400 w 2458536"/>
              <a:gd name="connsiteY188" fmla="*/ 19630 h 2763310"/>
              <a:gd name="connsiteX189" fmla="*/ 1156969 w 2458536"/>
              <a:gd name="connsiteY189" fmla="*/ 11020 h 2763310"/>
              <a:gd name="connsiteX190" fmla="*/ 1181689 w 2458536"/>
              <a:gd name="connsiteY190" fmla="*/ 4994 h 2763310"/>
              <a:gd name="connsiteX191" fmla="*/ 1205732 w 2458536"/>
              <a:gd name="connsiteY191" fmla="*/ 1205 h 276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458536" h="2763310">
                <a:moveTo>
                  <a:pt x="1229438" y="0"/>
                </a:moveTo>
                <a:lnTo>
                  <a:pt x="1252803" y="1205"/>
                </a:lnTo>
                <a:lnTo>
                  <a:pt x="1276847" y="4994"/>
                </a:lnTo>
                <a:lnTo>
                  <a:pt x="1301568" y="11020"/>
                </a:lnTo>
                <a:lnTo>
                  <a:pt x="1327135" y="19630"/>
                </a:lnTo>
                <a:lnTo>
                  <a:pt x="1354227" y="30822"/>
                </a:lnTo>
                <a:lnTo>
                  <a:pt x="1383011" y="44253"/>
                </a:lnTo>
                <a:lnTo>
                  <a:pt x="1413827" y="60267"/>
                </a:lnTo>
                <a:lnTo>
                  <a:pt x="1447015" y="78519"/>
                </a:lnTo>
                <a:lnTo>
                  <a:pt x="1482910" y="99527"/>
                </a:lnTo>
                <a:lnTo>
                  <a:pt x="1522024" y="122772"/>
                </a:lnTo>
                <a:lnTo>
                  <a:pt x="1564523" y="148772"/>
                </a:lnTo>
                <a:lnTo>
                  <a:pt x="1610917" y="176840"/>
                </a:lnTo>
                <a:lnTo>
                  <a:pt x="1661375" y="207661"/>
                </a:lnTo>
                <a:lnTo>
                  <a:pt x="1716234" y="240722"/>
                </a:lnTo>
                <a:lnTo>
                  <a:pt x="1776004" y="276538"/>
                </a:lnTo>
                <a:lnTo>
                  <a:pt x="1841024" y="314419"/>
                </a:lnTo>
                <a:lnTo>
                  <a:pt x="1906043" y="352129"/>
                </a:lnTo>
                <a:lnTo>
                  <a:pt x="1966659" y="386395"/>
                </a:lnTo>
                <a:lnTo>
                  <a:pt x="2022535" y="417734"/>
                </a:lnTo>
                <a:lnTo>
                  <a:pt x="2074348" y="446489"/>
                </a:lnTo>
                <a:lnTo>
                  <a:pt x="2121588" y="472663"/>
                </a:lnTo>
                <a:lnTo>
                  <a:pt x="2165103" y="496942"/>
                </a:lnTo>
                <a:lnTo>
                  <a:pt x="2204725" y="519326"/>
                </a:lnTo>
                <a:lnTo>
                  <a:pt x="2240621" y="540161"/>
                </a:lnTo>
                <a:lnTo>
                  <a:pt x="2273130" y="560135"/>
                </a:lnTo>
                <a:lnTo>
                  <a:pt x="2302423" y="578904"/>
                </a:lnTo>
                <a:lnTo>
                  <a:pt x="2328159" y="597156"/>
                </a:lnTo>
                <a:lnTo>
                  <a:pt x="2351356" y="615408"/>
                </a:lnTo>
                <a:lnTo>
                  <a:pt x="2371675" y="633316"/>
                </a:lnTo>
                <a:lnTo>
                  <a:pt x="2389115" y="651740"/>
                </a:lnTo>
                <a:lnTo>
                  <a:pt x="2404353" y="670854"/>
                </a:lnTo>
                <a:lnTo>
                  <a:pt x="2417222" y="690827"/>
                </a:lnTo>
                <a:lnTo>
                  <a:pt x="2427889" y="712007"/>
                </a:lnTo>
                <a:lnTo>
                  <a:pt x="2436694" y="734737"/>
                </a:lnTo>
                <a:lnTo>
                  <a:pt x="2443805" y="759360"/>
                </a:lnTo>
                <a:lnTo>
                  <a:pt x="2449054" y="786049"/>
                </a:lnTo>
                <a:lnTo>
                  <a:pt x="2453287" y="815149"/>
                </a:lnTo>
                <a:lnTo>
                  <a:pt x="2455996" y="847005"/>
                </a:lnTo>
                <a:lnTo>
                  <a:pt x="2457690" y="881787"/>
                </a:lnTo>
                <a:lnTo>
                  <a:pt x="2458367" y="920013"/>
                </a:lnTo>
                <a:lnTo>
                  <a:pt x="2458536" y="962027"/>
                </a:lnTo>
                <a:lnTo>
                  <a:pt x="2458028" y="1007830"/>
                </a:lnTo>
                <a:lnTo>
                  <a:pt x="2457012" y="1057593"/>
                </a:lnTo>
                <a:lnTo>
                  <a:pt x="2455996" y="1112177"/>
                </a:lnTo>
                <a:lnTo>
                  <a:pt x="2454811" y="1171583"/>
                </a:lnTo>
                <a:lnTo>
                  <a:pt x="2453795" y="1235982"/>
                </a:lnTo>
                <a:lnTo>
                  <a:pt x="2452949" y="1306064"/>
                </a:lnTo>
                <a:lnTo>
                  <a:pt x="2452610" y="1381656"/>
                </a:lnTo>
                <a:lnTo>
                  <a:pt x="2452949" y="1457247"/>
                </a:lnTo>
                <a:lnTo>
                  <a:pt x="2453795" y="1527329"/>
                </a:lnTo>
                <a:lnTo>
                  <a:pt x="2454811" y="1591728"/>
                </a:lnTo>
                <a:lnTo>
                  <a:pt x="2455996" y="1651133"/>
                </a:lnTo>
                <a:lnTo>
                  <a:pt x="2457012" y="1705717"/>
                </a:lnTo>
                <a:lnTo>
                  <a:pt x="2458028" y="1755481"/>
                </a:lnTo>
                <a:lnTo>
                  <a:pt x="2458536" y="1801283"/>
                </a:lnTo>
                <a:lnTo>
                  <a:pt x="2458367" y="1843297"/>
                </a:lnTo>
                <a:lnTo>
                  <a:pt x="2457690" y="1881524"/>
                </a:lnTo>
                <a:lnTo>
                  <a:pt x="2455996" y="1916306"/>
                </a:lnTo>
                <a:lnTo>
                  <a:pt x="2453287" y="1948161"/>
                </a:lnTo>
                <a:lnTo>
                  <a:pt x="2449224" y="1977261"/>
                </a:lnTo>
                <a:lnTo>
                  <a:pt x="2443805" y="2003951"/>
                </a:lnTo>
                <a:lnTo>
                  <a:pt x="2436694" y="2028575"/>
                </a:lnTo>
                <a:lnTo>
                  <a:pt x="2427889" y="2051303"/>
                </a:lnTo>
                <a:lnTo>
                  <a:pt x="2417222" y="2072483"/>
                </a:lnTo>
                <a:lnTo>
                  <a:pt x="2404353" y="2092457"/>
                </a:lnTo>
                <a:lnTo>
                  <a:pt x="2389115" y="2111570"/>
                </a:lnTo>
                <a:lnTo>
                  <a:pt x="2371675" y="2129994"/>
                </a:lnTo>
                <a:lnTo>
                  <a:pt x="2351356" y="2147902"/>
                </a:lnTo>
                <a:lnTo>
                  <a:pt x="2328328" y="2166154"/>
                </a:lnTo>
                <a:lnTo>
                  <a:pt x="2302423" y="2184406"/>
                </a:lnTo>
                <a:lnTo>
                  <a:pt x="2273130" y="2203347"/>
                </a:lnTo>
                <a:lnTo>
                  <a:pt x="2240790" y="2223149"/>
                </a:lnTo>
                <a:lnTo>
                  <a:pt x="2204725" y="2243984"/>
                </a:lnTo>
                <a:lnTo>
                  <a:pt x="2165103" y="2266369"/>
                </a:lnTo>
                <a:lnTo>
                  <a:pt x="2121588" y="2290648"/>
                </a:lnTo>
                <a:lnTo>
                  <a:pt x="2074348" y="2316993"/>
                </a:lnTo>
                <a:lnTo>
                  <a:pt x="2022535" y="2345748"/>
                </a:lnTo>
                <a:lnTo>
                  <a:pt x="1966659" y="2376915"/>
                </a:lnTo>
                <a:lnTo>
                  <a:pt x="1906043" y="2411181"/>
                </a:lnTo>
                <a:lnTo>
                  <a:pt x="1841024" y="2448891"/>
                </a:lnTo>
                <a:lnTo>
                  <a:pt x="1776004" y="2486773"/>
                </a:lnTo>
                <a:lnTo>
                  <a:pt x="1716234" y="2522588"/>
                </a:lnTo>
                <a:lnTo>
                  <a:pt x="1661375" y="2555649"/>
                </a:lnTo>
                <a:lnTo>
                  <a:pt x="1610917" y="2586471"/>
                </a:lnTo>
                <a:lnTo>
                  <a:pt x="1564523" y="2614538"/>
                </a:lnTo>
                <a:lnTo>
                  <a:pt x="1522024" y="2640539"/>
                </a:lnTo>
                <a:lnTo>
                  <a:pt x="1482910" y="2663785"/>
                </a:lnTo>
                <a:lnTo>
                  <a:pt x="1447015" y="2684792"/>
                </a:lnTo>
                <a:lnTo>
                  <a:pt x="1413827" y="2703043"/>
                </a:lnTo>
                <a:lnTo>
                  <a:pt x="1383011" y="2719057"/>
                </a:lnTo>
                <a:lnTo>
                  <a:pt x="1354227" y="2732488"/>
                </a:lnTo>
                <a:lnTo>
                  <a:pt x="1327135" y="2743681"/>
                </a:lnTo>
                <a:lnTo>
                  <a:pt x="1301568" y="2752290"/>
                </a:lnTo>
                <a:lnTo>
                  <a:pt x="1276847" y="2758317"/>
                </a:lnTo>
                <a:lnTo>
                  <a:pt x="1252803" y="2762105"/>
                </a:lnTo>
                <a:lnTo>
                  <a:pt x="1229438" y="2763310"/>
                </a:lnTo>
                <a:lnTo>
                  <a:pt x="1205732" y="2762105"/>
                </a:lnTo>
                <a:lnTo>
                  <a:pt x="1181689" y="2758317"/>
                </a:lnTo>
                <a:lnTo>
                  <a:pt x="1156969" y="2752290"/>
                </a:lnTo>
                <a:lnTo>
                  <a:pt x="1131400" y="2743681"/>
                </a:lnTo>
                <a:lnTo>
                  <a:pt x="1104310" y="2732488"/>
                </a:lnTo>
                <a:lnTo>
                  <a:pt x="1075525" y="2719057"/>
                </a:lnTo>
                <a:lnTo>
                  <a:pt x="1044709" y="2703043"/>
                </a:lnTo>
                <a:lnTo>
                  <a:pt x="1011522" y="2684792"/>
                </a:lnTo>
                <a:lnTo>
                  <a:pt x="975625" y="2663785"/>
                </a:lnTo>
                <a:lnTo>
                  <a:pt x="936513" y="2640539"/>
                </a:lnTo>
                <a:lnTo>
                  <a:pt x="894014" y="2614538"/>
                </a:lnTo>
                <a:lnTo>
                  <a:pt x="847620" y="2586471"/>
                </a:lnTo>
                <a:lnTo>
                  <a:pt x="797162" y="2555649"/>
                </a:lnTo>
                <a:lnTo>
                  <a:pt x="742302" y="2522588"/>
                </a:lnTo>
                <a:lnTo>
                  <a:pt x="682532" y="2486773"/>
                </a:lnTo>
                <a:lnTo>
                  <a:pt x="617513" y="2448891"/>
                </a:lnTo>
                <a:lnTo>
                  <a:pt x="552494" y="2411181"/>
                </a:lnTo>
                <a:lnTo>
                  <a:pt x="491876" y="2376915"/>
                </a:lnTo>
                <a:lnTo>
                  <a:pt x="436001" y="2345577"/>
                </a:lnTo>
                <a:lnTo>
                  <a:pt x="384189" y="2316821"/>
                </a:lnTo>
                <a:lnTo>
                  <a:pt x="336948" y="2290648"/>
                </a:lnTo>
                <a:lnTo>
                  <a:pt x="293433" y="2266369"/>
                </a:lnTo>
                <a:lnTo>
                  <a:pt x="253812" y="2243984"/>
                </a:lnTo>
                <a:lnTo>
                  <a:pt x="217916" y="2223149"/>
                </a:lnTo>
                <a:lnTo>
                  <a:pt x="185406" y="2203175"/>
                </a:lnTo>
                <a:lnTo>
                  <a:pt x="156114" y="2184406"/>
                </a:lnTo>
                <a:lnTo>
                  <a:pt x="130377" y="2166154"/>
                </a:lnTo>
                <a:lnTo>
                  <a:pt x="107180" y="2147902"/>
                </a:lnTo>
                <a:lnTo>
                  <a:pt x="86862" y="2129994"/>
                </a:lnTo>
                <a:lnTo>
                  <a:pt x="69421" y="2111570"/>
                </a:lnTo>
                <a:lnTo>
                  <a:pt x="54183" y="2092457"/>
                </a:lnTo>
                <a:lnTo>
                  <a:pt x="41315" y="2072483"/>
                </a:lnTo>
                <a:lnTo>
                  <a:pt x="30647" y="2051303"/>
                </a:lnTo>
                <a:lnTo>
                  <a:pt x="21842" y="2028575"/>
                </a:lnTo>
                <a:lnTo>
                  <a:pt x="14731" y="2003951"/>
                </a:lnTo>
                <a:lnTo>
                  <a:pt x="9482" y="1977261"/>
                </a:lnTo>
                <a:lnTo>
                  <a:pt x="5249" y="1948161"/>
                </a:lnTo>
                <a:lnTo>
                  <a:pt x="2540" y="1916306"/>
                </a:lnTo>
                <a:lnTo>
                  <a:pt x="846" y="1881524"/>
                </a:lnTo>
                <a:lnTo>
                  <a:pt x="169" y="1843297"/>
                </a:lnTo>
                <a:lnTo>
                  <a:pt x="0" y="1801283"/>
                </a:lnTo>
                <a:lnTo>
                  <a:pt x="508" y="1755481"/>
                </a:lnTo>
                <a:lnTo>
                  <a:pt x="1524" y="1705717"/>
                </a:lnTo>
                <a:lnTo>
                  <a:pt x="2540" y="1651133"/>
                </a:lnTo>
                <a:lnTo>
                  <a:pt x="3725" y="1591728"/>
                </a:lnTo>
                <a:lnTo>
                  <a:pt x="4741" y="1527329"/>
                </a:lnTo>
                <a:lnTo>
                  <a:pt x="5588" y="1457247"/>
                </a:lnTo>
                <a:lnTo>
                  <a:pt x="5926" y="1381656"/>
                </a:lnTo>
                <a:lnTo>
                  <a:pt x="5588" y="1306064"/>
                </a:lnTo>
                <a:lnTo>
                  <a:pt x="4741" y="1235982"/>
                </a:lnTo>
                <a:lnTo>
                  <a:pt x="3725" y="1171583"/>
                </a:lnTo>
                <a:lnTo>
                  <a:pt x="2540" y="1112177"/>
                </a:lnTo>
                <a:lnTo>
                  <a:pt x="1524" y="1057593"/>
                </a:lnTo>
                <a:lnTo>
                  <a:pt x="508" y="1007830"/>
                </a:lnTo>
                <a:lnTo>
                  <a:pt x="0" y="962027"/>
                </a:lnTo>
                <a:lnTo>
                  <a:pt x="169" y="920013"/>
                </a:lnTo>
                <a:lnTo>
                  <a:pt x="846" y="881787"/>
                </a:lnTo>
                <a:lnTo>
                  <a:pt x="2540" y="847005"/>
                </a:lnTo>
                <a:lnTo>
                  <a:pt x="5249" y="815149"/>
                </a:lnTo>
                <a:lnTo>
                  <a:pt x="9313" y="786049"/>
                </a:lnTo>
                <a:lnTo>
                  <a:pt x="14731" y="759360"/>
                </a:lnTo>
                <a:lnTo>
                  <a:pt x="21842" y="734737"/>
                </a:lnTo>
                <a:lnTo>
                  <a:pt x="30647" y="712007"/>
                </a:lnTo>
                <a:lnTo>
                  <a:pt x="41315" y="690827"/>
                </a:lnTo>
                <a:lnTo>
                  <a:pt x="54183" y="670854"/>
                </a:lnTo>
                <a:lnTo>
                  <a:pt x="69421" y="651740"/>
                </a:lnTo>
                <a:lnTo>
                  <a:pt x="86862" y="633316"/>
                </a:lnTo>
                <a:lnTo>
                  <a:pt x="107180" y="615408"/>
                </a:lnTo>
                <a:lnTo>
                  <a:pt x="130208" y="597156"/>
                </a:lnTo>
                <a:lnTo>
                  <a:pt x="156114" y="578904"/>
                </a:lnTo>
                <a:lnTo>
                  <a:pt x="185406" y="559963"/>
                </a:lnTo>
                <a:lnTo>
                  <a:pt x="217746" y="540161"/>
                </a:lnTo>
                <a:lnTo>
                  <a:pt x="253812" y="519326"/>
                </a:lnTo>
                <a:lnTo>
                  <a:pt x="293433" y="496942"/>
                </a:lnTo>
                <a:lnTo>
                  <a:pt x="336948" y="472663"/>
                </a:lnTo>
                <a:lnTo>
                  <a:pt x="384189" y="446318"/>
                </a:lnTo>
                <a:lnTo>
                  <a:pt x="436001" y="417562"/>
                </a:lnTo>
                <a:lnTo>
                  <a:pt x="491876" y="386395"/>
                </a:lnTo>
                <a:lnTo>
                  <a:pt x="552494" y="352129"/>
                </a:lnTo>
                <a:lnTo>
                  <a:pt x="617513" y="314419"/>
                </a:lnTo>
                <a:lnTo>
                  <a:pt x="682532" y="276538"/>
                </a:lnTo>
                <a:lnTo>
                  <a:pt x="742302" y="240722"/>
                </a:lnTo>
                <a:lnTo>
                  <a:pt x="797162" y="207661"/>
                </a:lnTo>
                <a:lnTo>
                  <a:pt x="847620" y="176840"/>
                </a:lnTo>
                <a:lnTo>
                  <a:pt x="894014" y="148772"/>
                </a:lnTo>
                <a:lnTo>
                  <a:pt x="936513" y="122772"/>
                </a:lnTo>
                <a:lnTo>
                  <a:pt x="975625" y="99527"/>
                </a:lnTo>
                <a:lnTo>
                  <a:pt x="1011522" y="78519"/>
                </a:lnTo>
                <a:lnTo>
                  <a:pt x="1044709" y="60267"/>
                </a:lnTo>
                <a:lnTo>
                  <a:pt x="1075525" y="44253"/>
                </a:lnTo>
                <a:lnTo>
                  <a:pt x="1104310" y="30822"/>
                </a:lnTo>
                <a:lnTo>
                  <a:pt x="1131400" y="19630"/>
                </a:lnTo>
                <a:lnTo>
                  <a:pt x="1156969" y="11020"/>
                </a:lnTo>
                <a:lnTo>
                  <a:pt x="1181689" y="4994"/>
                </a:lnTo>
                <a:lnTo>
                  <a:pt x="1205732" y="12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098" y="533400"/>
            <a:ext cx="2458536" cy="2759075"/>
          </a:xfrm>
          <a:custGeom>
            <a:avLst/>
            <a:gdLst>
              <a:gd name="connsiteX0" fmla="*/ 1229438 w 2458536"/>
              <a:gd name="connsiteY0" fmla="*/ 0 h 2759075"/>
              <a:gd name="connsiteX1" fmla="*/ 1252803 w 2458536"/>
              <a:gd name="connsiteY1" fmla="*/ 1205 h 2759075"/>
              <a:gd name="connsiteX2" fmla="*/ 1276847 w 2458536"/>
              <a:gd name="connsiteY2" fmla="*/ 4994 h 2759075"/>
              <a:gd name="connsiteX3" fmla="*/ 1301568 w 2458536"/>
              <a:gd name="connsiteY3" fmla="*/ 11020 h 2759075"/>
              <a:gd name="connsiteX4" fmla="*/ 1327135 w 2458536"/>
              <a:gd name="connsiteY4" fmla="*/ 19629 h 2759075"/>
              <a:gd name="connsiteX5" fmla="*/ 1354227 w 2458536"/>
              <a:gd name="connsiteY5" fmla="*/ 30822 h 2759075"/>
              <a:gd name="connsiteX6" fmla="*/ 1383011 w 2458536"/>
              <a:gd name="connsiteY6" fmla="*/ 44253 h 2759075"/>
              <a:gd name="connsiteX7" fmla="*/ 1413827 w 2458536"/>
              <a:gd name="connsiteY7" fmla="*/ 60267 h 2759075"/>
              <a:gd name="connsiteX8" fmla="*/ 1447015 w 2458536"/>
              <a:gd name="connsiteY8" fmla="*/ 78519 h 2759075"/>
              <a:gd name="connsiteX9" fmla="*/ 1482910 w 2458536"/>
              <a:gd name="connsiteY9" fmla="*/ 99527 h 2759075"/>
              <a:gd name="connsiteX10" fmla="*/ 1522024 w 2458536"/>
              <a:gd name="connsiteY10" fmla="*/ 122772 h 2759075"/>
              <a:gd name="connsiteX11" fmla="*/ 1564523 w 2458536"/>
              <a:gd name="connsiteY11" fmla="*/ 148772 h 2759075"/>
              <a:gd name="connsiteX12" fmla="*/ 1610917 w 2458536"/>
              <a:gd name="connsiteY12" fmla="*/ 176840 h 2759075"/>
              <a:gd name="connsiteX13" fmla="*/ 1661375 w 2458536"/>
              <a:gd name="connsiteY13" fmla="*/ 207661 h 2759075"/>
              <a:gd name="connsiteX14" fmla="*/ 1716234 w 2458536"/>
              <a:gd name="connsiteY14" fmla="*/ 240722 h 2759075"/>
              <a:gd name="connsiteX15" fmla="*/ 1776004 w 2458536"/>
              <a:gd name="connsiteY15" fmla="*/ 276538 h 2759075"/>
              <a:gd name="connsiteX16" fmla="*/ 1841024 w 2458536"/>
              <a:gd name="connsiteY16" fmla="*/ 314419 h 2759075"/>
              <a:gd name="connsiteX17" fmla="*/ 1906043 w 2458536"/>
              <a:gd name="connsiteY17" fmla="*/ 352129 h 2759075"/>
              <a:gd name="connsiteX18" fmla="*/ 1966659 w 2458536"/>
              <a:gd name="connsiteY18" fmla="*/ 386395 h 2759075"/>
              <a:gd name="connsiteX19" fmla="*/ 2022535 w 2458536"/>
              <a:gd name="connsiteY19" fmla="*/ 417734 h 2759075"/>
              <a:gd name="connsiteX20" fmla="*/ 2074348 w 2458536"/>
              <a:gd name="connsiteY20" fmla="*/ 446489 h 2759075"/>
              <a:gd name="connsiteX21" fmla="*/ 2121588 w 2458536"/>
              <a:gd name="connsiteY21" fmla="*/ 472663 h 2759075"/>
              <a:gd name="connsiteX22" fmla="*/ 2165103 w 2458536"/>
              <a:gd name="connsiteY22" fmla="*/ 496942 h 2759075"/>
              <a:gd name="connsiteX23" fmla="*/ 2204725 w 2458536"/>
              <a:gd name="connsiteY23" fmla="*/ 519326 h 2759075"/>
              <a:gd name="connsiteX24" fmla="*/ 2240621 w 2458536"/>
              <a:gd name="connsiteY24" fmla="*/ 540161 h 2759075"/>
              <a:gd name="connsiteX25" fmla="*/ 2273130 w 2458536"/>
              <a:gd name="connsiteY25" fmla="*/ 560135 h 2759075"/>
              <a:gd name="connsiteX26" fmla="*/ 2302423 w 2458536"/>
              <a:gd name="connsiteY26" fmla="*/ 578904 h 2759075"/>
              <a:gd name="connsiteX27" fmla="*/ 2328159 w 2458536"/>
              <a:gd name="connsiteY27" fmla="*/ 597156 h 2759075"/>
              <a:gd name="connsiteX28" fmla="*/ 2351356 w 2458536"/>
              <a:gd name="connsiteY28" fmla="*/ 615408 h 2759075"/>
              <a:gd name="connsiteX29" fmla="*/ 2371675 w 2458536"/>
              <a:gd name="connsiteY29" fmla="*/ 633316 h 2759075"/>
              <a:gd name="connsiteX30" fmla="*/ 2389115 w 2458536"/>
              <a:gd name="connsiteY30" fmla="*/ 651740 h 2759075"/>
              <a:gd name="connsiteX31" fmla="*/ 2404353 w 2458536"/>
              <a:gd name="connsiteY31" fmla="*/ 670854 h 2759075"/>
              <a:gd name="connsiteX32" fmla="*/ 2417222 w 2458536"/>
              <a:gd name="connsiteY32" fmla="*/ 690827 h 2759075"/>
              <a:gd name="connsiteX33" fmla="*/ 2427889 w 2458536"/>
              <a:gd name="connsiteY33" fmla="*/ 712007 h 2759075"/>
              <a:gd name="connsiteX34" fmla="*/ 2436694 w 2458536"/>
              <a:gd name="connsiteY34" fmla="*/ 734736 h 2759075"/>
              <a:gd name="connsiteX35" fmla="*/ 2443805 w 2458536"/>
              <a:gd name="connsiteY35" fmla="*/ 759360 h 2759075"/>
              <a:gd name="connsiteX36" fmla="*/ 2449054 w 2458536"/>
              <a:gd name="connsiteY36" fmla="*/ 786049 h 2759075"/>
              <a:gd name="connsiteX37" fmla="*/ 2453287 w 2458536"/>
              <a:gd name="connsiteY37" fmla="*/ 815149 h 2759075"/>
              <a:gd name="connsiteX38" fmla="*/ 2455996 w 2458536"/>
              <a:gd name="connsiteY38" fmla="*/ 847005 h 2759075"/>
              <a:gd name="connsiteX39" fmla="*/ 2457690 w 2458536"/>
              <a:gd name="connsiteY39" fmla="*/ 881787 h 2759075"/>
              <a:gd name="connsiteX40" fmla="*/ 2458367 w 2458536"/>
              <a:gd name="connsiteY40" fmla="*/ 920013 h 2759075"/>
              <a:gd name="connsiteX41" fmla="*/ 2458536 w 2458536"/>
              <a:gd name="connsiteY41" fmla="*/ 962027 h 2759075"/>
              <a:gd name="connsiteX42" fmla="*/ 2458028 w 2458536"/>
              <a:gd name="connsiteY42" fmla="*/ 1007830 h 2759075"/>
              <a:gd name="connsiteX43" fmla="*/ 2457012 w 2458536"/>
              <a:gd name="connsiteY43" fmla="*/ 1057593 h 2759075"/>
              <a:gd name="connsiteX44" fmla="*/ 2455996 w 2458536"/>
              <a:gd name="connsiteY44" fmla="*/ 1112177 h 2759075"/>
              <a:gd name="connsiteX45" fmla="*/ 2454811 w 2458536"/>
              <a:gd name="connsiteY45" fmla="*/ 1171583 h 2759075"/>
              <a:gd name="connsiteX46" fmla="*/ 2453795 w 2458536"/>
              <a:gd name="connsiteY46" fmla="*/ 1235982 h 2759075"/>
              <a:gd name="connsiteX47" fmla="*/ 2452949 w 2458536"/>
              <a:gd name="connsiteY47" fmla="*/ 1306063 h 2759075"/>
              <a:gd name="connsiteX48" fmla="*/ 2452610 w 2458536"/>
              <a:gd name="connsiteY48" fmla="*/ 1381655 h 2759075"/>
              <a:gd name="connsiteX49" fmla="*/ 2452949 w 2458536"/>
              <a:gd name="connsiteY49" fmla="*/ 1457247 h 2759075"/>
              <a:gd name="connsiteX50" fmla="*/ 2453795 w 2458536"/>
              <a:gd name="connsiteY50" fmla="*/ 1527329 h 2759075"/>
              <a:gd name="connsiteX51" fmla="*/ 2454811 w 2458536"/>
              <a:gd name="connsiteY51" fmla="*/ 1591728 h 2759075"/>
              <a:gd name="connsiteX52" fmla="*/ 2455996 w 2458536"/>
              <a:gd name="connsiteY52" fmla="*/ 1651133 h 2759075"/>
              <a:gd name="connsiteX53" fmla="*/ 2457012 w 2458536"/>
              <a:gd name="connsiteY53" fmla="*/ 1705717 h 2759075"/>
              <a:gd name="connsiteX54" fmla="*/ 2458028 w 2458536"/>
              <a:gd name="connsiteY54" fmla="*/ 1755481 h 2759075"/>
              <a:gd name="connsiteX55" fmla="*/ 2458536 w 2458536"/>
              <a:gd name="connsiteY55" fmla="*/ 1801283 h 2759075"/>
              <a:gd name="connsiteX56" fmla="*/ 2458367 w 2458536"/>
              <a:gd name="connsiteY56" fmla="*/ 1843297 h 2759075"/>
              <a:gd name="connsiteX57" fmla="*/ 2457690 w 2458536"/>
              <a:gd name="connsiteY57" fmla="*/ 1881524 h 2759075"/>
              <a:gd name="connsiteX58" fmla="*/ 2455996 w 2458536"/>
              <a:gd name="connsiteY58" fmla="*/ 1916306 h 2759075"/>
              <a:gd name="connsiteX59" fmla="*/ 2453287 w 2458536"/>
              <a:gd name="connsiteY59" fmla="*/ 1948161 h 2759075"/>
              <a:gd name="connsiteX60" fmla="*/ 2449224 w 2458536"/>
              <a:gd name="connsiteY60" fmla="*/ 1977261 h 2759075"/>
              <a:gd name="connsiteX61" fmla="*/ 2443805 w 2458536"/>
              <a:gd name="connsiteY61" fmla="*/ 2003951 h 2759075"/>
              <a:gd name="connsiteX62" fmla="*/ 2436694 w 2458536"/>
              <a:gd name="connsiteY62" fmla="*/ 2028575 h 2759075"/>
              <a:gd name="connsiteX63" fmla="*/ 2427889 w 2458536"/>
              <a:gd name="connsiteY63" fmla="*/ 2051303 h 2759075"/>
              <a:gd name="connsiteX64" fmla="*/ 2417222 w 2458536"/>
              <a:gd name="connsiteY64" fmla="*/ 2072483 h 2759075"/>
              <a:gd name="connsiteX65" fmla="*/ 2404353 w 2458536"/>
              <a:gd name="connsiteY65" fmla="*/ 2092457 h 2759075"/>
              <a:gd name="connsiteX66" fmla="*/ 2389115 w 2458536"/>
              <a:gd name="connsiteY66" fmla="*/ 2111570 h 2759075"/>
              <a:gd name="connsiteX67" fmla="*/ 2371675 w 2458536"/>
              <a:gd name="connsiteY67" fmla="*/ 2129994 h 2759075"/>
              <a:gd name="connsiteX68" fmla="*/ 2351356 w 2458536"/>
              <a:gd name="connsiteY68" fmla="*/ 2147902 h 2759075"/>
              <a:gd name="connsiteX69" fmla="*/ 2328328 w 2458536"/>
              <a:gd name="connsiteY69" fmla="*/ 2166154 h 2759075"/>
              <a:gd name="connsiteX70" fmla="*/ 2302423 w 2458536"/>
              <a:gd name="connsiteY70" fmla="*/ 2184406 h 2759075"/>
              <a:gd name="connsiteX71" fmla="*/ 2273130 w 2458536"/>
              <a:gd name="connsiteY71" fmla="*/ 2203347 h 2759075"/>
              <a:gd name="connsiteX72" fmla="*/ 2240790 w 2458536"/>
              <a:gd name="connsiteY72" fmla="*/ 2223149 h 2759075"/>
              <a:gd name="connsiteX73" fmla="*/ 2204725 w 2458536"/>
              <a:gd name="connsiteY73" fmla="*/ 2243984 h 2759075"/>
              <a:gd name="connsiteX74" fmla="*/ 2165103 w 2458536"/>
              <a:gd name="connsiteY74" fmla="*/ 2266369 h 2759075"/>
              <a:gd name="connsiteX75" fmla="*/ 2121588 w 2458536"/>
              <a:gd name="connsiteY75" fmla="*/ 2290648 h 2759075"/>
              <a:gd name="connsiteX76" fmla="*/ 2074348 w 2458536"/>
              <a:gd name="connsiteY76" fmla="*/ 2316993 h 2759075"/>
              <a:gd name="connsiteX77" fmla="*/ 2022535 w 2458536"/>
              <a:gd name="connsiteY77" fmla="*/ 2345748 h 2759075"/>
              <a:gd name="connsiteX78" fmla="*/ 1966659 w 2458536"/>
              <a:gd name="connsiteY78" fmla="*/ 2376915 h 2759075"/>
              <a:gd name="connsiteX79" fmla="*/ 1906043 w 2458536"/>
              <a:gd name="connsiteY79" fmla="*/ 2411181 h 2759075"/>
              <a:gd name="connsiteX80" fmla="*/ 1841024 w 2458536"/>
              <a:gd name="connsiteY80" fmla="*/ 2448891 h 2759075"/>
              <a:gd name="connsiteX81" fmla="*/ 1776004 w 2458536"/>
              <a:gd name="connsiteY81" fmla="*/ 2486773 h 2759075"/>
              <a:gd name="connsiteX82" fmla="*/ 1716234 w 2458536"/>
              <a:gd name="connsiteY82" fmla="*/ 2522588 h 2759075"/>
              <a:gd name="connsiteX83" fmla="*/ 1661375 w 2458536"/>
              <a:gd name="connsiteY83" fmla="*/ 2555649 h 2759075"/>
              <a:gd name="connsiteX84" fmla="*/ 1610917 w 2458536"/>
              <a:gd name="connsiteY84" fmla="*/ 2586471 h 2759075"/>
              <a:gd name="connsiteX85" fmla="*/ 1564523 w 2458536"/>
              <a:gd name="connsiteY85" fmla="*/ 2614538 h 2759075"/>
              <a:gd name="connsiteX86" fmla="*/ 1522024 w 2458536"/>
              <a:gd name="connsiteY86" fmla="*/ 2640539 h 2759075"/>
              <a:gd name="connsiteX87" fmla="*/ 1482910 w 2458536"/>
              <a:gd name="connsiteY87" fmla="*/ 2663785 h 2759075"/>
              <a:gd name="connsiteX88" fmla="*/ 1447015 w 2458536"/>
              <a:gd name="connsiteY88" fmla="*/ 2684792 h 2759075"/>
              <a:gd name="connsiteX89" fmla="*/ 1413827 w 2458536"/>
              <a:gd name="connsiteY89" fmla="*/ 2703043 h 2759075"/>
              <a:gd name="connsiteX90" fmla="*/ 1383011 w 2458536"/>
              <a:gd name="connsiteY90" fmla="*/ 2719057 h 2759075"/>
              <a:gd name="connsiteX91" fmla="*/ 1354227 w 2458536"/>
              <a:gd name="connsiteY91" fmla="*/ 2732488 h 2759075"/>
              <a:gd name="connsiteX92" fmla="*/ 1327135 w 2458536"/>
              <a:gd name="connsiteY92" fmla="*/ 2743681 h 2759075"/>
              <a:gd name="connsiteX93" fmla="*/ 1301568 w 2458536"/>
              <a:gd name="connsiteY93" fmla="*/ 2752290 h 2759075"/>
              <a:gd name="connsiteX94" fmla="*/ 1276847 w 2458536"/>
              <a:gd name="connsiteY94" fmla="*/ 2758317 h 2759075"/>
              <a:gd name="connsiteX95" fmla="*/ 1272036 w 2458536"/>
              <a:gd name="connsiteY95" fmla="*/ 2759075 h 2759075"/>
              <a:gd name="connsiteX96" fmla="*/ 1186500 w 2458536"/>
              <a:gd name="connsiteY96" fmla="*/ 2759075 h 2759075"/>
              <a:gd name="connsiteX97" fmla="*/ 1181689 w 2458536"/>
              <a:gd name="connsiteY97" fmla="*/ 2758317 h 2759075"/>
              <a:gd name="connsiteX98" fmla="*/ 1156969 w 2458536"/>
              <a:gd name="connsiteY98" fmla="*/ 2752290 h 2759075"/>
              <a:gd name="connsiteX99" fmla="*/ 1131400 w 2458536"/>
              <a:gd name="connsiteY99" fmla="*/ 2743681 h 2759075"/>
              <a:gd name="connsiteX100" fmla="*/ 1104310 w 2458536"/>
              <a:gd name="connsiteY100" fmla="*/ 2732488 h 2759075"/>
              <a:gd name="connsiteX101" fmla="*/ 1075525 w 2458536"/>
              <a:gd name="connsiteY101" fmla="*/ 2719057 h 2759075"/>
              <a:gd name="connsiteX102" fmla="*/ 1044709 w 2458536"/>
              <a:gd name="connsiteY102" fmla="*/ 2703043 h 2759075"/>
              <a:gd name="connsiteX103" fmla="*/ 1011521 w 2458536"/>
              <a:gd name="connsiteY103" fmla="*/ 2684792 h 2759075"/>
              <a:gd name="connsiteX104" fmla="*/ 975625 w 2458536"/>
              <a:gd name="connsiteY104" fmla="*/ 2663785 h 2759075"/>
              <a:gd name="connsiteX105" fmla="*/ 936513 w 2458536"/>
              <a:gd name="connsiteY105" fmla="*/ 2640539 h 2759075"/>
              <a:gd name="connsiteX106" fmla="*/ 894014 w 2458536"/>
              <a:gd name="connsiteY106" fmla="*/ 2614538 h 2759075"/>
              <a:gd name="connsiteX107" fmla="*/ 847619 w 2458536"/>
              <a:gd name="connsiteY107" fmla="*/ 2586471 h 2759075"/>
              <a:gd name="connsiteX108" fmla="*/ 797162 w 2458536"/>
              <a:gd name="connsiteY108" fmla="*/ 2555649 h 2759075"/>
              <a:gd name="connsiteX109" fmla="*/ 742302 w 2458536"/>
              <a:gd name="connsiteY109" fmla="*/ 2522588 h 2759075"/>
              <a:gd name="connsiteX110" fmla="*/ 682532 w 2458536"/>
              <a:gd name="connsiteY110" fmla="*/ 2486773 h 2759075"/>
              <a:gd name="connsiteX111" fmla="*/ 617513 w 2458536"/>
              <a:gd name="connsiteY111" fmla="*/ 2448891 h 2759075"/>
              <a:gd name="connsiteX112" fmla="*/ 552493 w 2458536"/>
              <a:gd name="connsiteY112" fmla="*/ 2411181 h 2759075"/>
              <a:gd name="connsiteX113" fmla="*/ 491876 w 2458536"/>
              <a:gd name="connsiteY113" fmla="*/ 2376915 h 2759075"/>
              <a:gd name="connsiteX114" fmla="*/ 436001 w 2458536"/>
              <a:gd name="connsiteY114" fmla="*/ 2345577 h 2759075"/>
              <a:gd name="connsiteX115" fmla="*/ 384189 w 2458536"/>
              <a:gd name="connsiteY115" fmla="*/ 2316821 h 2759075"/>
              <a:gd name="connsiteX116" fmla="*/ 336948 w 2458536"/>
              <a:gd name="connsiteY116" fmla="*/ 2290648 h 2759075"/>
              <a:gd name="connsiteX117" fmla="*/ 293433 w 2458536"/>
              <a:gd name="connsiteY117" fmla="*/ 2266369 h 2759075"/>
              <a:gd name="connsiteX118" fmla="*/ 253812 w 2458536"/>
              <a:gd name="connsiteY118" fmla="*/ 2243984 h 2759075"/>
              <a:gd name="connsiteX119" fmla="*/ 217916 w 2458536"/>
              <a:gd name="connsiteY119" fmla="*/ 2223149 h 2759075"/>
              <a:gd name="connsiteX120" fmla="*/ 185406 w 2458536"/>
              <a:gd name="connsiteY120" fmla="*/ 2203175 h 2759075"/>
              <a:gd name="connsiteX121" fmla="*/ 156114 w 2458536"/>
              <a:gd name="connsiteY121" fmla="*/ 2184406 h 2759075"/>
              <a:gd name="connsiteX122" fmla="*/ 130377 w 2458536"/>
              <a:gd name="connsiteY122" fmla="*/ 2166154 h 2759075"/>
              <a:gd name="connsiteX123" fmla="*/ 107180 w 2458536"/>
              <a:gd name="connsiteY123" fmla="*/ 2147902 h 2759075"/>
              <a:gd name="connsiteX124" fmla="*/ 86862 w 2458536"/>
              <a:gd name="connsiteY124" fmla="*/ 2129994 h 2759075"/>
              <a:gd name="connsiteX125" fmla="*/ 69421 w 2458536"/>
              <a:gd name="connsiteY125" fmla="*/ 2111570 h 2759075"/>
              <a:gd name="connsiteX126" fmla="*/ 54183 w 2458536"/>
              <a:gd name="connsiteY126" fmla="*/ 2092457 h 2759075"/>
              <a:gd name="connsiteX127" fmla="*/ 41315 w 2458536"/>
              <a:gd name="connsiteY127" fmla="*/ 2072483 h 2759075"/>
              <a:gd name="connsiteX128" fmla="*/ 30647 w 2458536"/>
              <a:gd name="connsiteY128" fmla="*/ 2051303 h 2759075"/>
              <a:gd name="connsiteX129" fmla="*/ 21842 w 2458536"/>
              <a:gd name="connsiteY129" fmla="*/ 2028575 h 2759075"/>
              <a:gd name="connsiteX130" fmla="*/ 14731 w 2458536"/>
              <a:gd name="connsiteY130" fmla="*/ 2003951 h 2759075"/>
              <a:gd name="connsiteX131" fmla="*/ 9482 w 2458536"/>
              <a:gd name="connsiteY131" fmla="*/ 1977261 h 2759075"/>
              <a:gd name="connsiteX132" fmla="*/ 5249 w 2458536"/>
              <a:gd name="connsiteY132" fmla="*/ 1948161 h 2759075"/>
              <a:gd name="connsiteX133" fmla="*/ 2540 w 2458536"/>
              <a:gd name="connsiteY133" fmla="*/ 1916306 h 2759075"/>
              <a:gd name="connsiteX134" fmla="*/ 846 w 2458536"/>
              <a:gd name="connsiteY134" fmla="*/ 1881524 h 2759075"/>
              <a:gd name="connsiteX135" fmla="*/ 169 w 2458536"/>
              <a:gd name="connsiteY135" fmla="*/ 1843297 h 2759075"/>
              <a:gd name="connsiteX136" fmla="*/ 0 w 2458536"/>
              <a:gd name="connsiteY136" fmla="*/ 1801283 h 2759075"/>
              <a:gd name="connsiteX137" fmla="*/ 508 w 2458536"/>
              <a:gd name="connsiteY137" fmla="*/ 1755481 h 2759075"/>
              <a:gd name="connsiteX138" fmla="*/ 1524 w 2458536"/>
              <a:gd name="connsiteY138" fmla="*/ 1705717 h 2759075"/>
              <a:gd name="connsiteX139" fmla="*/ 2540 w 2458536"/>
              <a:gd name="connsiteY139" fmla="*/ 1651133 h 2759075"/>
              <a:gd name="connsiteX140" fmla="*/ 3725 w 2458536"/>
              <a:gd name="connsiteY140" fmla="*/ 1591728 h 2759075"/>
              <a:gd name="connsiteX141" fmla="*/ 4741 w 2458536"/>
              <a:gd name="connsiteY141" fmla="*/ 1527329 h 2759075"/>
              <a:gd name="connsiteX142" fmla="*/ 5588 w 2458536"/>
              <a:gd name="connsiteY142" fmla="*/ 1457247 h 2759075"/>
              <a:gd name="connsiteX143" fmla="*/ 5926 w 2458536"/>
              <a:gd name="connsiteY143" fmla="*/ 1381655 h 2759075"/>
              <a:gd name="connsiteX144" fmla="*/ 5588 w 2458536"/>
              <a:gd name="connsiteY144" fmla="*/ 1306063 h 2759075"/>
              <a:gd name="connsiteX145" fmla="*/ 4741 w 2458536"/>
              <a:gd name="connsiteY145" fmla="*/ 1235982 h 2759075"/>
              <a:gd name="connsiteX146" fmla="*/ 3725 w 2458536"/>
              <a:gd name="connsiteY146" fmla="*/ 1171583 h 2759075"/>
              <a:gd name="connsiteX147" fmla="*/ 2540 w 2458536"/>
              <a:gd name="connsiteY147" fmla="*/ 1112177 h 2759075"/>
              <a:gd name="connsiteX148" fmla="*/ 1524 w 2458536"/>
              <a:gd name="connsiteY148" fmla="*/ 1057593 h 2759075"/>
              <a:gd name="connsiteX149" fmla="*/ 508 w 2458536"/>
              <a:gd name="connsiteY149" fmla="*/ 1007830 h 2759075"/>
              <a:gd name="connsiteX150" fmla="*/ 0 w 2458536"/>
              <a:gd name="connsiteY150" fmla="*/ 962027 h 2759075"/>
              <a:gd name="connsiteX151" fmla="*/ 169 w 2458536"/>
              <a:gd name="connsiteY151" fmla="*/ 920013 h 2759075"/>
              <a:gd name="connsiteX152" fmla="*/ 846 w 2458536"/>
              <a:gd name="connsiteY152" fmla="*/ 881787 h 2759075"/>
              <a:gd name="connsiteX153" fmla="*/ 2540 w 2458536"/>
              <a:gd name="connsiteY153" fmla="*/ 847005 h 2759075"/>
              <a:gd name="connsiteX154" fmla="*/ 5249 w 2458536"/>
              <a:gd name="connsiteY154" fmla="*/ 815149 h 2759075"/>
              <a:gd name="connsiteX155" fmla="*/ 9313 w 2458536"/>
              <a:gd name="connsiteY155" fmla="*/ 786049 h 2759075"/>
              <a:gd name="connsiteX156" fmla="*/ 14731 w 2458536"/>
              <a:gd name="connsiteY156" fmla="*/ 759360 h 2759075"/>
              <a:gd name="connsiteX157" fmla="*/ 21842 w 2458536"/>
              <a:gd name="connsiteY157" fmla="*/ 734736 h 2759075"/>
              <a:gd name="connsiteX158" fmla="*/ 30647 w 2458536"/>
              <a:gd name="connsiteY158" fmla="*/ 712007 h 2759075"/>
              <a:gd name="connsiteX159" fmla="*/ 41315 w 2458536"/>
              <a:gd name="connsiteY159" fmla="*/ 690827 h 2759075"/>
              <a:gd name="connsiteX160" fmla="*/ 54183 w 2458536"/>
              <a:gd name="connsiteY160" fmla="*/ 670854 h 2759075"/>
              <a:gd name="connsiteX161" fmla="*/ 69421 w 2458536"/>
              <a:gd name="connsiteY161" fmla="*/ 651740 h 2759075"/>
              <a:gd name="connsiteX162" fmla="*/ 86862 w 2458536"/>
              <a:gd name="connsiteY162" fmla="*/ 633316 h 2759075"/>
              <a:gd name="connsiteX163" fmla="*/ 107180 w 2458536"/>
              <a:gd name="connsiteY163" fmla="*/ 615408 h 2759075"/>
              <a:gd name="connsiteX164" fmla="*/ 130208 w 2458536"/>
              <a:gd name="connsiteY164" fmla="*/ 597156 h 2759075"/>
              <a:gd name="connsiteX165" fmla="*/ 156114 w 2458536"/>
              <a:gd name="connsiteY165" fmla="*/ 578904 h 2759075"/>
              <a:gd name="connsiteX166" fmla="*/ 185406 w 2458536"/>
              <a:gd name="connsiteY166" fmla="*/ 559963 h 2759075"/>
              <a:gd name="connsiteX167" fmla="*/ 217746 w 2458536"/>
              <a:gd name="connsiteY167" fmla="*/ 540161 h 2759075"/>
              <a:gd name="connsiteX168" fmla="*/ 253812 w 2458536"/>
              <a:gd name="connsiteY168" fmla="*/ 519326 h 2759075"/>
              <a:gd name="connsiteX169" fmla="*/ 293433 w 2458536"/>
              <a:gd name="connsiteY169" fmla="*/ 496942 h 2759075"/>
              <a:gd name="connsiteX170" fmla="*/ 336948 w 2458536"/>
              <a:gd name="connsiteY170" fmla="*/ 472663 h 2759075"/>
              <a:gd name="connsiteX171" fmla="*/ 384189 w 2458536"/>
              <a:gd name="connsiteY171" fmla="*/ 446317 h 2759075"/>
              <a:gd name="connsiteX172" fmla="*/ 436001 w 2458536"/>
              <a:gd name="connsiteY172" fmla="*/ 417562 h 2759075"/>
              <a:gd name="connsiteX173" fmla="*/ 491876 w 2458536"/>
              <a:gd name="connsiteY173" fmla="*/ 386395 h 2759075"/>
              <a:gd name="connsiteX174" fmla="*/ 552493 w 2458536"/>
              <a:gd name="connsiteY174" fmla="*/ 352129 h 2759075"/>
              <a:gd name="connsiteX175" fmla="*/ 617513 w 2458536"/>
              <a:gd name="connsiteY175" fmla="*/ 314419 h 2759075"/>
              <a:gd name="connsiteX176" fmla="*/ 682532 w 2458536"/>
              <a:gd name="connsiteY176" fmla="*/ 276538 h 2759075"/>
              <a:gd name="connsiteX177" fmla="*/ 742302 w 2458536"/>
              <a:gd name="connsiteY177" fmla="*/ 240722 h 2759075"/>
              <a:gd name="connsiteX178" fmla="*/ 797162 w 2458536"/>
              <a:gd name="connsiteY178" fmla="*/ 207661 h 2759075"/>
              <a:gd name="connsiteX179" fmla="*/ 847619 w 2458536"/>
              <a:gd name="connsiteY179" fmla="*/ 176840 h 2759075"/>
              <a:gd name="connsiteX180" fmla="*/ 894014 w 2458536"/>
              <a:gd name="connsiteY180" fmla="*/ 148772 h 2759075"/>
              <a:gd name="connsiteX181" fmla="*/ 936513 w 2458536"/>
              <a:gd name="connsiteY181" fmla="*/ 122772 h 2759075"/>
              <a:gd name="connsiteX182" fmla="*/ 975625 w 2458536"/>
              <a:gd name="connsiteY182" fmla="*/ 99527 h 2759075"/>
              <a:gd name="connsiteX183" fmla="*/ 1011521 w 2458536"/>
              <a:gd name="connsiteY183" fmla="*/ 78519 h 2759075"/>
              <a:gd name="connsiteX184" fmla="*/ 1044709 w 2458536"/>
              <a:gd name="connsiteY184" fmla="*/ 60267 h 2759075"/>
              <a:gd name="connsiteX185" fmla="*/ 1075525 w 2458536"/>
              <a:gd name="connsiteY185" fmla="*/ 44253 h 2759075"/>
              <a:gd name="connsiteX186" fmla="*/ 1104310 w 2458536"/>
              <a:gd name="connsiteY186" fmla="*/ 30822 h 2759075"/>
              <a:gd name="connsiteX187" fmla="*/ 1131400 w 2458536"/>
              <a:gd name="connsiteY187" fmla="*/ 19629 h 2759075"/>
              <a:gd name="connsiteX188" fmla="*/ 1156969 w 2458536"/>
              <a:gd name="connsiteY188" fmla="*/ 11020 h 2759075"/>
              <a:gd name="connsiteX189" fmla="*/ 1181689 w 2458536"/>
              <a:gd name="connsiteY189" fmla="*/ 4994 h 2759075"/>
              <a:gd name="connsiteX190" fmla="*/ 1205732 w 2458536"/>
              <a:gd name="connsiteY190" fmla="*/ 1205 h 275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2458536" h="2759075">
                <a:moveTo>
                  <a:pt x="1229438" y="0"/>
                </a:moveTo>
                <a:lnTo>
                  <a:pt x="1252803" y="1205"/>
                </a:lnTo>
                <a:lnTo>
                  <a:pt x="1276847" y="4994"/>
                </a:lnTo>
                <a:lnTo>
                  <a:pt x="1301568" y="11020"/>
                </a:lnTo>
                <a:lnTo>
                  <a:pt x="1327135" y="19629"/>
                </a:lnTo>
                <a:lnTo>
                  <a:pt x="1354227" y="30822"/>
                </a:lnTo>
                <a:lnTo>
                  <a:pt x="1383011" y="44253"/>
                </a:lnTo>
                <a:lnTo>
                  <a:pt x="1413827" y="60267"/>
                </a:lnTo>
                <a:lnTo>
                  <a:pt x="1447015" y="78519"/>
                </a:lnTo>
                <a:lnTo>
                  <a:pt x="1482910" y="99527"/>
                </a:lnTo>
                <a:lnTo>
                  <a:pt x="1522024" y="122772"/>
                </a:lnTo>
                <a:lnTo>
                  <a:pt x="1564523" y="148772"/>
                </a:lnTo>
                <a:lnTo>
                  <a:pt x="1610917" y="176840"/>
                </a:lnTo>
                <a:lnTo>
                  <a:pt x="1661375" y="207661"/>
                </a:lnTo>
                <a:lnTo>
                  <a:pt x="1716234" y="240722"/>
                </a:lnTo>
                <a:lnTo>
                  <a:pt x="1776004" y="276538"/>
                </a:lnTo>
                <a:lnTo>
                  <a:pt x="1841024" y="314419"/>
                </a:lnTo>
                <a:lnTo>
                  <a:pt x="1906043" y="352129"/>
                </a:lnTo>
                <a:lnTo>
                  <a:pt x="1966659" y="386395"/>
                </a:lnTo>
                <a:lnTo>
                  <a:pt x="2022535" y="417734"/>
                </a:lnTo>
                <a:lnTo>
                  <a:pt x="2074348" y="446489"/>
                </a:lnTo>
                <a:lnTo>
                  <a:pt x="2121588" y="472663"/>
                </a:lnTo>
                <a:lnTo>
                  <a:pt x="2165103" y="496942"/>
                </a:lnTo>
                <a:lnTo>
                  <a:pt x="2204725" y="519326"/>
                </a:lnTo>
                <a:lnTo>
                  <a:pt x="2240621" y="540161"/>
                </a:lnTo>
                <a:lnTo>
                  <a:pt x="2273130" y="560135"/>
                </a:lnTo>
                <a:lnTo>
                  <a:pt x="2302423" y="578904"/>
                </a:lnTo>
                <a:lnTo>
                  <a:pt x="2328159" y="597156"/>
                </a:lnTo>
                <a:lnTo>
                  <a:pt x="2351356" y="615408"/>
                </a:lnTo>
                <a:lnTo>
                  <a:pt x="2371675" y="633316"/>
                </a:lnTo>
                <a:lnTo>
                  <a:pt x="2389115" y="651740"/>
                </a:lnTo>
                <a:lnTo>
                  <a:pt x="2404353" y="670854"/>
                </a:lnTo>
                <a:lnTo>
                  <a:pt x="2417222" y="690827"/>
                </a:lnTo>
                <a:lnTo>
                  <a:pt x="2427889" y="712007"/>
                </a:lnTo>
                <a:lnTo>
                  <a:pt x="2436694" y="734736"/>
                </a:lnTo>
                <a:lnTo>
                  <a:pt x="2443805" y="759360"/>
                </a:lnTo>
                <a:lnTo>
                  <a:pt x="2449054" y="786049"/>
                </a:lnTo>
                <a:lnTo>
                  <a:pt x="2453287" y="815149"/>
                </a:lnTo>
                <a:lnTo>
                  <a:pt x="2455996" y="847005"/>
                </a:lnTo>
                <a:lnTo>
                  <a:pt x="2457690" y="881787"/>
                </a:lnTo>
                <a:lnTo>
                  <a:pt x="2458367" y="920013"/>
                </a:lnTo>
                <a:lnTo>
                  <a:pt x="2458536" y="962027"/>
                </a:lnTo>
                <a:lnTo>
                  <a:pt x="2458028" y="1007830"/>
                </a:lnTo>
                <a:lnTo>
                  <a:pt x="2457012" y="1057593"/>
                </a:lnTo>
                <a:lnTo>
                  <a:pt x="2455996" y="1112177"/>
                </a:lnTo>
                <a:lnTo>
                  <a:pt x="2454811" y="1171583"/>
                </a:lnTo>
                <a:lnTo>
                  <a:pt x="2453795" y="1235982"/>
                </a:lnTo>
                <a:lnTo>
                  <a:pt x="2452949" y="1306063"/>
                </a:lnTo>
                <a:lnTo>
                  <a:pt x="2452610" y="1381655"/>
                </a:lnTo>
                <a:lnTo>
                  <a:pt x="2452949" y="1457247"/>
                </a:lnTo>
                <a:lnTo>
                  <a:pt x="2453795" y="1527329"/>
                </a:lnTo>
                <a:lnTo>
                  <a:pt x="2454811" y="1591728"/>
                </a:lnTo>
                <a:lnTo>
                  <a:pt x="2455996" y="1651133"/>
                </a:lnTo>
                <a:lnTo>
                  <a:pt x="2457012" y="1705717"/>
                </a:lnTo>
                <a:lnTo>
                  <a:pt x="2458028" y="1755481"/>
                </a:lnTo>
                <a:lnTo>
                  <a:pt x="2458536" y="1801283"/>
                </a:lnTo>
                <a:lnTo>
                  <a:pt x="2458367" y="1843297"/>
                </a:lnTo>
                <a:lnTo>
                  <a:pt x="2457690" y="1881524"/>
                </a:lnTo>
                <a:lnTo>
                  <a:pt x="2455996" y="1916306"/>
                </a:lnTo>
                <a:lnTo>
                  <a:pt x="2453287" y="1948161"/>
                </a:lnTo>
                <a:lnTo>
                  <a:pt x="2449224" y="1977261"/>
                </a:lnTo>
                <a:lnTo>
                  <a:pt x="2443805" y="2003951"/>
                </a:lnTo>
                <a:lnTo>
                  <a:pt x="2436694" y="2028575"/>
                </a:lnTo>
                <a:lnTo>
                  <a:pt x="2427889" y="2051303"/>
                </a:lnTo>
                <a:lnTo>
                  <a:pt x="2417222" y="2072483"/>
                </a:lnTo>
                <a:lnTo>
                  <a:pt x="2404353" y="2092457"/>
                </a:lnTo>
                <a:lnTo>
                  <a:pt x="2389115" y="2111570"/>
                </a:lnTo>
                <a:lnTo>
                  <a:pt x="2371675" y="2129994"/>
                </a:lnTo>
                <a:lnTo>
                  <a:pt x="2351356" y="2147902"/>
                </a:lnTo>
                <a:lnTo>
                  <a:pt x="2328328" y="2166154"/>
                </a:lnTo>
                <a:lnTo>
                  <a:pt x="2302423" y="2184406"/>
                </a:lnTo>
                <a:lnTo>
                  <a:pt x="2273130" y="2203347"/>
                </a:lnTo>
                <a:lnTo>
                  <a:pt x="2240790" y="2223149"/>
                </a:lnTo>
                <a:lnTo>
                  <a:pt x="2204725" y="2243984"/>
                </a:lnTo>
                <a:lnTo>
                  <a:pt x="2165103" y="2266369"/>
                </a:lnTo>
                <a:lnTo>
                  <a:pt x="2121588" y="2290648"/>
                </a:lnTo>
                <a:lnTo>
                  <a:pt x="2074348" y="2316993"/>
                </a:lnTo>
                <a:lnTo>
                  <a:pt x="2022535" y="2345748"/>
                </a:lnTo>
                <a:lnTo>
                  <a:pt x="1966659" y="2376915"/>
                </a:lnTo>
                <a:lnTo>
                  <a:pt x="1906043" y="2411181"/>
                </a:lnTo>
                <a:lnTo>
                  <a:pt x="1841024" y="2448891"/>
                </a:lnTo>
                <a:lnTo>
                  <a:pt x="1776004" y="2486773"/>
                </a:lnTo>
                <a:lnTo>
                  <a:pt x="1716234" y="2522588"/>
                </a:lnTo>
                <a:lnTo>
                  <a:pt x="1661375" y="2555649"/>
                </a:lnTo>
                <a:lnTo>
                  <a:pt x="1610917" y="2586471"/>
                </a:lnTo>
                <a:lnTo>
                  <a:pt x="1564523" y="2614538"/>
                </a:lnTo>
                <a:lnTo>
                  <a:pt x="1522024" y="2640539"/>
                </a:lnTo>
                <a:lnTo>
                  <a:pt x="1482910" y="2663785"/>
                </a:lnTo>
                <a:lnTo>
                  <a:pt x="1447015" y="2684792"/>
                </a:lnTo>
                <a:lnTo>
                  <a:pt x="1413827" y="2703043"/>
                </a:lnTo>
                <a:lnTo>
                  <a:pt x="1383011" y="2719057"/>
                </a:lnTo>
                <a:lnTo>
                  <a:pt x="1354227" y="2732488"/>
                </a:lnTo>
                <a:lnTo>
                  <a:pt x="1327135" y="2743681"/>
                </a:lnTo>
                <a:lnTo>
                  <a:pt x="1301568" y="2752290"/>
                </a:lnTo>
                <a:lnTo>
                  <a:pt x="1276847" y="2758317"/>
                </a:lnTo>
                <a:lnTo>
                  <a:pt x="1272036" y="2759075"/>
                </a:lnTo>
                <a:lnTo>
                  <a:pt x="1186500" y="2759075"/>
                </a:lnTo>
                <a:lnTo>
                  <a:pt x="1181689" y="2758317"/>
                </a:lnTo>
                <a:lnTo>
                  <a:pt x="1156969" y="2752290"/>
                </a:lnTo>
                <a:lnTo>
                  <a:pt x="1131400" y="2743681"/>
                </a:lnTo>
                <a:lnTo>
                  <a:pt x="1104310" y="2732488"/>
                </a:lnTo>
                <a:lnTo>
                  <a:pt x="1075525" y="2719057"/>
                </a:lnTo>
                <a:lnTo>
                  <a:pt x="1044709" y="2703043"/>
                </a:lnTo>
                <a:lnTo>
                  <a:pt x="1011521" y="2684792"/>
                </a:lnTo>
                <a:lnTo>
                  <a:pt x="975625" y="2663785"/>
                </a:lnTo>
                <a:lnTo>
                  <a:pt x="936513" y="2640539"/>
                </a:lnTo>
                <a:lnTo>
                  <a:pt x="894014" y="2614538"/>
                </a:lnTo>
                <a:lnTo>
                  <a:pt x="847619" y="2586471"/>
                </a:lnTo>
                <a:lnTo>
                  <a:pt x="797162" y="2555649"/>
                </a:lnTo>
                <a:lnTo>
                  <a:pt x="742302" y="2522588"/>
                </a:lnTo>
                <a:lnTo>
                  <a:pt x="682532" y="2486773"/>
                </a:lnTo>
                <a:lnTo>
                  <a:pt x="617513" y="2448891"/>
                </a:lnTo>
                <a:lnTo>
                  <a:pt x="552493" y="2411181"/>
                </a:lnTo>
                <a:lnTo>
                  <a:pt x="491876" y="2376915"/>
                </a:lnTo>
                <a:lnTo>
                  <a:pt x="436001" y="2345577"/>
                </a:lnTo>
                <a:lnTo>
                  <a:pt x="384189" y="2316821"/>
                </a:lnTo>
                <a:lnTo>
                  <a:pt x="336948" y="2290648"/>
                </a:lnTo>
                <a:lnTo>
                  <a:pt x="293433" y="2266369"/>
                </a:lnTo>
                <a:lnTo>
                  <a:pt x="253812" y="2243984"/>
                </a:lnTo>
                <a:lnTo>
                  <a:pt x="217916" y="2223149"/>
                </a:lnTo>
                <a:lnTo>
                  <a:pt x="185406" y="2203175"/>
                </a:lnTo>
                <a:lnTo>
                  <a:pt x="156114" y="2184406"/>
                </a:lnTo>
                <a:lnTo>
                  <a:pt x="130377" y="2166154"/>
                </a:lnTo>
                <a:lnTo>
                  <a:pt x="107180" y="2147902"/>
                </a:lnTo>
                <a:lnTo>
                  <a:pt x="86862" y="2129994"/>
                </a:lnTo>
                <a:lnTo>
                  <a:pt x="69421" y="2111570"/>
                </a:lnTo>
                <a:lnTo>
                  <a:pt x="54183" y="2092457"/>
                </a:lnTo>
                <a:lnTo>
                  <a:pt x="41315" y="2072483"/>
                </a:lnTo>
                <a:lnTo>
                  <a:pt x="30647" y="2051303"/>
                </a:lnTo>
                <a:lnTo>
                  <a:pt x="21842" y="2028575"/>
                </a:lnTo>
                <a:lnTo>
                  <a:pt x="14731" y="2003951"/>
                </a:lnTo>
                <a:lnTo>
                  <a:pt x="9482" y="1977261"/>
                </a:lnTo>
                <a:lnTo>
                  <a:pt x="5249" y="1948161"/>
                </a:lnTo>
                <a:lnTo>
                  <a:pt x="2540" y="1916306"/>
                </a:lnTo>
                <a:lnTo>
                  <a:pt x="846" y="1881524"/>
                </a:lnTo>
                <a:lnTo>
                  <a:pt x="169" y="1843297"/>
                </a:lnTo>
                <a:lnTo>
                  <a:pt x="0" y="1801283"/>
                </a:lnTo>
                <a:lnTo>
                  <a:pt x="508" y="1755481"/>
                </a:lnTo>
                <a:lnTo>
                  <a:pt x="1524" y="1705717"/>
                </a:lnTo>
                <a:lnTo>
                  <a:pt x="2540" y="1651133"/>
                </a:lnTo>
                <a:lnTo>
                  <a:pt x="3725" y="1591728"/>
                </a:lnTo>
                <a:lnTo>
                  <a:pt x="4741" y="1527329"/>
                </a:lnTo>
                <a:lnTo>
                  <a:pt x="5588" y="1457247"/>
                </a:lnTo>
                <a:lnTo>
                  <a:pt x="5926" y="1381655"/>
                </a:lnTo>
                <a:lnTo>
                  <a:pt x="5588" y="1306063"/>
                </a:lnTo>
                <a:lnTo>
                  <a:pt x="4741" y="1235982"/>
                </a:lnTo>
                <a:lnTo>
                  <a:pt x="3725" y="1171583"/>
                </a:lnTo>
                <a:lnTo>
                  <a:pt x="2540" y="1112177"/>
                </a:lnTo>
                <a:lnTo>
                  <a:pt x="1524" y="1057593"/>
                </a:lnTo>
                <a:lnTo>
                  <a:pt x="508" y="1007830"/>
                </a:lnTo>
                <a:lnTo>
                  <a:pt x="0" y="962027"/>
                </a:lnTo>
                <a:lnTo>
                  <a:pt x="169" y="920013"/>
                </a:lnTo>
                <a:lnTo>
                  <a:pt x="846" y="881787"/>
                </a:lnTo>
                <a:lnTo>
                  <a:pt x="2540" y="847005"/>
                </a:lnTo>
                <a:lnTo>
                  <a:pt x="5249" y="815149"/>
                </a:lnTo>
                <a:lnTo>
                  <a:pt x="9313" y="786049"/>
                </a:lnTo>
                <a:lnTo>
                  <a:pt x="14731" y="759360"/>
                </a:lnTo>
                <a:lnTo>
                  <a:pt x="21842" y="734736"/>
                </a:lnTo>
                <a:lnTo>
                  <a:pt x="30647" y="712007"/>
                </a:lnTo>
                <a:lnTo>
                  <a:pt x="41315" y="690827"/>
                </a:lnTo>
                <a:lnTo>
                  <a:pt x="54183" y="670854"/>
                </a:lnTo>
                <a:lnTo>
                  <a:pt x="69421" y="651740"/>
                </a:lnTo>
                <a:lnTo>
                  <a:pt x="86862" y="633316"/>
                </a:lnTo>
                <a:lnTo>
                  <a:pt x="107180" y="615408"/>
                </a:lnTo>
                <a:lnTo>
                  <a:pt x="130208" y="597156"/>
                </a:lnTo>
                <a:lnTo>
                  <a:pt x="156114" y="578904"/>
                </a:lnTo>
                <a:lnTo>
                  <a:pt x="185406" y="559963"/>
                </a:lnTo>
                <a:lnTo>
                  <a:pt x="217746" y="540161"/>
                </a:lnTo>
                <a:lnTo>
                  <a:pt x="253812" y="519326"/>
                </a:lnTo>
                <a:lnTo>
                  <a:pt x="293433" y="496942"/>
                </a:lnTo>
                <a:lnTo>
                  <a:pt x="336948" y="472663"/>
                </a:lnTo>
                <a:lnTo>
                  <a:pt x="384189" y="446317"/>
                </a:lnTo>
                <a:lnTo>
                  <a:pt x="436001" y="417562"/>
                </a:lnTo>
                <a:lnTo>
                  <a:pt x="491876" y="386395"/>
                </a:lnTo>
                <a:lnTo>
                  <a:pt x="552493" y="352129"/>
                </a:lnTo>
                <a:lnTo>
                  <a:pt x="617513" y="314419"/>
                </a:lnTo>
                <a:lnTo>
                  <a:pt x="682532" y="276538"/>
                </a:lnTo>
                <a:lnTo>
                  <a:pt x="742302" y="240722"/>
                </a:lnTo>
                <a:lnTo>
                  <a:pt x="797162" y="207661"/>
                </a:lnTo>
                <a:lnTo>
                  <a:pt x="847619" y="176840"/>
                </a:lnTo>
                <a:lnTo>
                  <a:pt x="894014" y="148772"/>
                </a:lnTo>
                <a:lnTo>
                  <a:pt x="936513" y="122772"/>
                </a:lnTo>
                <a:lnTo>
                  <a:pt x="975625" y="99527"/>
                </a:lnTo>
                <a:lnTo>
                  <a:pt x="1011521" y="78519"/>
                </a:lnTo>
                <a:lnTo>
                  <a:pt x="1044709" y="60267"/>
                </a:lnTo>
                <a:lnTo>
                  <a:pt x="1075525" y="44253"/>
                </a:lnTo>
                <a:lnTo>
                  <a:pt x="1104310" y="30822"/>
                </a:lnTo>
                <a:lnTo>
                  <a:pt x="1131400" y="19629"/>
                </a:lnTo>
                <a:lnTo>
                  <a:pt x="1156969" y="11020"/>
                </a:lnTo>
                <a:lnTo>
                  <a:pt x="1181689" y="4994"/>
                </a:lnTo>
                <a:lnTo>
                  <a:pt x="1205732" y="12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1">
            <a:extLst>
              <a:ext uri="{FF2B5EF4-FFF2-40B4-BE49-F238E27FC236}">
                <a16:creationId xmlns:a16="http://schemas.microsoft.com/office/drawing/2014/main" id="{05FC775D-0606-4AFA-B271-D6B1BEB54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45597" y="1015402"/>
            <a:ext cx="4884312" cy="4872416"/>
          </a:xfrm>
          <a:custGeom>
            <a:avLst/>
            <a:gdLst>
              <a:gd name="connsiteX0" fmla="*/ 3265127 w 4884312"/>
              <a:gd name="connsiteY0" fmla="*/ 0 h 4872416"/>
              <a:gd name="connsiteX1" fmla="*/ 3351365 w 4884312"/>
              <a:gd name="connsiteY1" fmla="*/ 11894 h 4872416"/>
              <a:gd name="connsiteX2" fmla="*/ 3437603 w 4884312"/>
              <a:gd name="connsiteY2" fmla="*/ 23789 h 4872416"/>
              <a:gd name="connsiteX3" fmla="*/ 3522353 w 4884312"/>
              <a:gd name="connsiteY3" fmla="*/ 60960 h 4872416"/>
              <a:gd name="connsiteX4" fmla="*/ 3608590 w 4884312"/>
              <a:gd name="connsiteY4" fmla="*/ 96644 h 4872416"/>
              <a:gd name="connsiteX5" fmla="*/ 3693341 w 4884312"/>
              <a:gd name="connsiteY5" fmla="*/ 157605 h 4872416"/>
              <a:gd name="connsiteX6" fmla="*/ 3755789 w 4884312"/>
              <a:gd name="connsiteY6" fmla="*/ 220053 h 4872416"/>
              <a:gd name="connsiteX7" fmla="*/ 3816750 w 4884312"/>
              <a:gd name="connsiteY7" fmla="*/ 304804 h 4872416"/>
              <a:gd name="connsiteX8" fmla="*/ 3877711 w 4884312"/>
              <a:gd name="connsiteY8" fmla="*/ 416318 h 4872416"/>
              <a:gd name="connsiteX9" fmla="*/ 3914882 w 4884312"/>
              <a:gd name="connsiteY9" fmla="*/ 524858 h 4872416"/>
              <a:gd name="connsiteX10" fmla="*/ 3963948 w 4884312"/>
              <a:gd name="connsiteY10" fmla="*/ 648267 h 4872416"/>
              <a:gd name="connsiteX11" fmla="*/ 4835245 w 4884312"/>
              <a:gd name="connsiteY11" fmla="*/ 3892580 h 4872416"/>
              <a:gd name="connsiteX12" fmla="*/ 4859034 w 4884312"/>
              <a:gd name="connsiteY12" fmla="*/ 4038292 h 4872416"/>
              <a:gd name="connsiteX13" fmla="*/ 4870929 w 4884312"/>
              <a:gd name="connsiteY13" fmla="*/ 4148319 h 4872416"/>
              <a:gd name="connsiteX14" fmla="*/ 4884312 w 4884312"/>
              <a:gd name="connsiteY14" fmla="*/ 4259832 h 4872416"/>
              <a:gd name="connsiteX15" fmla="*/ 4872416 w 4884312"/>
              <a:gd name="connsiteY15" fmla="*/ 4369859 h 4872416"/>
              <a:gd name="connsiteX16" fmla="*/ 4847140 w 4884312"/>
              <a:gd name="connsiteY16" fmla="*/ 4466505 h 4872416"/>
              <a:gd name="connsiteX17" fmla="*/ 4809968 w 4884312"/>
              <a:gd name="connsiteY17" fmla="*/ 4554229 h 4872416"/>
              <a:gd name="connsiteX18" fmla="*/ 4760902 w 4884312"/>
              <a:gd name="connsiteY18" fmla="*/ 4627084 h 4872416"/>
              <a:gd name="connsiteX19" fmla="*/ 4699941 w 4884312"/>
              <a:gd name="connsiteY19" fmla="*/ 4688046 h 4872416"/>
              <a:gd name="connsiteX20" fmla="*/ 4627085 w 4884312"/>
              <a:gd name="connsiteY20" fmla="*/ 4760902 h 4872416"/>
              <a:gd name="connsiteX21" fmla="*/ 4554231 w 4884312"/>
              <a:gd name="connsiteY21" fmla="*/ 4809968 h 4872416"/>
              <a:gd name="connsiteX22" fmla="*/ 4466505 w 4884312"/>
              <a:gd name="connsiteY22" fmla="*/ 4847138 h 4872416"/>
              <a:gd name="connsiteX23" fmla="*/ 4369860 w 4884312"/>
              <a:gd name="connsiteY23" fmla="*/ 4872415 h 4872416"/>
              <a:gd name="connsiteX24" fmla="*/ 4271728 w 4884312"/>
              <a:gd name="connsiteY24" fmla="*/ 4872416 h 4872416"/>
              <a:gd name="connsiteX25" fmla="*/ 4148319 w 4884312"/>
              <a:gd name="connsiteY25" fmla="*/ 4870928 h 4872416"/>
              <a:gd name="connsiteX26" fmla="*/ 4038292 w 4884312"/>
              <a:gd name="connsiteY26" fmla="*/ 4859034 h 4872416"/>
              <a:gd name="connsiteX27" fmla="*/ 3904475 w 4884312"/>
              <a:gd name="connsiteY27" fmla="*/ 4823350 h 4872416"/>
              <a:gd name="connsiteX28" fmla="*/ 648268 w 4884312"/>
              <a:gd name="connsiteY28" fmla="*/ 3963948 h 4872416"/>
              <a:gd name="connsiteX29" fmla="*/ 524859 w 4884312"/>
              <a:gd name="connsiteY29" fmla="*/ 3914882 h 4872416"/>
              <a:gd name="connsiteX30" fmla="*/ 416319 w 4884312"/>
              <a:gd name="connsiteY30" fmla="*/ 3877710 h 4872416"/>
              <a:gd name="connsiteX31" fmla="*/ 316699 w 4884312"/>
              <a:gd name="connsiteY31" fmla="*/ 3804855 h 4872416"/>
              <a:gd name="connsiteX32" fmla="*/ 231949 w 4884312"/>
              <a:gd name="connsiteY32" fmla="*/ 3743893 h 4872416"/>
              <a:gd name="connsiteX33" fmla="*/ 157606 w 4884312"/>
              <a:gd name="connsiteY33" fmla="*/ 3693340 h 4872416"/>
              <a:gd name="connsiteX34" fmla="*/ 96645 w 4884312"/>
              <a:gd name="connsiteY34" fmla="*/ 3608590 h 4872416"/>
              <a:gd name="connsiteX35" fmla="*/ 60961 w 4884312"/>
              <a:gd name="connsiteY35" fmla="*/ 3522352 h 4872416"/>
              <a:gd name="connsiteX36" fmla="*/ 23789 w 4884312"/>
              <a:gd name="connsiteY36" fmla="*/ 3437601 h 4872416"/>
              <a:gd name="connsiteX37" fmla="*/ 11894 w 4884312"/>
              <a:gd name="connsiteY37" fmla="*/ 3351364 h 4872416"/>
              <a:gd name="connsiteX38" fmla="*/ 0 w 4884312"/>
              <a:gd name="connsiteY38" fmla="*/ 3265127 h 4872416"/>
              <a:gd name="connsiteX39" fmla="*/ 23789 w 4884312"/>
              <a:gd name="connsiteY39" fmla="*/ 3166994 h 4872416"/>
              <a:gd name="connsiteX40" fmla="*/ 47579 w 4884312"/>
              <a:gd name="connsiteY40" fmla="*/ 3068863 h 4872416"/>
              <a:gd name="connsiteX41" fmla="*/ 96645 w 4884312"/>
              <a:gd name="connsiteY41" fmla="*/ 2972216 h 4872416"/>
              <a:gd name="connsiteX42" fmla="*/ 145712 w 4884312"/>
              <a:gd name="connsiteY42" fmla="*/ 2872598 h 4872416"/>
              <a:gd name="connsiteX43" fmla="*/ 218567 w 4884312"/>
              <a:gd name="connsiteY43" fmla="*/ 2775952 h 4872416"/>
              <a:gd name="connsiteX44" fmla="*/ 304804 w 4884312"/>
              <a:gd name="connsiteY44" fmla="*/ 2689715 h 4872416"/>
              <a:gd name="connsiteX45" fmla="*/ 2689716 w 4884312"/>
              <a:gd name="connsiteY45" fmla="*/ 304803 h 4872416"/>
              <a:gd name="connsiteX46" fmla="*/ 2775953 w 4884312"/>
              <a:gd name="connsiteY46" fmla="*/ 218566 h 4872416"/>
              <a:gd name="connsiteX47" fmla="*/ 2872599 w 4884312"/>
              <a:gd name="connsiteY47" fmla="*/ 145710 h 4872416"/>
              <a:gd name="connsiteX48" fmla="*/ 2984112 w 4884312"/>
              <a:gd name="connsiteY48" fmla="*/ 84750 h 4872416"/>
              <a:gd name="connsiteX49" fmla="*/ 3068863 w 4884312"/>
              <a:gd name="connsiteY49" fmla="*/ 47579 h 4872416"/>
              <a:gd name="connsiteX50" fmla="*/ 3166995 w 4884312"/>
              <a:gd name="connsiteY50" fmla="*/ 23789 h 487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884312" h="4872416">
                <a:moveTo>
                  <a:pt x="3265127" y="0"/>
                </a:moveTo>
                <a:lnTo>
                  <a:pt x="3351365" y="11894"/>
                </a:lnTo>
                <a:lnTo>
                  <a:pt x="3437603" y="23789"/>
                </a:lnTo>
                <a:lnTo>
                  <a:pt x="3522353" y="60960"/>
                </a:lnTo>
                <a:lnTo>
                  <a:pt x="3608590" y="96644"/>
                </a:lnTo>
                <a:lnTo>
                  <a:pt x="3693341" y="157605"/>
                </a:lnTo>
                <a:lnTo>
                  <a:pt x="3755789" y="220053"/>
                </a:lnTo>
                <a:lnTo>
                  <a:pt x="3816750" y="304804"/>
                </a:lnTo>
                <a:lnTo>
                  <a:pt x="3877711" y="416318"/>
                </a:lnTo>
                <a:lnTo>
                  <a:pt x="3914882" y="524858"/>
                </a:lnTo>
                <a:lnTo>
                  <a:pt x="3963948" y="648267"/>
                </a:lnTo>
                <a:lnTo>
                  <a:pt x="4835245" y="3892580"/>
                </a:lnTo>
                <a:lnTo>
                  <a:pt x="4859034" y="4038292"/>
                </a:lnTo>
                <a:lnTo>
                  <a:pt x="4870929" y="4148319"/>
                </a:lnTo>
                <a:lnTo>
                  <a:pt x="4884312" y="4259832"/>
                </a:lnTo>
                <a:lnTo>
                  <a:pt x="4872416" y="4369859"/>
                </a:lnTo>
                <a:lnTo>
                  <a:pt x="4847140" y="4466505"/>
                </a:lnTo>
                <a:lnTo>
                  <a:pt x="4809968" y="4554229"/>
                </a:lnTo>
                <a:lnTo>
                  <a:pt x="4760902" y="4627084"/>
                </a:lnTo>
                <a:lnTo>
                  <a:pt x="4699941" y="4688046"/>
                </a:lnTo>
                <a:lnTo>
                  <a:pt x="4627085" y="4760902"/>
                </a:lnTo>
                <a:lnTo>
                  <a:pt x="4554231" y="4809968"/>
                </a:lnTo>
                <a:lnTo>
                  <a:pt x="4466505" y="4847138"/>
                </a:lnTo>
                <a:lnTo>
                  <a:pt x="4369860" y="4872415"/>
                </a:lnTo>
                <a:lnTo>
                  <a:pt x="4271728" y="4872416"/>
                </a:lnTo>
                <a:lnTo>
                  <a:pt x="4148319" y="4870928"/>
                </a:lnTo>
                <a:lnTo>
                  <a:pt x="4038292" y="4859034"/>
                </a:lnTo>
                <a:lnTo>
                  <a:pt x="3904475" y="4823350"/>
                </a:lnTo>
                <a:lnTo>
                  <a:pt x="648268" y="3963948"/>
                </a:lnTo>
                <a:lnTo>
                  <a:pt x="524859" y="3914882"/>
                </a:lnTo>
                <a:lnTo>
                  <a:pt x="416319" y="3877710"/>
                </a:lnTo>
                <a:lnTo>
                  <a:pt x="316699" y="3804855"/>
                </a:lnTo>
                <a:lnTo>
                  <a:pt x="231949" y="3743893"/>
                </a:lnTo>
                <a:lnTo>
                  <a:pt x="157606" y="3693340"/>
                </a:lnTo>
                <a:lnTo>
                  <a:pt x="96645" y="3608590"/>
                </a:lnTo>
                <a:lnTo>
                  <a:pt x="60961" y="3522352"/>
                </a:lnTo>
                <a:lnTo>
                  <a:pt x="23789" y="3437601"/>
                </a:lnTo>
                <a:lnTo>
                  <a:pt x="11894" y="3351364"/>
                </a:lnTo>
                <a:lnTo>
                  <a:pt x="0" y="3265127"/>
                </a:lnTo>
                <a:lnTo>
                  <a:pt x="23789" y="3166994"/>
                </a:lnTo>
                <a:lnTo>
                  <a:pt x="47579" y="3068863"/>
                </a:lnTo>
                <a:lnTo>
                  <a:pt x="96645" y="2972216"/>
                </a:lnTo>
                <a:lnTo>
                  <a:pt x="145712" y="2872598"/>
                </a:lnTo>
                <a:lnTo>
                  <a:pt x="218567" y="2775952"/>
                </a:lnTo>
                <a:lnTo>
                  <a:pt x="304804" y="2689715"/>
                </a:lnTo>
                <a:lnTo>
                  <a:pt x="2689716" y="304803"/>
                </a:lnTo>
                <a:lnTo>
                  <a:pt x="2775953" y="218566"/>
                </a:lnTo>
                <a:lnTo>
                  <a:pt x="2872599" y="145710"/>
                </a:lnTo>
                <a:lnTo>
                  <a:pt x="2984112" y="84750"/>
                </a:lnTo>
                <a:lnTo>
                  <a:pt x="3068863" y="47579"/>
                </a:lnTo>
                <a:lnTo>
                  <a:pt x="3166995" y="237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9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56F98C0-F827-4B62-B4D1-C9B700478C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07620" y="3753993"/>
            <a:ext cx="2201478" cy="2198074"/>
          </a:xfrm>
          <a:custGeom>
            <a:avLst/>
            <a:gdLst>
              <a:gd name="connsiteX0" fmla="*/ 1981200 w 3962400"/>
              <a:gd name="connsiteY0" fmla="*/ 0 h 3962400"/>
              <a:gd name="connsiteX1" fmla="*/ 3962400 w 3962400"/>
              <a:gd name="connsiteY1" fmla="*/ 1981200 h 3962400"/>
              <a:gd name="connsiteX2" fmla="*/ 1981200 w 3962400"/>
              <a:gd name="connsiteY2" fmla="*/ 3962400 h 3962400"/>
              <a:gd name="connsiteX3" fmla="*/ 0 w 3962400"/>
              <a:gd name="connsiteY3" fmla="*/ 1981200 h 3962400"/>
              <a:gd name="connsiteX4" fmla="*/ 1981200 w 3962400"/>
              <a:gd name="connsiteY4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3962400">
                <a:moveTo>
                  <a:pt x="1981200" y="0"/>
                </a:moveTo>
                <a:cubicBezTo>
                  <a:pt x="3075387" y="0"/>
                  <a:pt x="3962400" y="887013"/>
                  <a:pt x="3962400" y="1981200"/>
                </a:cubicBezTo>
                <a:cubicBezTo>
                  <a:pt x="3962400" y="3075387"/>
                  <a:pt x="3075387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56F98C0-F827-4B62-B4D1-C9B700478C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49437" y="926126"/>
            <a:ext cx="2201478" cy="2198074"/>
          </a:xfrm>
          <a:custGeom>
            <a:avLst/>
            <a:gdLst>
              <a:gd name="connsiteX0" fmla="*/ 1981200 w 3962400"/>
              <a:gd name="connsiteY0" fmla="*/ 0 h 3962400"/>
              <a:gd name="connsiteX1" fmla="*/ 3962400 w 3962400"/>
              <a:gd name="connsiteY1" fmla="*/ 1981200 h 3962400"/>
              <a:gd name="connsiteX2" fmla="*/ 1981200 w 3962400"/>
              <a:gd name="connsiteY2" fmla="*/ 3962400 h 3962400"/>
              <a:gd name="connsiteX3" fmla="*/ 0 w 3962400"/>
              <a:gd name="connsiteY3" fmla="*/ 1981200 h 3962400"/>
              <a:gd name="connsiteX4" fmla="*/ 1981200 w 3962400"/>
              <a:gd name="connsiteY4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3962400">
                <a:moveTo>
                  <a:pt x="1981200" y="0"/>
                </a:moveTo>
                <a:cubicBezTo>
                  <a:pt x="3075387" y="0"/>
                  <a:pt x="3962400" y="887013"/>
                  <a:pt x="3962400" y="1981200"/>
                </a:cubicBezTo>
                <a:cubicBezTo>
                  <a:pt x="3962400" y="3075387"/>
                  <a:pt x="3075387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CE395D4-ECDB-4340-B9CA-B164C75859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23028" y="1641165"/>
            <a:ext cx="2970663" cy="2966070"/>
          </a:xfrm>
          <a:custGeom>
            <a:avLst/>
            <a:gdLst>
              <a:gd name="connsiteX0" fmla="*/ 1981200 w 3962400"/>
              <a:gd name="connsiteY0" fmla="*/ 0 h 3962400"/>
              <a:gd name="connsiteX1" fmla="*/ 3962400 w 3962400"/>
              <a:gd name="connsiteY1" fmla="*/ 1981200 h 3962400"/>
              <a:gd name="connsiteX2" fmla="*/ 1981200 w 3962400"/>
              <a:gd name="connsiteY2" fmla="*/ 3962400 h 3962400"/>
              <a:gd name="connsiteX3" fmla="*/ 0 w 3962400"/>
              <a:gd name="connsiteY3" fmla="*/ 1981200 h 3962400"/>
              <a:gd name="connsiteX4" fmla="*/ 1981200 w 3962400"/>
              <a:gd name="connsiteY4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3962400">
                <a:moveTo>
                  <a:pt x="1981200" y="0"/>
                </a:moveTo>
                <a:cubicBezTo>
                  <a:pt x="3075387" y="0"/>
                  <a:pt x="3962400" y="887013"/>
                  <a:pt x="3962400" y="1981200"/>
                </a:cubicBezTo>
                <a:cubicBezTo>
                  <a:pt x="3962400" y="3075387"/>
                  <a:pt x="3075387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270000" dir="10800000" sx="74000" sy="74000" algn="r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96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7731240C-99FD-433C-AFAE-045678D6C1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1572518">
            <a:off x="7149860" y="-194517"/>
            <a:ext cx="4235234" cy="57583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520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D4B31-919B-42AD-9C9B-8C04EDCFB7E4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90CBE-3F16-4479-903B-637EEF54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6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D4B31-919B-42AD-9C9B-8C04EDCFB7E4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90CBE-3F16-4479-903B-637EEF54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5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9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7874351-A512-4433-A6A4-0953DBB603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6861" y="929801"/>
            <a:ext cx="5315711" cy="5099698"/>
          </a:xfrm>
          <a:custGeom>
            <a:avLst/>
            <a:gdLst>
              <a:gd name="connsiteX0" fmla="*/ 2435588 w 5315711"/>
              <a:gd name="connsiteY0" fmla="*/ 3783183 h 5099698"/>
              <a:gd name="connsiteX1" fmla="*/ 2458497 w 5315711"/>
              <a:gd name="connsiteY1" fmla="*/ 3783658 h 5099698"/>
              <a:gd name="connsiteX2" fmla="*/ 2481161 w 5315711"/>
              <a:gd name="connsiteY2" fmla="*/ 3785350 h 5099698"/>
              <a:gd name="connsiteX3" fmla="*/ 2503337 w 5315711"/>
              <a:gd name="connsiteY3" fmla="*/ 3788018 h 5099698"/>
              <a:gd name="connsiteX4" fmla="*/ 2526244 w 5315711"/>
              <a:gd name="connsiteY4" fmla="*/ 3791904 h 5099698"/>
              <a:gd name="connsiteX5" fmla="*/ 2548664 w 5315711"/>
              <a:gd name="connsiteY5" fmla="*/ 3796765 h 5099698"/>
              <a:gd name="connsiteX6" fmla="*/ 2571082 w 5315711"/>
              <a:gd name="connsiteY6" fmla="*/ 3802601 h 5099698"/>
              <a:gd name="connsiteX7" fmla="*/ 2592767 w 5315711"/>
              <a:gd name="connsiteY7" fmla="*/ 3809657 h 5099698"/>
              <a:gd name="connsiteX8" fmla="*/ 2614211 w 5315711"/>
              <a:gd name="connsiteY8" fmla="*/ 3817442 h 5099698"/>
              <a:gd name="connsiteX9" fmla="*/ 2635651 w 5315711"/>
              <a:gd name="connsiteY9" fmla="*/ 3827178 h 5099698"/>
              <a:gd name="connsiteX10" fmla="*/ 2656605 w 5315711"/>
              <a:gd name="connsiteY10" fmla="*/ 3836914 h 5099698"/>
              <a:gd name="connsiteX11" fmla="*/ 2677070 w 5315711"/>
              <a:gd name="connsiteY11" fmla="*/ 3848113 h 5099698"/>
              <a:gd name="connsiteX12" fmla="*/ 2696803 w 5315711"/>
              <a:gd name="connsiteY12" fmla="*/ 3861019 h 5099698"/>
              <a:gd name="connsiteX13" fmla="*/ 2716293 w 5315711"/>
              <a:gd name="connsiteY13" fmla="*/ 3874655 h 5099698"/>
              <a:gd name="connsiteX14" fmla="*/ 2735050 w 5315711"/>
              <a:gd name="connsiteY14" fmla="*/ 3889024 h 5099698"/>
              <a:gd name="connsiteX15" fmla="*/ 2753807 w 5315711"/>
              <a:gd name="connsiteY15" fmla="*/ 3904854 h 5099698"/>
              <a:gd name="connsiteX16" fmla="*/ 2771345 w 5315711"/>
              <a:gd name="connsiteY16" fmla="*/ 3921416 h 5099698"/>
              <a:gd name="connsiteX17" fmla="*/ 2787907 w 5315711"/>
              <a:gd name="connsiteY17" fmla="*/ 3938954 h 5099698"/>
              <a:gd name="connsiteX18" fmla="*/ 2803737 w 5315711"/>
              <a:gd name="connsiteY18" fmla="*/ 3957711 h 5099698"/>
              <a:gd name="connsiteX19" fmla="*/ 2818106 w 5315711"/>
              <a:gd name="connsiteY19" fmla="*/ 3976468 h 5099698"/>
              <a:gd name="connsiteX20" fmla="*/ 2831742 w 5315711"/>
              <a:gd name="connsiteY20" fmla="*/ 3995957 h 5099698"/>
              <a:gd name="connsiteX21" fmla="*/ 2844647 w 5315711"/>
              <a:gd name="connsiteY21" fmla="*/ 4015691 h 5099698"/>
              <a:gd name="connsiteX22" fmla="*/ 2855603 w 5315711"/>
              <a:gd name="connsiteY22" fmla="*/ 4035912 h 5099698"/>
              <a:gd name="connsiteX23" fmla="*/ 2865826 w 5315711"/>
              <a:gd name="connsiteY23" fmla="*/ 4057353 h 5099698"/>
              <a:gd name="connsiteX24" fmla="*/ 2875319 w 5315711"/>
              <a:gd name="connsiteY24" fmla="*/ 4078550 h 5099698"/>
              <a:gd name="connsiteX25" fmla="*/ 2883104 w 5315711"/>
              <a:gd name="connsiteY25" fmla="*/ 4099994 h 5099698"/>
              <a:gd name="connsiteX26" fmla="*/ 2890160 w 5315711"/>
              <a:gd name="connsiteY26" fmla="*/ 4121679 h 5099698"/>
              <a:gd name="connsiteX27" fmla="*/ 2895996 w 5315711"/>
              <a:gd name="connsiteY27" fmla="*/ 4144097 h 5099698"/>
              <a:gd name="connsiteX28" fmla="*/ 2900857 w 5315711"/>
              <a:gd name="connsiteY28" fmla="*/ 4166517 h 5099698"/>
              <a:gd name="connsiteX29" fmla="*/ 2904743 w 5315711"/>
              <a:gd name="connsiteY29" fmla="*/ 4189424 h 5099698"/>
              <a:gd name="connsiteX30" fmla="*/ 2907411 w 5315711"/>
              <a:gd name="connsiteY30" fmla="*/ 4211600 h 5099698"/>
              <a:gd name="connsiteX31" fmla="*/ 2909103 w 5315711"/>
              <a:gd name="connsiteY31" fmla="*/ 4234264 h 5099698"/>
              <a:gd name="connsiteX32" fmla="*/ 2909578 w 5315711"/>
              <a:gd name="connsiteY32" fmla="*/ 4257173 h 5099698"/>
              <a:gd name="connsiteX33" fmla="*/ 2909076 w 5315711"/>
              <a:gd name="connsiteY33" fmla="*/ 4280083 h 5099698"/>
              <a:gd name="connsiteX34" fmla="*/ 2907601 w 5315711"/>
              <a:gd name="connsiteY34" fmla="*/ 4302992 h 5099698"/>
              <a:gd name="connsiteX35" fmla="*/ 2904663 w 5315711"/>
              <a:gd name="connsiteY35" fmla="*/ 4325903 h 5099698"/>
              <a:gd name="connsiteX36" fmla="*/ 2900994 w 5315711"/>
              <a:gd name="connsiteY36" fmla="*/ 4348083 h 5099698"/>
              <a:gd name="connsiteX37" fmla="*/ 2896350 w 5315711"/>
              <a:gd name="connsiteY37" fmla="*/ 4370751 h 5099698"/>
              <a:gd name="connsiteX38" fmla="*/ 2890001 w 5315711"/>
              <a:gd name="connsiteY38" fmla="*/ 4392690 h 5099698"/>
              <a:gd name="connsiteX39" fmla="*/ 2882921 w 5315711"/>
              <a:gd name="connsiteY39" fmla="*/ 4414871 h 5099698"/>
              <a:gd name="connsiteX40" fmla="*/ 2874865 w 5315711"/>
              <a:gd name="connsiteY40" fmla="*/ 4436566 h 5099698"/>
              <a:gd name="connsiteX41" fmla="*/ 2865835 w 5315711"/>
              <a:gd name="connsiteY41" fmla="*/ 4457774 h 5099698"/>
              <a:gd name="connsiteX42" fmla="*/ 2855343 w 5315711"/>
              <a:gd name="connsiteY42" fmla="*/ 4478498 h 5099698"/>
              <a:gd name="connsiteX43" fmla="*/ 2843876 w 5315711"/>
              <a:gd name="connsiteY43" fmla="*/ 4499220 h 5099698"/>
              <a:gd name="connsiteX44" fmla="*/ 2831679 w 5315711"/>
              <a:gd name="connsiteY44" fmla="*/ 4519211 h 5099698"/>
              <a:gd name="connsiteX45" fmla="*/ 2818020 w 5315711"/>
              <a:gd name="connsiteY45" fmla="*/ 4538716 h 5099698"/>
              <a:gd name="connsiteX46" fmla="*/ 2803385 w 5315711"/>
              <a:gd name="connsiteY46" fmla="*/ 4557734 h 5099698"/>
              <a:gd name="connsiteX47" fmla="*/ 2787535 w 5315711"/>
              <a:gd name="connsiteY47" fmla="*/ 4575535 h 5099698"/>
              <a:gd name="connsiteX48" fmla="*/ 2770951 w 5315711"/>
              <a:gd name="connsiteY48" fmla="*/ 4593579 h 5099698"/>
              <a:gd name="connsiteX49" fmla="*/ 2403459 w 5315711"/>
              <a:gd name="connsiteY49" fmla="*/ 4961071 h 5099698"/>
              <a:gd name="connsiteX50" fmla="*/ 2385658 w 5315711"/>
              <a:gd name="connsiteY50" fmla="*/ 4977411 h 5099698"/>
              <a:gd name="connsiteX51" fmla="*/ 2367369 w 5315711"/>
              <a:gd name="connsiteY51" fmla="*/ 4993750 h 5099698"/>
              <a:gd name="connsiteX52" fmla="*/ 2348596 w 5315711"/>
              <a:gd name="connsiteY52" fmla="*/ 5008140 h 5099698"/>
              <a:gd name="connsiteX53" fmla="*/ 2329091 w 5315711"/>
              <a:gd name="connsiteY53" fmla="*/ 5021800 h 5099698"/>
              <a:gd name="connsiteX54" fmla="*/ 2308855 w 5315711"/>
              <a:gd name="connsiteY54" fmla="*/ 5034241 h 5099698"/>
              <a:gd name="connsiteX55" fmla="*/ 2288377 w 5315711"/>
              <a:gd name="connsiteY55" fmla="*/ 5045464 h 5099698"/>
              <a:gd name="connsiteX56" fmla="*/ 2267654 w 5315711"/>
              <a:gd name="connsiteY56" fmla="*/ 5055956 h 5099698"/>
              <a:gd name="connsiteX57" fmla="*/ 2246202 w 5315711"/>
              <a:gd name="connsiteY57" fmla="*/ 5065229 h 5099698"/>
              <a:gd name="connsiteX58" fmla="*/ 2224751 w 5315711"/>
              <a:gd name="connsiteY58" fmla="*/ 5073041 h 5099698"/>
              <a:gd name="connsiteX59" fmla="*/ 2202813 w 5315711"/>
              <a:gd name="connsiteY59" fmla="*/ 5079878 h 5099698"/>
              <a:gd name="connsiteX60" fmla="*/ 2180875 w 5315711"/>
              <a:gd name="connsiteY60" fmla="*/ 5086226 h 5099698"/>
              <a:gd name="connsiteX61" fmla="*/ 2158206 w 5315711"/>
              <a:gd name="connsiteY61" fmla="*/ 5090870 h 5099698"/>
              <a:gd name="connsiteX62" fmla="*/ 2135538 w 5315711"/>
              <a:gd name="connsiteY62" fmla="*/ 5095028 h 5099698"/>
              <a:gd name="connsiteX63" fmla="*/ 2113115 w 5315711"/>
              <a:gd name="connsiteY63" fmla="*/ 5097478 h 5099698"/>
              <a:gd name="connsiteX64" fmla="*/ 2089962 w 5315711"/>
              <a:gd name="connsiteY64" fmla="*/ 5099197 h 5099698"/>
              <a:gd name="connsiteX65" fmla="*/ 2067053 w 5315711"/>
              <a:gd name="connsiteY65" fmla="*/ 5099698 h 5099698"/>
              <a:gd name="connsiteX66" fmla="*/ 2044387 w 5315711"/>
              <a:gd name="connsiteY66" fmla="*/ 5098980 h 5099698"/>
              <a:gd name="connsiteX67" fmla="*/ 2021480 w 5315711"/>
              <a:gd name="connsiteY67" fmla="*/ 5097531 h 5099698"/>
              <a:gd name="connsiteX68" fmla="*/ 1999059 w 5315711"/>
              <a:gd name="connsiteY68" fmla="*/ 5095107 h 5099698"/>
              <a:gd name="connsiteX69" fmla="*/ 1976397 w 5315711"/>
              <a:gd name="connsiteY69" fmla="*/ 5090977 h 5099698"/>
              <a:gd name="connsiteX70" fmla="*/ 1953732 w 5315711"/>
              <a:gd name="connsiteY70" fmla="*/ 5086361 h 5099698"/>
              <a:gd name="connsiteX71" fmla="*/ 1931803 w 5315711"/>
              <a:gd name="connsiteY71" fmla="*/ 5080036 h 5099698"/>
              <a:gd name="connsiteX72" fmla="*/ 1909629 w 5315711"/>
              <a:gd name="connsiteY72" fmla="*/ 5073469 h 5099698"/>
              <a:gd name="connsiteX73" fmla="*/ 1888187 w 5315711"/>
              <a:gd name="connsiteY73" fmla="*/ 5065683 h 5099698"/>
              <a:gd name="connsiteX74" fmla="*/ 1866988 w 5315711"/>
              <a:gd name="connsiteY74" fmla="*/ 5056191 h 5099698"/>
              <a:gd name="connsiteX75" fmla="*/ 1846036 w 5315711"/>
              <a:gd name="connsiteY75" fmla="*/ 5045479 h 5099698"/>
              <a:gd name="connsiteX76" fmla="*/ 1825814 w 5315711"/>
              <a:gd name="connsiteY76" fmla="*/ 5034524 h 5099698"/>
              <a:gd name="connsiteX77" fmla="*/ 1805593 w 5315711"/>
              <a:gd name="connsiteY77" fmla="*/ 5022106 h 5099698"/>
              <a:gd name="connsiteX78" fmla="*/ 1786104 w 5315711"/>
              <a:gd name="connsiteY78" fmla="*/ 5008470 h 5099698"/>
              <a:gd name="connsiteX79" fmla="*/ 1767346 w 5315711"/>
              <a:gd name="connsiteY79" fmla="*/ 4994101 h 5099698"/>
              <a:gd name="connsiteX80" fmla="*/ 1748834 w 5315711"/>
              <a:gd name="connsiteY80" fmla="*/ 4978028 h 5099698"/>
              <a:gd name="connsiteX81" fmla="*/ 1731295 w 5315711"/>
              <a:gd name="connsiteY81" fmla="*/ 4961465 h 5099698"/>
              <a:gd name="connsiteX82" fmla="*/ 1714734 w 5315711"/>
              <a:gd name="connsiteY82" fmla="*/ 4943927 h 5099698"/>
              <a:gd name="connsiteX83" fmla="*/ 1698660 w 5315711"/>
              <a:gd name="connsiteY83" fmla="*/ 4925415 h 5099698"/>
              <a:gd name="connsiteX84" fmla="*/ 1684291 w 5315711"/>
              <a:gd name="connsiteY84" fmla="*/ 4906657 h 5099698"/>
              <a:gd name="connsiteX85" fmla="*/ 1670654 w 5315711"/>
              <a:gd name="connsiteY85" fmla="*/ 4887168 h 5099698"/>
              <a:gd name="connsiteX86" fmla="*/ 1658236 w 5315711"/>
              <a:gd name="connsiteY86" fmla="*/ 4866947 h 5099698"/>
              <a:gd name="connsiteX87" fmla="*/ 1647038 w 5315711"/>
              <a:gd name="connsiteY87" fmla="*/ 4846481 h 5099698"/>
              <a:gd name="connsiteX88" fmla="*/ 1636813 w 5315711"/>
              <a:gd name="connsiteY88" fmla="*/ 4826016 h 5099698"/>
              <a:gd name="connsiteX89" fmla="*/ 1627078 w 5315711"/>
              <a:gd name="connsiteY89" fmla="*/ 4804574 h 5099698"/>
              <a:gd name="connsiteX90" fmla="*/ 1619292 w 5315711"/>
              <a:gd name="connsiteY90" fmla="*/ 4783132 h 5099698"/>
              <a:gd name="connsiteX91" fmla="*/ 1612725 w 5315711"/>
              <a:gd name="connsiteY91" fmla="*/ 4760958 h 5099698"/>
              <a:gd name="connsiteX92" fmla="*/ 1606401 w 5315711"/>
              <a:gd name="connsiteY92" fmla="*/ 4739029 h 5099698"/>
              <a:gd name="connsiteX93" fmla="*/ 1601784 w 5315711"/>
              <a:gd name="connsiteY93" fmla="*/ 4716364 h 5099698"/>
              <a:gd name="connsiteX94" fmla="*/ 1597654 w 5315711"/>
              <a:gd name="connsiteY94" fmla="*/ 4693702 h 5099698"/>
              <a:gd name="connsiteX95" fmla="*/ 1595230 w 5315711"/>
              <a:gd name="connsiteY95" fmla="*/ 4671281 h 5099698"/>
              <a:gd name="connsiteX96" fmla="*/ 1593781 w 5315711"/>
              <a:gd name="connsiteY96" fmla="*/ 4648374 h 5099698"/>
              <a:gd name="connsiteX97" fmla="*/ 1593063 w 5315711"/>
              <a:gd name="connsiteY97" fmla="*/ 4625708 h 5099698"/>
              <a:gd name="connsiteX98" fmla="*/ 1593564 w 5315711"/>
              <a:gd name="connsiteY98" fmla="*/ 4602799 h 5099698"/>
              <a:gd name="connsiteX99" fmla="*/ 1595283 w 5315711"/>
              <a:gd name="connsiteY99" fmla="*/ 4579646 h 5099698"/>
              <a:gd name="connsiteX100" fmla="*/ 1597734 w 5315711"/>
              <a:gd name="connsiteY100" fmla="*/ 4557223 h 5099698"/>
              <a:gd name="connsiteX101" fmla="*/ 1601890 w 5315711"/>
              <a:gd name="connsiteY101" fmla="*/ 4534554 h 5099698"/>
              <a:gd name="connsiteX102" fmla="*/ 1606535 w 5315711"/>
              <a:gd name="connsiteY102" fmla="*/ 4511886 h 5099698"/>
              <a:gd name="connsiteX103" fmla="*/ 1612883 w 5315711"/>
              <a:gd name="connsiteY103" fmla="*/ 4489948 h 5099698"/>
              <a:gd name="connsiteX104" fmla="*/ 1619721 w 5315711"/>
              <a:gd name="connsiteY104" fmla="*/ 4468010 h 5099698"/>
              <a:gd name="connsiteX105" fmla="*/ 1627532 w 5315711"/>
              <a:gd name="connsiteY105" fmla="*/ 4446558 h 5099698"/>
              <a:gd name="connsiteX106" fmla="*/ 1636805 w 5315711"/>
              <a:gd name="connsiteY106" fmla="*/ 4425107 h 5099698"/>
              <a:gd name="connsiteX107" fmla="*/ 1647297 w 5315711"/>
              <a:gd name="connsiteY107" fmla="*/ 4404384 h 5099698"/>
              <a:gd name="connsiteX108" fmla="*/ 1658520 w 5315711"/>
              <a:gd name="connsiteY108" fmla="*/ 4383906 h 5099698"/>
              <a:gd name="connsiteX109" fmla="*/ 1670961 w 5315711"/>
              <a:gd name="connsiteY109" fmla="*/ 4363671 h 5099698"/>
              <a:gd name="connsiteX110" fmla="*/ 1684621 w 5315711"/>
              <a:gd name="connsiteY110" fmla="*/ 4344165 h 5099698"/>
              <a:gd name="connsiteX111" fmla="*/ 1699010 w 5315711"/>
              <a:gd name="connsiteY111" fmla="*/ 4325391 h 5099698"/>
              <a:gd name="connsiteX112" fmla="*/ 1715350 w 5315711"/>
              <a:gd name="connsiteY112" fmla="*/ 4307103 h 5099698"/>
              <a:gd name="connsiteX113" fmla="*/ 1731690 w 5315711"/>
              <a:gd name="connsiteY113" fmla="*/ 4289302 h 5099698"/>
              <a:gd name="connsiteX114" fmla="*/ 2099182 w 5315711"/>
              <a:gd name="connsiteY114" fmla="*/ 3921810 h 5099698"/>
              <a:gd name="connsiteX115" fmla="*/ 2117226 w 5315711"/>
              <a:gd name="connsiteY115" fmla="*/ 3905226 h 5099698"/>
              <a:gd name="connsiteX116" fmla="*/ 2135026 w 5315711"/>
              <a:gd name="connsiteY116" fmla="*/ 3889375 h 5099698"/>
              <a:gd name="connsiteX117" fmla="*/ 2154045 w 5315711"/>
              <a:gd name="connsiteY117" fmla="*/ 3874741 h 5099698"/>
              <a:gd name="connsiteX118" fmla="*/ 2173550 w 5315711"/>
              <a:gd name="connsiteY118" fmla="*/ 3861082 h 5099698"/>
              <a:gd name="connsiteX119" fmla="*/ 2193541 w 5315711"/>
              <a:gd name="connsiteY119" fmla="*/ 3848885 h 5099698"/>
              <a:gd name="connsiteX120" fmla="*/ 2214263 w 5315711"/>
              <a:gd name="connsiteY120" fmla="*/ 3837418 h 5099698"/>
              <a:gd name="connsiteX121" fmla="*/ 2234987 w 5315711"/>
              <a:gd name="connsiteY121" fmla="*/ 3826926 h 5099698"/>
              <a:gd name="connsiteX122" fmla="*/ 2256194 w 5315711"/>
              <a:gd name="connsiteY122" fmla="*/ 3817896 h 5099698"/>
              <a:gd name="connsiteX123" fmla="*/ 2277890 w 5315711"/>
              <a:gd name="connsiteY123" fmla="*/ 3809841 h 5099698"/>
              <a:gd name="connsiteX124" fmla="*/ 2300071 w 5315711"/>
              <a:gd name="connsiteY124" fmla="*/ 3802760 h 5099698"/>
              <a:gd name="connsiteX125" fmla="*/ 2322010 w 5315711"/>
              <a:gd name="connsiteY125" fmla="*/ 3796411 h 5099698"/>
              <a:gd name="connsiteX126" fmla="*/ 2344677 w 5315711"/>
              <a:gd name="connsiteY126" fmla="*/ 3791767 h 5099698"/>
              <a:gd name="connsiteX127" fmla="*/ 2366858 w 5315711"/>
              <a:gd name="connsiteY127" fmla="*/ 3788098 h 5099698"/>
              <a:gd name="connsiteX128" fmla="*/ 2389769 w 5315711"/>
              <a:gd name="connsiteY128" fmla="*/ 3785160 h 5099698"/>
              <a:gd name="connsiteX129" fmla="*/ 2412678 w 5315711"/>
              <a:gd name="connsiteY129" fmla="*/ 3783685 h 5099698"/>
              <a:gd name="connsiteX130" fmla="*/ 4841721 w 5315711"/>
              <a:gd name="connsiteY130" fmla="*/ 1377050 h 5099698"/>
              <a:gd name="connsiteX131" fmla="*/ 4864615 w 5315711"/>
              <a:gd name="connsiteY131" fmla="*/ 1377540 h 5099698"/>
              <a:gd name="connsiteX132" fmla="*/ 4887020 w 5315711"/>
              <a:gd name="connsiteY132" fmla="*/ 1379490 h 5099698"/>
              <a:gd name="connsiteX133" fmla="*/ 4909427 w 5315711"/>
              <a:gd name="connsiteY133" fmla="*/ 1381928 h 5099698"/>
              <a:gd name="connsiteX134" fmla="*/ 4932321 w 5315711"/>
              <a:gd name="connsiteY134" fmla="*/ 1385827 h 5099698"/>
              <a:gd name="connsiteX135" fmla="*/ 4954728 w 5315711"/>
              <a:gd name="connsiteY135" fmla="*/ 1390701 h 5099698"/>
              <a:gd name="connsiteX136" fmla="*/ 4977134 w 5315711"/>
              <a:gd name="connsiteY136" fmla="*/ 1396549 h 5099698"/>
              <a:gd name="connsiteX137" fmla="*/ 4998810 w 5315711"/>
              <a:gd name="connsiteY137" fmla="*/ 1403613 h 5099698"/>
              <a:gd name="connsiteX138" fmla="*/ 5020244 w 5315711"/>
              <a:gd name="connsiteY138" fmla="*/ 1411409 h 5099698"/>
              <a:gd name="connsiteX139" fmla="*/ 5041676 w 5315711"/>
              <a:gd name="connsiteY139" fmla="*/ 1421153 h 5099698"/>
              <a:gd name="connsiteX140" fmla="*/ 5062622 w 5315711"/>
              <a:gd name="connsiteY140" fmla="*/ 1430897 h 5099698"/>
              <a:gd name="connsiteX141" fmla="*/ 5082837 w 5315711"/>
              <a:gd name="connsiteY141" fmla="*/ 1442346 h 5099698"/>
              <a:gd name="connsiteX142" fmla="*/ 5102810 w 5315711"/>
              <a:gd name="connsiteY142" fmla="*/ 1455012 h 5099698"/>
              <a:gd name="connsiteX143" fmla="*/ 5122295 w 5315711"/>
              <a:gd name="connsiteY143" fmla="*/ 1468653 h 5099698"/>
              <a:gd name="connsiteX144" fmla="*/ 5141049 w 5315711"/>
              <a:gd name="connsiteY144" fmla="*/ 1483026 h 5099698"/>
              <a:gd name="connsiteX145" fmla="*/ 5159804 w 5315711"/>
              <a:gd name="connsiteY145" fmla="*/ 1498857 h 5099698"/>
              <a:gd name="connsiteX146" fmla="*/ 5177098 w 5315711"/>
              <a:gd name="connsiteY146" fmla="*/ 1515663 h 5099698"/>
              <a:gd name="connsiteX147" fmla="*/ 5193904 w 5315711"/>
              <a:gd name="connsiteY147" fmla="*/ 1532957 h 5099698"/>
              <a:gd name="connsiteX148" fmla="*/ 5209735 w 5315711"/>
              <a:gd name="connsiteY148" fmla="*/ 1551712 h 5099698"/>
              <a:gd name="connsiteX149" fmla="*/ 5224108 w 5315711"/>
              <a:gd name="connsiteY149" fmla="*/ 1570466 h 5099698"/>
              <a:gd name="connsiteX150" fmla="*/ 5237748 w 5315711"/>
              <a:gd name="connsiteY150" fmla="*/ 1589951 h 5099698"/>
              <a:gd name="connsiteX151" fmla="*/ 5250415 w 5315711"/>
              <a:gd name="connsiteY151" fmla="*/ 1609923 h 5099698"/>
              <a:gd name="connsiteX152" fmla="*/ 5261620 w 5315711"/>
              <a:gd name="connsiteY152" fmla="*/ 1629895 h 5099698"/>
              <a:gd name="connsiteX153" fmla="*/ 5271851 w 5315711"/>
              <a:gd name="connsiteY153" fmla="*/ 1651328 h 5099698"/>
              <a:gd name="connsiteX154" fmla="*/ 5281352 w 5315711"/>
              <a:gd name="connsiteY154" fmla="*/ 1672517 h 5099698"/>
              <a:gd name="connsiteX155" fmla="*/ 5289148 w 5315711"/>
              <a:gd name="connsiteY155" fmla="*/ 1693951 h 5099698"/>
              <a:gd name="connsiteX156" fmla="*/ 5296213 w 5315711"/>
              <a:gd name="connsiteY156" fmla="*/ 1715627 h 5099698"/>
              <a:gd name="connsiteX157" fmla="*/ 5302060 w 5315711"/>
              <a:gd name="connsiteY157" fmla="*/ 1738033 h 5099698"/>
              <a:gd name="connsiteX158" fmla="*/ 5306934 w 5315711"/>
              <a:gd name="connsiteY158" fmla="*/ 1760441 h 5099698"/>
              <a:gd name="connsiteX159" fmla="*/ 5310833 w 5315711"/>
              <a:gd name="connsiteY159" fmla="*/ 1783334 h 5099698"/>
              <a:gd name="connsiteX160" fmla="*/ 5313271 w 5315711"/>
              <a:gd name="connsiteY160" fmla="*/ 1805741 h 5099698"/>
              <a:gd name="connsiteX161" fmla="*/ 5315221 w 5315711"/>
              <a:gd name="connsiteY161" fmla="*/ 1828146 h 5099698"/>
              <a:gd name="connsiteX162" fmla="*/ 5315711 w 5315711"/>
              <a:gd name="connsiteY162" fmla="*/ 1851040 h 5099698"/>
              <a:gd name="connsiteX163" fmla="*/ 5315226 w 5315711"/>
              <a:gd name="connsiteY163" fmla="*/ 1873933 h 5099698"/>
              <a:gd name="connsiteX164" fmla="*/ 5313767 w 5315711"/>
              <a:gd name="connsiteY164" fmla="*/ 1896826 h 5099698"/>
              <a:gd name="connsiteX165" fmla="*/ 5310848 w 5315711"/>
              <a:gd name="connsiteY165" fmla="*/ 1919718 h 5099698"/>
              <a:gd name="connsiteX166" fmla="*/ 5307196 w 5315711"/>
              <a:gd name="connsiteY166" fmla="*/ 1941881 h 5099698"/>
              <a:gd name="connsiteX167" fmla="*/ 5302328 w 5315711"/>
              <a:gd name="connsiteY167" fmla="*/ 1964773 h 5099698"/>
              <a:gd name="connsiteX168" fmla="*/ 5296242 w 5315711"/>
              <a:gd name="connsiteY168" fmla="*/ 1986450 h 5099698"/>
              <a:gd name="connsiteX169" fmla="*/ 5289425 w 5315711"/>
              <a:gd name="connsiteY169" fmla="*/ 2008367 h 5099698"/>
              <a:gd name="connsiteX170" fmla="*/ 5281146 w 5315711"/>
              <a:gd name="connsiteY170" fmla="*/ 2030284 h 5099698"/>
              <a:gd name="connsiteX171" fmla="*/ 5272138 w 5315711"/>
              <a:gd name="connsiteY171" fmla="*/ 2051472 h 5099698"/>
              <a:gd name="connsiteX172" fmla="*/ 5261668 w 5315711"/>
              <a:gd name="connsiteY172" fmla="*/ 2072173 h 5099698"/>
              <a:gd name="connsiteX173" fmla="*/ 5250223 w 5315711"/>
              <a:gd name="connsiteY173" fmla="*/ 2092873 h 5099698"/>
              <a:gd name="connsiteX174" fmla="*/ 5237805 w 5315711"/>
              <a:gd name="connsiteY174" fmla="*/ 2113085 h 5099698"/>
              <a:gd name="connsiteX175" fmla="*/ 5224411 w 5315711"/>
              <a:gd name="connsiteY175" fmla="*/ 2132325 h 5099698"/>
              <a:gd name="connsiteX176" fmla="*/ 5209801 w 5315711"/>
              <a:gd name="connsiteY176" fmla="*/ 2151319 h 5099698"/>
              <a:gd name="connsiteX177" fmla="*/ 5193973 w 5315711"/>
              <a:gd name="connsiteY177" fmla="*/ 2169097 h 5099698"/>
              <a:gd name="connsiteX178" fmla="*/ 5177170 w 5315711"/>
              <a:gd name="connsiteY178" fmla="*/ 2187360 h 5099698"/>
              <a:gd name="connsiteX179" fmla="*/ 3599901 w 5315711"/>
              <a:gd name="connsiteY179" fmla="*/ 3764629 h 5099698"/>
              <a:gd name="connsiteX180" fmla="*/ 3581881 w 5315711"/>
              <a:gd name="connsiteY180" fmla="*/ 3781188 h 5099698"/>
              <a:gd name="connsiteX181" fmla="*/ 3564102 w 5315711"/>
              <a:gd name="connsiteY181" fmla="*/ 3797017 h 5099698"/>
              <a:gd name="connsiteX182" fmla="*/ 3544865 w 5315711"/>
              <a:gd name="connsiteY182" fmla="*/ 3811872 h 5099698"/>
              <a:gd name="connsiteX183" fmla="*/ 3525626 w 5315711"/>
              <a:gd name="connsiteY183" fmla="*/ 3825264 h 5099698"/>
              <a:gd name="connsiteX184" fmla="*/ 3505413 w 5315711"/>
              <a:gd name="connsiteY184" fmla="*/ 3837683 h 5099698"/>
              <a:gd name="connsiteX185" fmla="*/ 3484956 w 5315711"/>
              <a:gd name="connsiteY185" fmla="*/ 3848884 h 5099698"/>
              <a:gd name="connsiteX186" fmla="*/ 3464256 w 5315711"/>
              <a:gd name="connsiteY186" fmla="*/ 3859353 h 5099698"/>
              <a:gd name="connsiteX187" fmla="*/ 3442825 w 5315711"/>
              <a:gd name="connsiteY187" fmla="*/ 3868605 h 5099698"/>
              <a:gd name="connsiteX188" fmla="*/ 3421150 w 5315711"/>
              <a:gd name="connsiteY188" fmla="*/ 3876642 h 5099698"/>
              <a:gd name="connsiteX189" fmla="*/ 3399233 w 5315711"/>
              <a:gd name="connsiteY189" fmla="*/ 3883458 h 5099698"/>
              <a:gd name="connsiteX190" fmla="*/ 3377314 w 5315711"/>
              <a:gd name="connsiteY190" fmla="*/ 3889787 h 5099698"/>
              <a:gd name="connsiteX191" fmla="*/ 3354665 w 5315711"/>
              <a:gd name="connsiteY191" fmla="*/ 3894412 h 5099698"/>
              <a:gd name="connsiteX192" fmla="*/ 3332259 w 5315711"/>
              <a:gd name="connsiteY192" fmla="*/ 3898307 h 5099698"/>
              <a:gd name="connsiteX193" fmla="*/ 3309610 w 5315711"/>
              <a:gd name="connsiteY193" fmla="*/ 3900983 h 5099698"/>
              <a:gd name="connsiteX194" fmla="*/ 3286717 w 5315711"/>
              <a:gd name="connsiteY194" fmla="*/ 3902442 h 5099698"/>
              <a:gd name="connsiteX195" fmla="*/ 3263824 w 5315711"/>
              <a:gd name="connsiteY195" fmla="*/ 3902927 h 5099698"/>
              <a:gd name="connsiteX196" fmla="*/ 3240930 w 5315711"/>
              <a:gd name="connsiteY196" fmla="*/ 3902437 h 5099698"/>
              <a:gd name="connsiteX197" fmla="*/ 3218038 w 5315711"/>
              <a:gd name="connsiteY197" fmla="*/ 3900974 h 5099698"/>
              <a:gd name="connsiteX198" fmla="*/ 3195874 w 5315711"/>
              <a:gd name="connsiteY198" fmla="*/ 3898292 h 5099698"/>
              <a:gd name="connsiteX199" fmla="*/ 3172981 w 5315711"/>
              <a:gd name="connsiteY199" fmla="*/ 3894393 h 5099698"/>
              <a:gd name="connsiteX200" fmla="*/ 3150574 w 5315711"/>
              <a:gd name="connsiteY200" fmla="*/ 3889519 h 5099698"/>
              <a:gd name="connsiteX201" fmla="*/ 3128410 w 5315711"/>
              <a:gd name="connsiteY201" fmla="*/ 3883429 h 5099698"/>
              <a:gd name="connsiteX202" fmla="*/ 3106735 w 5315711"/>
              <a:gd name="connsiteY202" fmla="*/ 3876363 h 5099698"/>
              <a:gd name="connsiteX203" fmla="*/ 3085302 w 5315711"/>
              <a:gd name="connsiteY203" fmla="*/ 3868568 h 5099698"/>
              <a:gd name="connsiteX204" fmla="*/ 3063869 w 5315711"/>
              <a:gd name="connsiteY204" fmla="*/ 3859311 h 5099698"/>
              <a:gd name="connsiteX205" fmla="*/ 3042679 w 5315711"/>
              <a:gd name="connsiteY205" fmla="*/ 3848836 h 5099698"/>
              <a:gd name="connsiteX206" fmla="*/ 3022707 w 5315711"/>
              <a:gd name="connsiteY206" fmla="*/ 3837630 h 5099698"/>
              <a:gd name="connsiteX207" fmla="*/ 3002492 w 5315711"/>
              <a:gd name="connsiteY207" fmla="*/ 3825207 h 5099698"/>
              <a:gd name="connsiteX208" fmla="*/ 2983007 w 5315711"/>
              <a:gd name="connsiteY208" fmla="*/ 3811567 h 5099698"/>
              <a:gd name="connsiteX209" fmla="*/ 2964252 w 5315711"/>
              <a:gd name="connsiteY209" fmla="*/ 3797195 h 5099698"/>
              <a:gd name="connsiteX210" fmla="*/ 2945741 w 5315711"/>
              <a:gd name="connsiteY210" fmla="*/ 3781120 h 5099698"/>
              <a:gd name="connsiteX211" fmla="*/ 2928204 w 5315711"/>
              <a:gd name="connsiteY211" fmla="*/ 3764557 h 5099698"/>
              <a:gd name="connsiteX212" fmla="*/ 2911641 w 5315711"/>
              <a:gd name="connsiteY212" fmla="*/ 3747020 h 5099698"/>
              <a:gd name="connsiteX213" fmla="*/ 2895566 w 5315711"/>
              <a:gd name="connsiteY213" fmla="*/ 3728509 h 5099698"/>
              <a:gd name="connsiteX214" fmla="*/ 2881194 w 5315711"/>
              <a:gd name="connsiteY214" fmla="*/ 3709754 h 5099698"/>
              <a:gd name="connsiteX215" fmla="*/ 2867553 w 5315711"/>
              <a:gd name="connsiteY215" fmla="*/ 3690269 h 5099698"/>
              <a:gd name="connsiteX216" fmla="*/ 2855130 w 5315711"/>
              <a:gd name="connsiteY216" fmla="*/ 3670053 h 5099698"/>
              <a:gd name="connsiteX217" fmla="*/ 2843681 w 5315711"/>
              <a:gd name="connsiteY217" fmla="*/ 3649838 h 5099698"/>
              <a:gd name="connsiteX218" fmla="*/ 2833693 w 5315711"/>
              <a:gd name="connsiteY218" fmla="*/ 3629136 h 5099698"/>
              <a:gd name="connsiteX219" fmla="*/ 2824193 w 5315711"/>
              <a:gd name="connsiteY219" fmla="*/ 3607459 h 5099698"/>
              <a:gd name="connsiteX220" fmla="*/ 2816398 w 5315711"/>
              <a:gd name="connsiteY220" fmla="*/ 3586026 h 5099698"/>
              <a:gd name="connsiteX221" fmla="*/ 2809332 w 5315711"/>
              <a:gd name="connsiteY221" fmla="*/ 3564351 h 5099698"/>
              <a:gd name="connsiteX222" fmla="*/ 2803242 w 5315711"/>
              <a:gd name="connsiteY222" fmla="*/ 3542187 h 5099698"/>
              <a:gd name="connsiteX223" fmla="*/ 2798368 w 5315711"/>
              <a:gd name="connsiteY223" fmla="*/ 3519780 h 5099698"/>
              <a:gd name="connsiteX224" fmla="*/ 2794469 w 5315711"/>
              <a:gd name="connsiteY224" fmla="*/ 3496887 h 5099698"/>
              <a:gd name="connsiteX225" fmla="*/ 2791787 w 5315711"/>
              <a:gd name="connsiteY225" fmla="*/ 3474723 h 5099698"/>
              <a:gd name="connsiteX226" fmla="*/ 2790324 w 5315711"/>
              <a:gd name="connsiteY226" fmla="*/ 3451831 h 5099698"/>
              <a:gd name="connsiteX227" fmla="*/ 2789834 w 5315711"/>
              <a:gd name="connsiteY227" fmla="*/ 3428937 h 5099698"/>
              <a:gd name="connsiteX228" fmla="*/ 2790319 w 5315711"/>
              <a:gd name="connsiteY228" fmla="*/ 3406044 h 5099698"/>
              <a:gd name="connsiteX229" fmla="*/ 2791778 w 5315711"/>
              <a:gd name="connsiteY229" fmla="*/ 3383151 h 5099698"/>
              <a:gd name="connsiteX230" fmla="*/ 2794454 w 5315711"/>
              <a:gd name="connsiteY230" fmla="*/ 3360502 h 5099698"/>
              <a:gd name="connsiteX231" fmla="*/ 2798349 w 5315711"/>
              <a:gd name="connsiteY231" fmla="*/ 3338096 h 5099698"/>
              <a:gd name="connsiteX232" fmla="*/ 2802974 w 5315711"/>
              <a:gd name="connsiteY232" fmla="*/ 3315447 h 5099698"/>
              <a:gd name="connsiteX233" fmla="*/ 2809303 w 5315711"/>
              <a:gd name="connsiteY233" fmla="*/ 3293528 h 5099698"/>
              <a:gd name="connsiteX234" fmla="*/ 2816120 w 5315711"/>
              <a:gd name="connsiteY234" fmla="*/ 3271611 h 5099698"/>
              <a:gd name="connsiteX235" fmla="*/ 2824155 w 5315711"/>
              <a:gd name="connsiteY235" fmla="*/ 3249935 h 5099698"/>
              <a:gd name="connsiteX236" fmla="*/ 2833408 w 5315711"/>
              <a:gd name="connsiteY236" fmla="*/ 3228505 h 5099698"/>
              <a:gd name="connsiteX237" fmla="*/ 2843877 w 5315711"/>
              <a:gd name="connsiteY237" fmla="*/ 3207805 h 5099698"/>
              <a:gd name="connsiteX238" fmla="*/ 2855078 w 5315711"/>
              <a:gd name="connsiteY238" fmla="*/ 3187348 h 5099698"/>
              <a:gd name="connsiteX239" fmla="*/ 2867497 w 5315711"/>
              <a:gd name="connsiteY239" fmla="*/ 3167135 h 5099698"/>
              <a:gd name="connsiteX240" fmla="*/ 2880889 w 5315711"/>
              <a:gd name="connsiteY240" fmla="*/ 3147896 h 5099698"/>
              <a:gd name="connsiteX241" fmla="*/ 2895743 w 5315711"/>
              <a:gd name="connsiteY241" fmla="*/ 3128658 h 5099698"/>
              <a:gd name="connsiteX242" fmla="*/ 2911573 w 5315711"/>
              <a:gd name="connsiteY242" fmla="*/ 3110880 h 5099698"/>
              <a:gd name="connsiteX243" fmla="*/ 2928132 w 5315711"/>
              <a:gd name="connsiteY243" fmla="*/ 3092860 h 5099698"/>
              <a:gd name="connsiteX244" fmla="*/ 4505401 w 5315711"/>
              <a:gd name="connsiteY244" fmla="*/ 1515591 h 5099698"/>
              <a:gd name="connsiteX245" fmla="*/ 4523664 w 5315711"/>
              <a:gd name="connsiteY245" fmla="*/ 1498788 h 5099698"/>
              <a:gd name="connsiteX246" fmla="*/ 4541442 w 5315711"/>
              <a:gd name="connsiteY246" fmla="*/ 1482960 h 5099698"/>
              <a:gd name="connsiteX247" fmla="*/ 4560436 w 5315711"/>
              <a:gd name="connsiteY247" fmla="*/ 1468350 h 5099698"/>
              <a:gd name="connsiteX248" fmla="*/ 4579676 w 5315711"/>
              <a:gd name="connsiteY248" fmla="*/ 1454956 h 5099698"/>
              <a:gd name="connsiteX249" fmla="*/ 4599888 w 5315711"/>
              <a:gd name="connsiteY249" fmla="*/ 1442538 h 5099698"/>
              <a:gd name="connsiteX250" fmla="*/ 4620588 w 5315711"/>
              <a:gd name="connsiteY250" fmla="*/ 1431094 h 5099698"/>
              <a:gd name="connsiteX251" fmla="*/ 4641289 w 5315711"/>
              <a:gd name="connsiteY251" fmla="*/ 1420623 h 5099698"/>
              <a:gd name="connsiteX252" fmla="*/ 4662476 w 5315711"/>
              <a:gd name="connsiteY252" fmla="*/ 1411614 h 5099698"/>
              <a:gd name="connsiteX253" fmla="*/ 4684395 w 5315711"/>
              <a:gd name="connsiteY253" fmla="*/ 1403337 h 5099698"/>
              <a:gd name="connsiteX254" fmla="*/ 4706312 w 5315711"/>
              <a:gd name="connsiteY254" fmla="*/ 1396520 h 5099698"/>
              <a:gd name="connsiteX255" fmla="*/ 4727988 w 5315711"/>
              <a:gd name="connsiteY255" fmla="*/ 1390433 h 5099698"/>
              <a:gd name="connsiteX256" fmla="*/ 4750880 w 5315711"/>
              <a:gd name="connsiteY256" fmla="*/ 1385564 h 5099698"/>
              <a:gd name="connsiteX257" fmla="*/ 4773043 w 5315711"/>
              <a:gd name="connsiteY257" fmla="*/ 1381914 h 5099698"/>
              <a:gd name="connsiteX258" fmla="*/ 4795935 w 5315711"/>
              <a:gd name="connsiteY258" fmla="*/ 1378994 h 5099698"/>
              <a:gd name="connsiteX259" fmla="*/ 4818828 w 5315711"/>
              <a:gd name="connsiteY259" fmla="*/ 1377535 h 5099698"/>
              <a:gd name="connsiteX260" fmla="*/ 2670254 w 5315711"/>
              <a:gd name="connsiteY260" fmla="*/ 362605 h 5099698"/>
              <a:gd name="connsiteX261" fmla="*/ 2693151 w 5315711"/>
              <a:gd name="connsiteY261" fmla="*/ 363092 h 5099698"/>
              <a:gd name="connsiteX262" fmla="*/ 2716292 w 5315711"/>
              <a:gd name="connsiteY262" fmla="*/ 364796 h 5099698"/>
              <a:gd name="connsiteX263" fmla="*/ 2738944 w 5315711"/>
              <a:gd name="connsiteY263" fmla="*/ 367474 h 5099698"/>
              <a:gd name="connsiteX264" fmla="*/ 2761353 w 5315711"/>
              <a:gd name="connsiteY264" fmla="*/ 371371 h 5099698"/>
              <a:gd name="connsiteX265" fmla="*/ 2784249 w 5315711"/>
              <a:gd name="connsiteY265" fmla="*/ 376242 h 5099698"/>
              <a:gd name="connsiteX266" fmla="*/ 2805929 w 5315711"/>
              <a:gd name="connsiteY266" fmla="*/ 382330 h 5099698"/>
              <a:gd name="connsiteX267" fmla="*/ 2828094 w 5315711"/>
              <a:gd name="connsiteY267" fmla="*/ 389392 h 5099698"/>
              <a:gd name="connsiteX268" fmla="*/ 2849528 w 5315711"/>
              <a:gd name="connsiteY268" fmla="*/ 397187 h 5099698"/>
              <a:gd name="connsiteX269" fmla="*/ 2870964 w 5315711"/>
              <a:gd name="connsiteY269" fmla="*/ 406442 h 5099698"/>
              <a:gd name="connsiteX270" fmla="*/ 2891667 w 5315711"/>
              <a:gd name="connsiteY270" fmla="*/ 416914 h 5099698"/>
              <a:gd name="connsiteX271" fmla="*/ 2912127 w 5315711"/>
              <a:gd name="connsiteY271" fmla="*/ 428118 h 5099698"/>
              <a:gd name="connsiteX272" fmla="*/ 2932345 w 5315711"/>
              <a:gd name="connsiteY272" fmla="*/ 440539 h 5099698"/>
              <a:gd name="connsiteX273" fmla="*/ 2951586 w 5315711"/>
              <a:gd name="connsiteY273" fmla="*/ 453936 h 5099698"/>
              <a:gd name="connsiteX274" fmla="*/ 2970586 w 5315711"/>
              <a:gd name="connsiteY274" fmla="*/ 468551 h 5099698"/>
              <a:gd name="connsiteX275" fmla="*/ 2988609 w 5315711"/>
              <a:gd name="connsiteY275" fmla="*/ 484626 h 5099698"/>
              <a:gd name="connsiteX276" fmla="*/ 3006634 w 5315711"/>
              <a:gd name="connsiteY276" fmla="*/ 501189 h 5099698"/>
              <a:gd name="connsiteX277" fmla="*/ 3022953 w 5315711"/>
              <a:gd name="connsiteY277" fmla="*/ 518970 h 5099698"/>
              <a:gd name="connsiteX278" fmla="*/ 3039272 w 5315711"/>
              <a:gd name="connsiteY278" fmla="*/ 537238 h 5099698"/>
              <a:gd name="connsiteX279" fmla="*/ 3053643 w 5315711"/>
              <a:gd name="connsiteY279" fmla="*/ 555993 h 5099698"/>
              <a:gd name="connsiteX280" fmla="*/ 3067283 w 5315711"/>
              <a:gd name="connsiteY280" fmla="*/ 575478 h 5099698"/>
              <a:gd name="connsiteX281" fmla="*/ 3079461 w 5315711"/>
              <a:gd name="connsiteY281" fmla="*/ 595452 h 5099698"/>
              <a:gd name="connsiteX282" fmla="*/ 3090908 w 5315711"/>
              <a:gd name="connsiteY282" fmla="*/ 616156 h 5099698"/>
              <a:gd name="connsiteX283" fmla="*/ 3101138 w 5315711"/>
              <a:gd name="connsiteY283" fmla="*/ 636616 h 5099698"/>
              <a:gd name="connsiteX284" fmla="*/ 3110393 w 5315711"/>
              <a:gd name="connsiteY284" fmla="*/ 658051 h 5099698"/>
              <a:gd name="connsiteX285" fmla="*/ 3118430 w 5315711"/>
              <a:gd name="connsiteY285" fmla="*/ 679729 h 5099698"/>
              <a:gd name="connsiteX286" fmla="*/ 3125250 w 5315711"/>
              <a:gd name="connsiteY286" fmla="*/ 701651 h 5099698"/>
              <a:gd name="connsiteX287" fmla="*/ 3131582 w 5315711"/>
              <a:gd name="connsiteY287" fmla="*/ 723575 h 5099698"/>
              <a:gd name="connsiteX288" fmla="*/ 3136208 w 5315711"/>
              <a:gd name="connsiteY288" fmla="*/ 746227 h 5099698"/>
              <a:gd name="connsiteX289" fmla="*/ 3140105 w 5315711"/>
              <a:gd name="connsiteY289" fmla="*/ 768636 h 5099698"/>
              <a:gd name="connsiteX290" fmla="*/ 3142784 w 5315711"/>
              <a:gd name="connsiteY290" fmla="*/ 791288 h 5099698"/>
              <a:gd name="connsiteX291" fmla="*/ 3144245 w 5315711"/>
              <a:gd name="connsiteY291" fmla="*/ 814186 h 5099698"/>
              <a:gd name="connsiteX292" fmla="*/ 3144730 w 5315711"/>
              <a:gd name="connsiteY292" fmla="*/ 837081 h 5099698"/>
              <a:gd name="connsiteX293" fmla="*/ 3144243 w 5315711"/>
              <a:gd name="connsiteY293" fmla="*/ 859979 h 5099698"/>
              <a:gd name="connsiteX294" fmla="*/ 3142780 w 5315711"/>
              <a:gd name="connsiteY294" fmla="*/ 882875 h 5099698"/>
              <a:gd name="connsiteX295" fmla="*/ 3140343 w 5315711"/>
              <a:gd name="connsiteY295" fmla="*/ 905285 h 5099698"/>
              <a:gd name="connsiteX296" fmla="*/ 3136201 w 5315711"/>
              <a:gd name="connsiteY296" fmla="*/ 927938 h 5099698"/>
              <a:gd name="connsiteX297" fmla="*/ 3131330 w 5315711"/>
              <a:gd name="connsiteY297" fmla="*/ 950348 h 5099698"/>
              <a:gd name="connsiteX298" fmla="*/ 3125238 w 5315711"/>
              <a:gd name="connsiteY298" fmla="*/ 972514 h 5099698"/>
              <a:gd name="connsiteX299" fmla="*/ 3118418 w 5315711"/>
              <a:gd name="connsiteY299" fmla="*/ 994437 h 5099698"/>
              <a:gd name="connsiteX300" fmla="*/ 3110378 w 5315711"/>
              <a:gd name="connsiteY300" fmla="*/ 1015629 h 5099698"/>
              <a:gd name="connsiteX301" fmla="*/ 3101365 w 5315711"/>
              <a:gd name="connsiteY301" fmla="*/ 1037307 h 5099698"/>
              <a:gd name="connsiteX302" fmla="*/ 3090646 w 5315711"/>
              <a:gd name="connsiteY302" fmla="*/ 1058257 h 5099698"/>
              <a:gd name="connsiteX303" fmla="*/ 3079684 w 5315711"/>
              <a:gd name="connsiteY303" fmla="*/ 1078473 h 5099698"/>
              <a:gd name="connsiteX304" fmla="*/ 3067260 w 5315711"/>
              <a:gd name="connsiteY304" fmla="*/ 1098691 h 5099698"/>
              <a:gd name="connsiteX305" fmla="*/ 3053376 w 5315711"/>
              <a:gd name="connsiteY305" fmla="*/ 1118422 h 5099698"/>
              <a:gd name="connsiteX306" fmla="*/ 3038761 w 5315711"/>
              <a:gd name="connsiteY306" fmla="*/ 1136936 h 5099698"/>
              <a:gd name="connsiteX307" fmla="*/ 3022926 w 5315711"/>
              <a:gd name="connsiteY307" fmla="*/ 1155204 h 5099698"/>
              <a:gd name="connsiteX308" fmla="*/ 3006606 w 5315711"/>
              <a:gd name="connsiteY308" fmla="*/ 1172987 h 5099698"/>
              <a:gd name="connsiteX309" fmla="*/ 810625 w 5315711"/>
              <a:gd name="connsiteY309" fmla="*/ 3368967 h 5099698"/>
              <a:gd name="connsiteX310" fmla="*/ 792843 w 5315711"/>
              <a:gd name="connsiteY310" fmla="*/ 3385287 h 5099698"/>
              <a:gd name="connsiteX311" fmla="*/ 774331 w 5315711"/>
              <a:gd name="connsiteY311" fmla="*/ 3401365 h 5099698"/>
              <a:gd name="connsiteX312" fmla="*/ 755817 w 5315711"/>
              <a:gd name="connsiteY312" fmla="*/ 3415981 h 5099698"/>
              <a:gd name="connsiteX313" fmla="*/ 736330 w 5315711"/>
              <a:gd name="connsiteY313" fmla="*/ 3429621 h 5099698"/>
              <a:gd name="connsiteX314" fmla="*/ 716112 w 5315711"/>
              <a:gd name="connsiteY314" fmla="*/ 3442045 h 5099698"/>
              <a:gd name="connsiteX315" fmla="*/ 695652 w 5315711"/>
              <a:gd name="connsiteY315" fmla="*/ 3453251 h 5099698"/>
              <a:gd name="connsiteX316" fmla="*/ 674946 w 5315711"/>
              <a:gd name="connsiteY316" fmla="*/ 3463726 h 5099698"/>
              <a:gd name="connsiteX317" fmla="*/ 653268 w 5315711"/>
              <a:gd name="connsiteY317" fmla="*/ 3472739 h 5099698"/>
              <a:gd name="connsiteX318" fmla="*/ 632076 w 5315711"/>
              <a:gd name="connsiteY318" fmla="*/ 3480778 h 5099698"/>
              <a:gd name="connsiteX319" fmla="*/ 610152 w 5315711"/>
              <a:gd name="connsiteY319" fmla="*/ 3487600 h 5099698"/>
              <a:gd name="connsiteX320" fmla="*/ 587987 w 5315711"/>
              <a:gd name="connsiteY320" fmla="*/ 3493691 h 5099698"/>
              <a:gd name="connsiteX321" fmla="*/ 565577 w 5315711"/>
              <a:gd name="connsiteY321" fmla="*/ 3498561 h 5099698"/>
              <a:gd name="connsiteX322" fmla="*/ 542924 w 5315711"/>
              <a:gd name="connsiteY322" fmla="*/ 3502704 h 5099698"/>
              <a:gd name="connsiteX323" fmla="*/ 520514 w 5315711"/>
              <a:gd name="connsiteY323" fmla="*/ 3505141 h 5099698"/>
              <a:gd name="connsiteX324" fmla="*/ 497374 w 5315711"/>
              <a:gd name="connsiteY324" fmla="*/ 3506847 h 5099698"/>
              <a:gd name="connsiteX325" fmla="*/ 474477 w 5315711"/>
              <a:gd name="connsiteY325" fmla="*/ 3507335 h 5099698"/>
              <a:gd name="connsiteX326" fmla="*/ 451824 w 5315711"/>
              <a:gd name="connsiteY326" fmla="*/ 3506606 h 5099698"/>
              <a:gd name="connsiteX327" fmla="*/ 428927 w 5315711"/>
              <a:gd name="connsiteY327" fmla="*/ 3505145 h 5099698"/>
              <a:gd name="connsiteX328" fmla="*/ 406274 w 5315711"/>
              <a:gd name="connsiteY328" fmla="*/ 3502467 h 5099698"/>
              <a:gd name="connsiteX329" fmla="*/ 383865 w 5315711"/>
              <a:gd name="connsiteY329" fmla="*/ 3498570 h 5099698"/>
              <a:gd name="connsiteX330" fmla="*/ 361213 w 5315711"/>
              <a:gd name="connsiteY330" fmla="*/ 3493943 h 5099698"/>
              <a:gd name="connsiteX331" fmla="*/ 339290 w 5315711"/>
              <a:gd name="connsiteY331" fmla="*/ 3487610 h 5099698"/>
              <a:gd name="connsiteX332" fmla="*/ 317124 w 5315711"/>
              <a:gd name="connsiteY332" fmla="*/ 3481035 h 5099698"/>
              <a:gd name="connsiteX333" fmla="*/ 295446 w 5315711"/>
              <a:gd name="connsiteY333" fmla="*/ 3472997 h 5099698"/>
              <a:gd name="connsiteX334" fmla="*/ 274254 w 5315711"/>
              <a:gd name="connsiteY334" fmla="*/ 3463500 h 5099698"/>
              <a:gd name="connsiteX335" fmla="*/ 253795 w 5315711"/>
              <a:gd name="connsiteY335" fmla="*/ 3453269 h 5099698"/>
              <a:gd name="connsiteX336" fmla="*/ 233091 w 5315711"/>
              <a:gd name="connsiteY336" fmla="*/ 3441822 h 5099698"/>
              <a:gd name="connsiteX337" fmla="*/ 213117 w 5315711"/>
              <a:gd name="connsiteY337" fmla="*/ 3429644 h 5099698"/>
              <a:gd name="connsiteX338" fmla="*/ 193632 w 5315711"/>
              <a:gd name="connsiteY338" fmla="*/ 3416004 h 5099698"/>
              <a:gd name="connsiteX339" fmla="*/ 174876 w 5315711"/>
              <a:gd name="connsiteY339" fmla="*/ 3401633 h 5099698"/>
              <a:gd name="connsiteX340" fmla="*/ 156365 w 5315711"/>
              <a:gd name="connsiteY340" fmla="*/ 3385559 h 5099698"/>
              <a:gd name="connsiteX341" fmla="*/ 138828 w 5315711"/>
              <a:gd name="connsiteY341" fmla="*/ 3368995 h 5099698"/>
              <a:gd name="connsiteX342" fmla="*/ 122021 w 5315711"/>
              <a:gd name="connsiteY342" fmla="*/ 3351215 h 5099698"/>
              <a:gd name="connsiteX343" fmla="*/ 106190 w 5315711"/>
              <a:gd name="connsiteY343" fmla="*/ 3332947 h 5099698"/>
              <a:gd name="connsiteX344" fmla="*/ 91575 w 5315711"/>
              <a:gd name="connsiteY344" fmla="*/ 3313947 h 5099698"/>
              <a:gd name="connsiteX345" fmla="*/ 78179 w 5315711"/>
              <a:gd name="connsiteY345" fmla="*/ 3294705 h 5099698"/>
              <a:gd name="connsiteX346" fmla="*/ 65757 w 5315711"/>
              <a:gd name="connsiteY346" fmla="*/ 3274488 h 5099698"/>
              <a:gd name="connsiteX347" fmla="*/ 54553 w 5315711"/>
              <a:gd name="connsiteY347" fmla="*/ 3254028 h 5099698"/>
              <a:gd name="connsiteX348" fmla="*/ 44081 w 5315711"/>
              <a:gd name="connsiteY348" fmla="*/ 3233326 h 5099698"/>
              <a:gd name="connsiteX349" fmla="*/ 34582 w 5315711"/>
              <a:gd name="connsiteY349" fmla="*/ 3212133 h 5099698"/>
              <a:gd name="connsiteX350" fmla="*/ 26788 w 5315711"/>
              <a:gd name="connsiteY350" fmla="*/ 3190698 h 5099698"/>
              <a:gd name="connsiteX351" fmla="*/ 19969 w 5315711"/>
              <a:gd name="connsiteY351" fmla="*/ 3168289 h 5099698"/>
              <a:gd name="connsiteX352" fmla="*/ 13881 w 5315711"/>
              <a:gd name="connsiteY352" fmla="*/ 3146611 h 5099698"/>
              <a:gd name="connsiteX353" fmla="*/ 9010 w 5315711"/>
              <a:gd name="connsiteY353" fmla="*/ 3123715 h 5099698"/>
              <a:gd name="connsiteX354" fmla="*/ 5113 w 5315711"/>
              <a:gd name="connsiteY354" fmla="*/ 3101305 h 5099698"/>
              <a:gd name="connsiteX355" fmla="*/ 2435 w 5315711"/>
              <a:gd name="connsiteY355" fmla="*/ 3078653 h 5099698"/>
              <a:gd name="connsiteX356" fmla="*/ 731 w 5315711"/>
              <a:gd name="connsiteY356" fmla="*/ 3055512 h 5099698"/>
              <a:gd name="connsiteX357" fmla="*/ 0 w 5315711"/>
              <a:gd name="connsiteY357" fmla="*/ 3032859 h 5099698"/>
              <a:gd name="connsiteX358" fmla="*/ 732 w 5315711"/>
              <a:gd name="connsiteY358" fmla="*/ 3010205 h 5099698"/>
              <a:gd name="connsiteX359" fmla="*/ 2682 w 5315711"/>
              <a:gd name="connsiteY359" fmla="*/ 2987308 h 5099698"/>
              <a:gd name="connsiteX360" fmla="*/ 5119 w 5315711"/>
              <a:gd name="connsiteY360" fmla="*/ 2964899 h 5099698"/>
              <a:gd name="connsiteX361" fmla="*/ 9018 w 5315711"/>
              <a:gd name="connsiteY361" fmla="*/ 2942002 h 5099698"/>
              <a:gd name="connsiteX362" fmla="*/ 13890 w 5315711"/>
              <a:gd name="connsiteY362" fmla="*/ 2919594 h 5099698"/>
              <a:gd name="connsiteX363" fmla="*/ 19979 w 5315711"/>
              <a:gd name="connsiteY363" fmla="*/ 2897427 h 5099698"/>
              <a:gd name="connsiteX364" fmla="*/ 27045 w 5315711"/>
              <a:gd name="connsiteY364" fmla="*/ 2875747 h 5099698"/>
              <a:gd name="connsiteX365" fmla="*/ 34841 w 5315711"/>
              <a:gd name="connsiteY365" fmla="*/ 2854311 h 5099698"/>
              <a:gd name="connsiteX366" fmla="*/ 44097 w 5315711"/>
              <a:gd name="connsiteY366" fmla="*/ 2832876 h 5099698"/>
              <a:gd name="connsiteX367" fmla="*/ 54329 w 5315711"/>
              <a:gd name="connsiteY367" fmla="*/ 2811927 h 5099698"/>
              <a:gd name="connsiteX368" fmla="*/ 65777 w 5315711"/>
              <a:gd name="connsiteY368" fmla="*/ 2791711 h 5099698"/>
              <a:gd name="connsiteX369" fmla="*/ 78201 w 5315711"/>
              <a:gd name="connsiteY369" fmla="*/ 2771493 h 5099698"/>
              <a:gd name="connsiteX370" fmla="*/ 91842 w 5315711"/>
              <a:gd name="connsiteY370" fmla="*/ 2752006 h 5099698"/>
              <a:gd name="connsiteX371" fmla="*/ 106215 w 5315711"/>
              <a:gd name="connsiteY371" fmla="*/ 2733249 h 5099698"/>
              <a:gd name="connsiteX372" fmla="*/ 122292 w 5315711"/>
              <a:gd name="connsiteY372" fmla="*/ 2714736 h 5099698"/>
              <a:gd name="connsiteX373" fmla="*/ 138856 w 5315711"/>
              <a:gd name="connsiteY373" fmla="*/ 2697198 h 5099698"/>
              <a:gd name="connsiteX374" fmla="*/ 2334836 w 5315711"/>
              <a:gd name="connsiteY374" fmla="*/ 501218 h 5099698"/>
              <a:gd name="connsiteX375" fmla="*/ 2352376 w 5315711"/>
              <a:gd name="connsiteY375" fmla="*/ 484653 h 5099698"/>
              <a:gd name="connsiteX376" fmla="*/ 2370644 w 5315711"/>
              <a:gd name="connsiteY376" fmla="*/ 468819 h 5099698"/>
              <a:gd name="connsiteX377" fmla="*/ 2389401 w 5315711"/>
              <a:gd name="connsiteY377" fmla="*/ 454447 h 5099698"/>
              <a:gd name="connsiteX378" fmla="*/ 2409131 w 5315711"/>
              <a:gd name="connsiteY378" fmla="*/ 440563 h 5099698"/>
              <a:gd name="connsiteX379" fmla="*/ 2429350 w 5315711"/>
              <a:gd name="connsiteY379" fmla="*/ 428138 h 5099698"/>
              <a:gd name="connsiteX380" fmla="*/ 2449323 w 5315711"/>
              <a:gd name="connsiteY380" fmla="*/ 416933 h 5099698"/>
              <a:gd name="connsiteX381" fmla="*/ 2470515 w 5315711"/>
              <a:gd name="connsiteY381" fmla="*/ 406457 h 5099698"/>
              <a:gd name="connsiteX382" fmla="*/ 2491951 w 5315711"/>
              <a:gd name="connsiteY382" fmla="*/ 397201 h 5099698"/>
              <a:gd name="connsiteX383" fmla="*/ 2513387 w 5315711"/>
              <a:gd name="connsiteY383" fmla="*/ 389406 h 5099698"/>
              <a:gd name="connsiteX384" fmla="*/ 2535066 w 5315711"/>
              <a:gd name="connsiteY384" fmla="*/ 382341 h 5099698"/>
              <a:gd name="connsiteX385" fmla="*/ 2557233 w 5315711"/>
              <a:gd name="connsiteY385" fmla="*/ 376251 h 5099698"/>
              <a:gd name="connsiteX386" fmla="*/ 2579641 w 5315711"/>
              <a:gd name="connsiteY386" fmla="*/ 371379 h 5099698"/>
              <a:gd name="connsiteX387" fmla="*/ 2602538 w 5315711"/>
              <a:gd name="connsiteY387" fmla="*/ 367480 h 5099698"/>
              <a:gd name="connsiteX388" fmla="*/ 2624948 w 5315711"/>
              <a:gd name="connsiteY388" fmla="*/ 365042 h 5099698"/>
              <a:gd name="connsiteX389" fmla="*/ 2647600 w 5315711"/>
              <a:gd name="connsiteY389" fmla="*/ 363337 h 5099698"/>
              <a:gd name="connsiteX390" fmla="*/ 4302212 w 5315711"/>
              <a:gd name="connsiteY390" fmla="*/ 323604 h 5099698"/>
              <a:gd name="connsiteX391" fmla="*/ 4325105 w 5315711"/>
              <a:gd name="connsiteY391" fmla="*/ 324094 h 5099698"/>
              <a:gd name="connsiteX392" fmla="*/ 4347999 w 5315711"/>
              <a:gd name="connsiteY392" fmla="*/ 325557 h 5099698"/>
              <a:gd name="connsiteX393" fmla="*/ 4370892 w 5315711"/>
              <a:gd name="connsiteY393" fmla="*/ 328483 h 5099698"/>
              <a:gd name="connsiteX394" fmla="*/ 4393055 w 5315711"/>
              <a:gd name="connsiteY394" fmla="*/ 332138 h 5099698"/>
              <a:gd name="connsiteX395" fmla="*/ 4415705 w 5315711"/>
              <a:gd name="connsiteY395" fmla="*/ 336768 h 5099698"/>
              <a:gd name="connsiteX396" fmla="*/ 4437624 w 5315711"/>
              <a:gd name="connsiteY396" fmla="*/ 343104 h 5099698"/>
              <a:gd name="connsiteX397" fmla="*/ 4459544 w 5315711"/>
              <a:gd name="connsiteY397" fmla="*/ 349925 h 5099698"/>
              <a:gd name="connsiteX398" fmla="*/ 4481464 w 5315711"/>
              <a:gd name="connsiteY398" fmla="*/ 358207 h 5099698"/>
              <a:gd name="connsiteX399" fmla="*/ 4502653 w 5315711"/>
              <a:gd name="connsiteY399" fmla="*/ 367221 h 5099698"/>
              <a:gd name="connsiteX400" fmla="*/ 4523355 w 5315711"/>
              <a:gd name="connsiteY400" fmla="*/ 377695 h 5099698"/>
              <a:gd name="connsiteX401" fmla="*/ 4544058 w 5315711"/>
              <a:gd name="connsiteY401" fmla="*/ 389145 h 5099698"/>
              <a:gd name="connsiteX402" fmla="*/ 4564030 w 5315711"/>
              <a:gd name="connsiteY402" fmla="*/ 401324 h 5099698"/>
              <a:gd name="connsiteX403" fmla="*/ 4583515 w 5315711"/>
              <a:gd name="connsiteY403" fmla="*/ 414965 h 5099698"/>
              <a:gd name="connsiteX404" fmla="*/ 4602514 w 5315711"/>
              <a:gd name="connsiteY404" fmla="*/ 429579 h 5099698"/>
              <a:gd name="connsiteX405" fmla="*/ 4620293 w 5315711"/>
              <a:gd name="connsiteY405" fmla="*/ 445411 h 5099698"/>
              <a:gd name="connsiteX406" fmla="*/ 4638561 w 5315711"/>
              <a:gd name="connsiteY406" fmla="*/ 462219 h 5099698"/>
              <a:gd name="connsiteX407" fmla="*/ 4654881 w 5315711"/>
              <a:gd name="connsiteY407" fmla="*/ 479999 h 5099698"/>
              <a:gd name="connsiteX408" fmla="*/ 4670714 w 5315711"/>
              <a:gd name="connsiteY408" fmla="*/ 497780 h 5099698"/>
              <a:gd name="connsiteX409" fmla="*/ 4685328 w 5315711"/>
              <a:gd name="connsiteY409" fmla="*/ 516777 h 5099698"/>
              <a:gd name="connsiteX410" fmla="*/ 4698968 w 5315711"/>
              <a:gd name="connsiteY410" fmla="*/ 536263 h 5099698"/>
              <a:gd name="connsiteX411" fmla="*/ 4711148 w 5315711"/>
              <a:gd name="connsiteY411" fmla="*/ 556235 h 5099698"/>
              <a:gd name="connsiteX412" fmla="*/ 4722597 w 5315711"/>
              <a:gd name="connsiteY412" fmla="*/ 576937 h 5099698"/>
              <a:gd name="connsiteX413" fmla="*/ 4733072 w 5315711"/>
              <a:gd name="connsiteY413" fmla="*/ 597639 h 5099698"/>
              <a:gd name="connsiteX414" fmla="*/ 4742085 w 5315711"/>
              <a:gd name="connsiteY414" fmla="*/ 618829 h 5099698"/>
              <a:gd name="connsiteX415" fmla="*/ 4750368 w 5315711"/>
              <a:gd name="connsiteY415" fmla="*/ 640749 h 5099698"/>
              <a:gd name="connsiteX416" fmla="*/ 4757189 w 5315711"/>
              <a:gd name="connsiteY416" fmla="*/ 662669 h 5099698"/>
              <a:gd name="connsiteX417" fmla="*/ 4763524 w 5315711"/>
              <a:gd name="connsiteY417" fmla="*/ 684587 h 5099698"/>
              <a:gd name="connsiteX418" fmla="*/ 4768154 w 5315711"/>
              <a:gd name="connsiteY418" fmla="*/ 707238 h 5099698"/>
              <a:gd name="connsiteX419" fmla="*/ 4771809 w 5315711"/>
              <a:gd name="connsiteY419" fmla="*/ 729401 h 5099698"/>
              <a:gd name="connsiteX420" fmla="*/ 4774735 w 5315711"/>
              <a:gd name="connsiteY420" fmla="*/ 752294 h 5099698"/>
              <a:gd name="connsiteX421" fmla="*/ 4776198 w 5315711"/>
              <a:gd name="connsiteY421" fmla="*/ 775187 h 5099698"/>
              <a:gd name="connsiteX422" fmla="*/ 4776688 w 5315711"/>
              <a:gd name="connsiteY422" fmla="*/ 798081 h 5099698"/>
              <a:gd name="connsiteX423" fmla="*/ 4776204 w 5315711"/>
              <a:gd name="connsiteY423" fmla="*/ 820974 h 5099698"/>
              <a:gd name="connsiteX424" fmla="*/ 4774502 w 5315711"/>
              <a:gd name="connsiteY424" fmla="*/ 843623 h 5099698"/>
              <a:gd name="connsiteX425" fmla="*/ 4772069 w 5315711"/>
              <a:gd name="connsiteY425" fmla="*/ 866029 h 5099698"/>
              <a:gd name="connsiteX426" fmla="*/ 4768175 w 5315711"/>
              <a:gd name="connsiteY426" fmla="*/ 888921 h 5099698"/>
              <a:gd name="connsiteX427" fmla="*/ 4763063 w 5315711"/>
              <a:gd name="connsiteY427" fmla="*/ 911084 h 5099698"/>
              <a:gd name="connsiteX428" fmla="*/ 4757220 w 5315711"/>
              <a:gd name="connsiteY428" fmla="*/ 933489 h 5099698"/>
              <a:gd name="connsiteX429" fmla="*/ 4750160 w 5315711"/>
              <a:gd name="connsiteY429" fmla="*/ 955164 h 5099698"/>
              <a:gd name="connsiteX430" fmla="*/ 4742368 w 5315711"/>
              <a:gd name="connsiteY430" fmla="*/ 976594 h 5099698"/>
              <a:gd name="connsiteX431" fmla="*/ 4732873 w 5315711"/>
              <a:gd name="connsiteY431" fmla="*/ 997782 h 5099698"/>
              <a:gd name="connsiteX432" fmla="*/ 4722646 w 5315711"/>
              <a:gd name="connsiteY432" fmla="*/ 1019212 h 5099698"/>
              <a:gd name="connsiteX433" fmla="*/ 4711689 w 5315711"/>
              <a:gd name="connsiteY433" fmla="*/ 1039426 h 5099698"/>
              <a:gd name="connsiteX434" fmla="*/ 4698784 w 5315711"/>
              <a:gd name="connsiteY434" fmla="*/ 1059150 h 5099698"/>
              <a:gd name="connsiteX435" fmla="*/ 4684905 w 5315711"/>
              <a:gd name="connsiteY435" fmla="*/ 1078876 h 5099698"/>
              <a:gd name="connsiteX436" fmla="*/ 4670538 w 5315711"/>
              <a:gd name="connsiteY436" fmla="*/ 1097628 h 5099698"/>
              <a:gd name="connsiteX437" fmla="*/ 4654953 w 5315711"/>
              <a:gd name="connsiteY437" fmla="*/ 1116135 h 5099698"/>
              <a:gd name="connsiteX438" fmla="*/ 4638394 w 5315711"/>
              <a:gd name="connsiteY438" fmla="*/ 1133668 h 5099698"/>
              <a:gd name="connsiteX439" fmla="*/ 975907 w 5315711"/>
              <a:gd name="connsiteY439" fmla="*/ 4796155 h 5099698"/>
              <a:gd name="connsiteX440" fmla="*/ 958373 w 5315711"/>
              <a:gd name="connsiteY440" fmla="*/ 4812714 h 5099698"/>
              <a:gd name="connsiteX441" fmla="*/ 939867 w 5315711"/>
              <a:gd name="connsiteY441" fmla="*/ 4828299 h 5099698"/>
              <a:gd name="connsiteX442" fmla="*/ 921115 w 5315711"/>
              <a:gd name="connsiteY442" fmla="*/ 4842665 h 5099698"/>
              <a:gd name="connsiteX443" fmla="*/ 901390 w 5315711"/>
              <a:gd name="connsiteY443" fmla="*/ 4856544 h 5099698"/>
              <a:gd name="connsiteX444" fmla="*/ 881663 w 5315711"/>
              <a:gd name="connsiteY444" fmla="*/ 4869451 h 5099698"/>
              <a:gd name="connsiteX445" fmla="*/ 861451 w 5315711"/>
              <a:gd name="connsiteY445" fmla="*/ 4880408 h 5099698"/>
              <a:gd name="connsiteX446" fmla="*/ 840020 w 5315711"/>
              <a:gd name="connsiteY446" fmla="*/ 4890635 h 5099698"/>
              <a:gd name="connsiteX447" fmla="*/ 818832 w 5315711"/>
              <a:gd name="connsiteY447" fmla="*/ 4900131 h 5099698"/>
              <a:gd name="connsiteX448" fmla="*/ 797402 w 5315711"/>
              <a:gd name="connsiteY448" fmla="*/ 4907922 h 5099698"/>
              <a:gd name="connsiteX449" fmla="*/ 775727 w 5315711"/>
              <a:gd name="connsiteY449" fmla="*/ 4914982 h 5099698"/>
              <a:gd name="connsiteX450" fmla="*/ 753323 w 5315711"/>
              <a:gd name="connsiteY450" fmla="*/ 4920825 h 5099698"/>
              <a:gd name="connsiteX451" fmla="*/ 731160 w 5315711"/>
              <a:gd name="connsiteY451" fmla="*/ 4925936 h 5099698"/>
              <a:gd name="connsiteX452" fmla="*/ 708267 w 5315711"/>
              <a:gd name="connsiteY452" fmla="*/ 4929831 h 5099698"/>
              <a:gd name="connsiteX453" fmla="*/ 685861 w 5315711"/>
              <a:gd name="connsiteY453" fmla="*/ 4932264 h 5099698"/>
              <a:gd name="connsiteX454" fmla="*/ 663212 w 5315711"/>
              <a:gd name="connsiteY454" fmla="*/ 4933966 h 5099698"/>
              <a:gd name="connsiteX455" fmla="*/ 640319 w 5315711"/>
              <a:gd name="connsiteY455" fmla="*/ 4934450 h 5099698"/>
              <a:gd name="connsiteX456" fmla="*/ 617425 w 5315711"/>
              <a:gd name="connsiteY456" fmla="*/ 4933960 h 5099698"/>
              <a:gd name="connsiteX457" fmla="*/ 594533 w 5315711"/>
              <a:gd name="connsiteY457" fmla="*/ 4932496 h 5099698"/>
              <a:gd name="connsiteX458" fmla="*/ 571639 w 5315711"/>
              <a:gd name="connsiteY458" fmla="*/ 4929572 h 5099698"/>
              <a:gd name="connsiteX459" fmla="*/ 549477 w 5315711"/>
              <a:gd name="connsiteY459" fmla="*/ 4925916 h 5099698"/>
              <a:gd name="connsiteX460" fmla="*/ 526825 w 5315711"/>
              <a:gd name="connsiteY460" fmla="*/ 4921286 h 5099698"/>
              <a:gd name="connsiteX461" fmla="*/ 504907 w 5315711"/>
              <a:gd name="connsiteY461" fmla="*/ 4914951 h 5099698"/>
              <a:gd name="connsiteX462" fmla="*/ 482987 w 5315711"/>
              <a:gd name="connsiteY462" fmla="*/ 4908130 h 5099698"/>
              <a:gd name="connsiteX463" fmla="*/ 461068 w 5315711"/>
              <a:gd name="connsiteY463" fmla="*/ 4899847 h 5099698"/>
              <a:gd name="connsiteX464" fmla="*/ 439878 w 5315711"/>
              <a:gd name="connsiteY464" fmla="*/ 4890833 h 5099698"/>
              <a:gd name="connsiteX465" fmla="*/ 419175 w 5315711"/>
              <a:gd name="connsiteY465" fmla="*/ 4880358 h 5099698"/>
              <a:gd name="connsiteX466" fmla="*/ 398473 w 5315711"/>
              <a:gd name="connsiteY466" fmla="*/ 4868910 h 5099698"/>
              <a:gd name="connsiteX467" fmla="*/ 378501 w 5315711"/>
              <a:gd name="connsiteY467" fmla="*/ 4856730 h 5099698"/>
              <a:gd name="connsiteX468" fmla="*/ 359016 w 5315711"/>
              <a:gd name="connsiteY468" fmla="*/ 4843090 h 5099698"/>
              <a:gd name="connsiteX469" fmla="*/ 340018 w 5315711"/>
              <a:gd name="connsiteY469" fmla="*/ 4828476 h 5099698"/>
              <a:gd name="connsiteX470" fmla="*/ 322237 w 5315711"/>
              <a:gd name="connsiteY470" fmla="*/ 4812643 h 5099698"/>
              <a:gd name="connsiteX471" fmla="*/ 304457 w 5315711"/>
              <a:gd name="connsiteY471" fmla="*/ 4796323 h 5099698"/>
              <a:gd name="connsiteX472" fmla="*/ 287649 w 5315711"/>
              <a:gd name="connsiteY472" fmla="*/ 4778056 h 5099698"/>
              <a:gd name="connsiteX473" fmla="*/ 271818 w 5315711"/>
              <a:gd name="connsiteY473" fmla="*/ 4760275 h 5099698"/>
              <a:gd name="connsiteX474" fmla="*/ 257203 w 5315711"/>
              <a:gd name="connsiteY474" fmla="*/ 4741277 h 5099698"/>
              <a:gd name="connsiteX475" fmla="*/ 243562 w 5315711"/>
              <a:gd name="connsiteY475" fmla="*/ 4721791 h 5099698"/>
              <a:gd name="connsiteX476" fmla="*/ 231383 w 5315711"/>
              <a:gd name="connsiteY476" fmla="*/ 4701820 h 5099698"/>
              <a:gd name="connsiteX477" fmla="*/ 219934 w 5315711"/>
              <a:gd name="connsiteY477" fmla="*/ 4681117 h 5099698"/>
              <a:gd name="connsiteX478" fmla="*/ 209459 w 5315711"/>
              <a:gd name="connsiteY478" fmla="*/ 4660415 h 5099698"/>
              <a:gd name="connsiteX479" fmla="*/ 200446 w 5315711"/>
              <a:gd name="connsiteY479" fmla="*/ 4639225 h 5099698"/>
              <a:gd name="connsiteX480" fmla="*/ 192163 w 5315711"/>
              <a:gd name="connsiteY480" fmla="*/ 4617306 h 5099698"/>
              <a:gd name="connsiteX481" fmla="*/ 185342 w 5315711"/>
              <a:gd name="connsiteY481" fmla="*/ 4595386 h 5099698"/>
              <a:gd name="connsiteX482" fmla="*/ 179006 w 5315711"/>
              <a:gd name="connsiteY482" fmla="*/ 4573467 h 5099698"/>
              <a:gd name="connsiteX483" fmla="*/ 174377 w 5315711"/>
              <a:gd name="connsiteY483" fmla="*/ 4550816 h 5099698"/>
              <a:gd name="connsiteX484" fmla="*/ 170721 w 5315711"/>
              <a:gd name="connsiteY484" fmla="*/ 4528654 h 5099698"/>
              <a:gd name="connsiteX485" fmla="*/ 167797 w 5315711"/>
              <a:gd name="connsiteY485" fmla="*/ 4505759 h 5099698"/>
              <a:gd name="connsiteX486" fmla="*/ 166332 w 5315711"/>
              <a:gd name="connsiteY486" fmla="*/ 4482867 h 5099698"/>
              <a:gd name="connsiteX487" fmla="*/ 165843 w 5315711"/>
              <a:gd name="connsiteY487" fmla="*/ 4459974 h 5099698"/>
              <a:gd name="connsiteX488" fmla="*/ 166327 w 5315711"/>
              <a:gd name="connsiteY488" fmla="*/ 4437080 h 5099698"/>
              <a:gd name="connsiteX489" fmla="*/ 168029 w 5315711"/>
              <a:gd name="connsiteY489" fmla="*/ 4414432 h 5099698"/>
              <a:gd name="connsiteX490" fmla="*/ 170705 w 5315711"/>
              <a:gd name="connsiteY490" fmla="*/ 4392269 h 5099698"/>
              <a:gd name="connsiteX491" fmla="*/ 174600 w 5315711"/>
              <a:gd name="connsiteY491" fmla="*/ 4369376 h 5099698"/>
              <a:gd name="connsiteX492" fmla="*/ 179469 w 5315711"/>
              <a:gd name="connsiteY492" fmla="*/ 4346971 h 5099698"/>
              <a:gd name="connsiteX493" fmla="*/ 185311 w 5315711"/>
              <a:gd name="connsiteY493" fmla="*/ 4324565 h 5099698"/>
              <a:gd name="connsiteX494" fmla="*/ 192371 w 5315711"/>
              <a:gd name="connsiteY494" fmla="*/ 4302892 h 5099698"/>
              <a:gd name="connsiteX495" fmla="*/ 200162 w 5315711"/>
              <a:gd name="connsiteY495" fmla="*/ 4281460 h 5099698"/>
              <a:gd name="connsiteX496" fmla="*/ 209658 w 5315711"/>
              <a:gd name="connsiteY496" fmla="*/ 4260272 h 5099698"/>
              <a:gd name="connsiteX497" fmla="*/ 219884 w 5315711"/>
              <a:gd name="connsiteY497" fmla="*/ 4238841 h 5099698"/>
              <a:gd name="connsiteX498" fmla="*/ 231329 w 5315711"/>
              <a:gd name="connsiteY498" fmla="*/ 4219117 h 5099698"/>
              <a:gd name="connsiteX499" fmla="*/ 243748 w 5315711"/>
              <a:gd name="connsiteY499" fmla="*/ 4198903 h 5099698"/>
              <a:gd name="connsiteX500" fmla="*/ 257627 w 5315711"/>
              <a:gd name="connsiteY500" fmla="*/ 4179177 h 5099698"/>
              <a:gd name="connsiteX501" fmla="*/ 271995 w 5315711"/>
              <a:gd name="connsiteY501" fmla="*/ 4160427 h 5099698"/>
              <a:gd name="connsiteX502" fmla="*/ 287578 w 5315711"/>
              <a:gd name="connsiteY502" fmla="*/ 4141920 h 5099698"/>
              <a:gd name="connsiteX503" fmla="*/ 304138 w 5315711"/>
              <a:gd name="connsiteY503" fmla="*/ 4124386 h 5099698"/>
              <a:gd name="connsiteX504" fmla="*/ 3966625 w 5315711"/>
              <a:gd name="connsiteY504" fmla="*/ 461899 h 5099698"/>
              <a:gd name="connsiteX505" fmla="*/ 3984158 w 5315711"/>
              <a:gd name="connsiteY505" fmla="*/ 445340 h 5099698"/>
              <a:gd name="connsiteX506" fmla="*/ 4002666 w 5315711"/>
              <a:gd name="connsiteY506" fmla="*/ 429755 h 5099698"/>
              <a:gd name="connsiteX507" fmla="*/ 4021416 w 5315711"/>
              <a:gd name="connsiteY507" fmla="*/ 415388 h 5099698"/>
              <a:gd name="connsiteX508" fmla="*/ 4041143 w 5315711"/>
              <a:gd name="connsiteY508" fmla="*/ 401509 h 5099698"/>
              <a:gd name="connsiteX509" fmla="*/ 4061354 w 5315711"/>
              <a:gd name="connsiteY509" fmla="*/ 389091 h 5099698"/>
              <a:gd name="connsiteX510" fmla="*/ 4081080 w 5315711"/>
              <a:gd name="connsiteY510" fmla="*/ 377646 h 5099698"/>
              <a:gd name="connsiteX511" fmla="*/ 4102511 w 5315711"/>
              <a:gd name="connsiteY511" fmla="*/ 367420 h 5099698"/>
              <a:gd name="connsiteX512" fmla="*/ 4123698 w 5315711"/>
              <a:gd name="connsiteY512" fmla="*/ 357924 h 5099698"/>
              <a:gd name="connsiteX513" fmla="*/ 4145130 w 5315711"/>
              <a:gd name="connsiteY513" fmla="*/ 350134 h 5099698"/>
              <a:gd name="connsiteX514" fmla="*/ 4166804 w 5315711"/>
              <a:gd name="connsiteY514" fmla="*/ 343072 h 5099698"/>
              <a:gd name="connsiteX515" fmla="*/ 4189209 w 5315711"/>
              <a:gd name="connsiteY515" fmla="*/ 337230 h 5099698"/>
              <a:gd name="connsiteX516" fmla="*/ 4211615 w 5315711"/>
              <a:gd name="connsiteY516" fmla="*/ 332361 h 5099698"/>
              <a:gd name="connsiteX517" fmla="*/ 4234507 w 5315711"/>
              <a:gd name="connsiteY517" fmla="*/ 328467 h 5099698"/>
              <a:gd name="connsiteX518" fmla="*/ 4256670 w 5315711"/>
              <a:gd name="connsiteY518" fmla="*/ 325791 h 5099698"/>
              <a:gd name="connsiteX519" fmla="*/ 4279319 w 5315711"/>
              <a:gd name="connsiteY519" fmla="*/ 324088 h 5099698"/>
              <a:gd name="connsiteX520" fmla="*/ 1441367 w 5315711"/>
              <a:gd name="connsiteY520" fmla="*/ 0 h 5099698"/>
              <a:gd name="connsiteX521" fmla="*/ 1464271 w 5315711"/>
              <a:gd name="connsiteY521" fmla="*/ 478 h 5099698"/>
              <a:gd name="connsiteX522" fmla="*/ 1487176 w 5315711"/>
              <a:gd name="connsiteY522" fmla="*/ 1930 h 5099698"/>
              <a:gd name="connsiteX523" fmla="*/ 1509593 w 5315711"/>
              <a:gd name="connsiteY523" fmla="*/ 4358 h 5099698"/>
              <a:gd name="connsiteX524" fmla="*/ 1532496 w 5315711"/>
              <a:gd name="connsiteY524" fmla="*/ 8248 h 5099698"/>
              <a:gd name="connsiteX525" fmla="*/ 1554912 w 5315711"/>
              <a:gd name="connsiteY525" fmla="*/ 13112 h 5099698"/>
              <a:gd name="connsiteX526" fmla="*/ 1577083 w 5315711"/>
              <a:gd name="connsiteY526" fmla="*/ 19195 h 5099698"/>
              <a:gd name="connsiteX527" fmla="*/ 1598767 w 5315711"/>
              <a:gd name="connsiteY527" fmla="*/ 26253 h 5099698"/>
              <a:gd name="connsiteX528" fmla="*/ 1620207 w 5315711"/>
              <a:gd name="connsiteY528" fmla="*/ 34041 h 5099698"/>
              <a:gd name="connsiteX529" fmla="*/ 1641646 w 5315711"/>
              <a:gd name="connsiteY529" fmla="*/ 43292 h 5099698"/>
              <a:gd name="connsiteX530" fmla="*/ 1662597 w 5315711"/>
              <a:gd name="connsiteY530" fmla="*/ 54005 h 5099698"/>
              <a:gd name="connsiteX531" fmla="*/ 1682817 w 5315711"/>
              <a:gd name="connsiteY531" fmla="*/ 64962 h 5099698"/>
              <a:gd name="connsiteX532" fmla="*/ 1703036 w 5315711"/>
              <a:gd name="connsiteY532" fmla="*/ 77381 h 5099698"/>
              <a:gd name="connsiteX533" fmla="*/ 1722525 w 5315711"/>
              <a:gd name="connsiteY533" fmla="*/ 91019 h 5099698"/>
              <a:gd name="connsiteX534" fmla="*/ 1741282 w 5315711"/>
              <a:gd name="connsiteY534" fmla="*/ 105387 h 5099698"/>
              <a:gd name="connsiteX535" fmla="*/ 1759794 w 5315711"/>
              <a:gd name="connsiteY535" fmla="*/ 121462 h 5099698"/>
              <a:gd name="connsiteX536" fmla="*/ 1777332 w 5315711"/>
              <a:gd name="connsiteY536" fmla="*/ 138024 h 5099698"/>
              <a:gd name="connsiteX537" fmla="*/ 1793893 w 5315711"/>
              <a:gd name="connsiteY537" fmla="*/ 155562 h 5099698"/>
              <a:gd name="connsiteX538" fmla="*/ 1809969 w 5315711"/>
              <a:gd name="connsiteY538" fmla="*/ 174074 h 5099698"/>
              <a:gd name="connsiteX539" fmla="*/ 1824338 w 5315711"/>
              <a:gd name="connsiteY539" fmla="*/ 192831 h 5099698"/>
              <a:gd name="connsiteX540" fmla="*/ 1837974 w 5315711"/>
              <a:gd name="connsiteY540" fmla="*/ 212320 h 5099698"/>
              <a:gd name="connsiteX541" fmla="*/ 1850394 w 5315711"/>
              <a:gd name="connsiteY541" fmla="*/ 232539 h 5099698"/>
              <a:gd name="connsiteX542" fmla="*/ 1861594 w 5315711"/>
              <a:gd name="connsiteY542" fmla="*/ 253002 h 5099698"/>
              <a:gd name="connsiteX543" fmla="*/ 1872064 w 5315711"/>
              <a:gd name="connsiteY543" fmla="*/ 273710 h 5099698"/>
              <a:gd name="connsiteX544" fmla="*/ 1881314 w 5315711"/>
              <a:gd name="connsiteY544" fmla="*/ 295149 h 5099698"/>
              <a:gd name="connsiteX545" fmla="*/ 1889104 w 5315711"/>
              <a:gd name="connsiteY545" fmla="*/ 316590 h 5099698"/>
              <a:gd name="connsiteX546" fmla="*/ 1896162 w 5315711"/>
              <a:gd name="connsiteY546" fmla="*/ 338273 h 5099698"/>
              <a:gd name="connsiteX547" fmla="*/ 1902244 w 5315711"/>
              <a:gd name="connsiteY547" fmla="*/ 360444 h 5099698"/>
              <a:gd name="connsiteX548" fmla="*/ 1907109 w 5315711"/>
              <a:gd name="connsiteY548" fmla="*/ 382861 h 5099698"/>
              <a:gd name="connsiteX549" fmla="*/ 1910999 w 5315711"/>
              <a:gd name="connsiteY549" fmla="*/ 405763 h 5099698"/>
              <a:gd name="connsiteX550" fmla="*/ 1913426 w 5315711"/>
              <a:gd name="connsiteY550" fmla="*/ 428181 h 5099698"/>
              <a:gd name="connsiteX551" fmla="*/ 1914878 w 5315711"/>
              <a:gd name="connsiteY551" fmla="*/ 451084 h 5099698"/>
              <a:gd name="connsiteX552" fmla="*/ 1915356 w 5315711"/>
              <a:gd name="connsiteY552" fmla="*/ 473989 h 5099698"/>
              <a:gd name="connsiteX553" fmla="*/ 1914860 w 5315711"/>
              <a:gd name="connsiteY553" fmla="*/ 496894 h 5099698"/>
              <a:gd name="connsiteX554" fmla="*/ 1913632 w 5315711"/>
              <a:gd name="connsiteY554" fmla="*/ 519556 h 5099698"/>
              <a:gd name="connsiteX555" fmla="*/ 1910943 w 5315711"/>
              <a:gd name="connsiteY555" fmla="*/ 542219 h 5099698"/>
              <a:gd name="connsiteX556" fmla="*/ 1906792 w 5315711"/>
              <a:gd name="connsiteY556" fmla="*/ 564881 h 5099698"/>
              <a:gd name="connsiteX557" fmla="*/ 1902153 w 5315711"/>
              <a:gd name="connsiteY557" fmla="*/ 587543 h 5099698"/>
              <a:gd name="connsiteX558" fmla="*/ 1896052 w 5315711"/>
              <a:gd name="connsiteY558" fmla="*/ 609233 h 5099698"/>
              <a:gd name="connsiteX559" fmla="*/ 1888977 w 5315711"/>
              <a:gd name="connsiteY559" fmla="*/ 631410 h 5099698"/>
              <a:gd name="connsiteX560" fmla="*/ 1881170 w 5315711"/>
              <a:gd name="connsiteY560" fmla="*/ 652856 h 5099698"/>
              <a:gd name="connsiteX561" fmla="*/ 1871903 w 5315711"/>
              <a:gd name="connsiteY561" fmla="*/ 674303 h 5099698"/>
              <a:gd name="connsiteX562" fmla="*/ 1861173 w 5315711"/>
              <a:gd name="connsiteY562" fmla="*/ 695263 h 5099698"/>
              <a:gd name="connsiteX563" fmla="*/ 1850200 w 5315711"/>
              <a:gd name="connsiteY563" fmla="*/ 715492 h 5099698"/>
              <a:gd name="connsiteX564" fmla="*/ 1837764 w 5315711"/>
              <a:gd name="connsiteY564" fmla="*/ 735722 h 5099698"/>
              <a:gd name="connsiteX565" fmla="*/ 1824355 w 5315711"/>
              <a:gd name="connsiteY565" fmla="*/ 754977 h 5099698"/>
              <a:gd name="connsiteX566" fmla="*/ 1809483 w 5315711"/>
              <a:gd name="connsiteY566" fmla="*/ 774232 h 5099698"/>
              <a:gd name="connsiteX567" fmla="*/ 1793393 w 5315711"/>
              <a:gd name="connsiteY567" fmla="*/ 792270 h 5099698"/>
              <a:gd name="connsiteX568" fmla="*/ 1777061 w 5315711"/>
              <a:gd name="connsiteY568" fmla="*/ 810065 h 5099698"/>
              <a:gd name="connsiteX569" fmla="*/ 937038 w 5315711"/>
              <a:gd name="connsiteY569" fmla="*/ 1650088 h 5099698"/>
              <a:gd name="connsiteX570" fmla="*/ 919243 w 5315711"/>
              <a:gd name="connsiteY570" fmla="*/ 1666420 h 5099698"/>
              <a:gd name="connsiteX571" fmla="*/ 901448 w 5315711"/>
              <a:gd name="connsiteY571" fmla="*/ 1682266 h 5099698"/>
              <a:gd name="connsiteX572" fmla="*/ 882194 w 5315711"/>
              <a:gd name="connsiteY572" fmla="*/ 1697138 h 5099698"/>
              <a:gd name="connsiteX573" fmla="*/ 862694 w 5315711"/>
              <a:gd name="connsiteY573" fmla="*/ 1710792 h 5099698"/>
              <a:gd name="connsiteX574" fmla="*/ 842709 w 5315711"/>
              <a:gd name="connsiteY574" fmla="*/ 1722983 h 5099698"/>
              <a:gd name="connsiteX575" fmla="*/ 822235 w 5315711"/>
              <a:gd name="connsiteY575" fmla="*/ 1734200 h 5099698"/>
              <a:gd name="connsiteX576" fmla="*/ 801520 w 5315711"/>
              <a:gd name="connsiteY576" fmla="*/ 1744685 h 5099698"/>
              <a:gd name="connsiteX577" fmla="*/ 780072 w 5315711"/>
              <a:gd name="connsiteY577" fmla="*/ 1753954 h 5099698"/>
              <a:gd name="connsiteX578" fmla="*/ 758383 w 5315711"/>
              <a:gd name="connsiteY578" fmla="*/ 1762003 h 5099698"/>
              <a:gd name="connsiteX579" fmla="*/ 736450 w 5315711"/>
              <a:gd name="connsiteY579" fmla="*/ 1768835 h 5099698"/>
              <a:gd name="connsiteX580" fmla="*/ 714517 w 5315711"/>
              <a:gd name="connsiteY580" fmla="*/ 1775179 h 5099698"/>
              <a:gd name="connsiteX581" fmla="*/ 691854 w 5315711"/>
              <a:gd name="connsiteY581" fmla="*/ 1779818 h 5099698"/>
              <a:gd name="connsiteX582" fmla="*/ 669435 w 5315711"/>
              <a:gd name="connsiteY582" fmla="*/ 1783726 h 5099698"/>
              <a:gd name="connsiteX583" fmla="*/ 646773 w 5315711"/>
              <a:gd name="connsiteY583" fmla="*/ 1786415 h 5099698"/>
              <a:gd name="connsiteX584" fmla="*/ 623867 w 5315711"/>
              <a:gd name="connsiteY584" fmla="*/ 1787888 h 5099698"/>
              <a:gd name="connsiteX585" fmla="*/ 600962 w 5315711"/>
              <a:gd name="connsiteY585" fmla="*/ 1788383 h 5099698"/>
              <a:gd name="connsiteX586" fmla="*/ 578058 w 5315711"/>
              <a:gd name="connsiteY586" fmla="*/ 1787905 h 5099698"/>
              <a:gd name="connsiteX587" fmla="*/ 555153 w 5315711"/>
              <a:gd name="connsiteY587" fmla="*/ 1786454 h 5099698"/>
              <a:gd name="connsiteX588" fmla="*/ 532980 w 5315711"/>
              <a:gd name="connsiteY588" fmla="*/ 1783782 h 5099698"/>
              <a:gd name="connsiteX589" fmla="*/ 510077 w 5315711"/>
              <a:gd name="connsiteY589" fmla="*/ 1779892 h 5099698"/>
              <a:gd name="connsiteX590" fmla="*/ 487661 w 5315711"/>
              <a:gd name="connsiteY590" fmla="*/ 1775027 h 5099698"/>
              <a:gd name="connsiteX591" fmla="*/ 465489 w 5315711"/>
              <a:gd name="connsiteY591" fmla="*/ 1768946 h 5099698"/>
              <a:gd name="connsiteX592" fmla="*/ 443807 w 5315711"/>
              <a:gd name="connsiteY592" fmla="*/ 1761887 h 5099698"/>
              <a:gd name="connsiteX593" fmla="*/ 422366 w 5315711"/>
              <a:gd name="connsiteY593" fmla="*/ 1754098 h 5099698"/>
              <a:gd name="connsiteX594" fmla="*/ 400926 w 5315711"/>
              <a:gd name="connsiteY594" fmla="*/ 1744847 h 5099698"/>
              <a:gd name="connsiteX595" fmla="*/ 379975 w 5315711"/>
              <a:gd name="connsiteY595" fmla="*/ 1734621 h 5099698"/>
              <a:gd name="connsiteX596" fmla="*/ 359512 w 5315711"/>
              <a:gd name="connsiteY596" fmla="*/ 1723421 h 5099698"/>
              <a:gd name="connsiteX597" fmla="*/ 339536 w 5315711"/>
              <a:gd name="connsiteY597" fmla="*/ 1710758 h 5099698"/>
              <a:gd name="connsiteX598" fmla="*/ 320048 w 5315711"/>
              <a:gd name="connsiteY598" fmla="*/ 1697121 h 5099698"/>
              <a:gd name="connsiteX599" fmla="*/ 301291 w 5315711"/>
              <a:gd name="connsiteY599" fmla="*/ 1682752 h 5099698"/>
              <a:gd name="connsiteX600" fmla="*/ 282778 w 5315711"/>
              <a:gd name="connsiteY600" fmla="*/ 1666677 h 5099698"/>
              <a:gd name="connsiteX601" fmla="*/ 264998 w 5315711"/>
              <a:gd name="connsiteY601" fmla="*/ 1650358 h 5099698"/>
              <a:gd name="connsiteX602" fmla="*/ 248678 w 5315711"/>
              <a:gd name="connsiteY602" fmla="*/ 1632578 h 5099698"/>
              <a:gd name="connsiteX603" fmla="*/ 232604 w 5315711"/>
              <a:gd name="connsiteY603" fmla="*/ 1614065 h 5099698"/>
              <a:gd name="connsiteX604" fmla="*/ 218235 w 5315711"/>
              <a:gd name="connsiteY604" fmla="*/ 1595308 h 5099698"/>
              <a:gd name="connsiteX605" fmla="*/ 204597 w 5315711"/>
              <a:gd name="connsiteY605" fmla="*/ 1575820 h 5099698"/>
              <a:gd name="connsiteX606" fmla="*/ 191934 w 5315711"/>
              <a:gd name="connsiteY606" fmla="*/ 1555844 h 5099698"/>
              <a:gd name="connsiteX607" fmla="*/ 180978 w 5315711"/>
              <a:gd name="connsiteY607" fmla="*/ 1535624 h 5099698"/>
              <a:gd name="connsiteX608" fmla="*/ 170508 w 5315711"/>
              <a:gd name="connsiteY608" fmla="*/ 1514430 h 5099698"/>
              <a:gd name="connsiteX609" fmla="*/ 161258 w 5315711"/>
              <a:gd name="connsiteY609" fmla="*/ 1492990 h 5099698"/>
              <a:gd name="connsiteX610" fmla="*/ 153469 w 5315711"/>
              <a:gd name="connsiteY610" fmla="*/ 1471550 h 5099698"/>
              <a:gd name="connsiteX611" fmla="*/ 146411 w 5315711"/>
              <a:gd name="connsiteY611" fmla="*/ 1449867 h 5099698"/>
              <a:gd name="connsiteX612" fmla="*/ 140329 w 5315711"/>
              <a:gd name="connsiteY612" fmla="*/ 1427694 h 5099698"/>
              <a:gd name="connsiteX613" fmla="*/ 135464 w 5315711"/>
              <a:gd name="connsiteY613" fmla="*/ 1405279 h 5099698"/>
              <a:gd name="connsiteX614" fmla="*/ 131574 w 5315711"/>
              <a:gd name="connsiteY614" fmla="*/ 1382377 h 5099698"/>
              <a:gd name="connsiteX615" fmla="*/ 128903 w 5315711"/>
              <a:gd name="connsiteY615" fmla="*/ 1360203 h 5099698"/>
              <a:gd name="connsiteX616" fmla="*/ 127451 w 5315711"/>
              <a:gd name="connsiteY616" fmla="*/ 1337298 h 5099698"/>
              <a:gd name="connsiteX617" fmla="*/ 126973 w 5315711"/>
              <a:gd name="connsiteY617" fmla="*/ 1314393 h 5099698"/>
              <a:gd name="connsiteX618" fmla="*/ 127469 w 5315711"/>
              <a:gd name="connsiteY618" fmla="*/ 1291489 h 5099698"/>
              <a:gd name="connsiteX619" fmla="*/ 128940 w 5315711"/>
              <a:gd name="connsiteY619" fmla="*/ 1268583 h 5099698"/>
              <a:gd name="connsiteX620" fmla="*/ 131630 w 5315711"/>
              <a:gd name="connsiteY620" fmla="*/ 1245921 h 5099698"/>
              <a:gd name="connsiteX621" fmla="*/ 135538 w 5315711"/>
              <a:gd name="connsiteY621" fmla="*/ 1223502 h 5099698"/>
              <a:gd name="connsiteX622" fmla="*/ 140176 w 5315711"/>
              <a:gd name="connsiteY622" fmla="*/ 1200838 h 5099698"/>
              <a:gd name="connsiteX623" fmla="*/ 146520 w 5315711"/>
              <a:gd name="connsiteY623" fmla="*/ 1178906 h 5099698"/>
              <a:gd name="connsiteX624" fmla="*/ 153352 w 5315711"/>
              <a:gd name="connsiteY624" fmla="*/ 1156972 h 5099698"/>
              <a:gd name="connsiteX625" fmla="*/ 161402 w 5315711"/>
              <a:gd name="connsiteY625" fmla="*/ 1135284 h 5099698"/>
              <a:gd name="connsiteX626" fmla="*/ 170670 w 5315711"/>
              <a:gd name="connsiteY626" fmla="*/ 1113836 h 5099698"/>
              <a:gd name="connsiteX627" fmla="*/ 181156 w 5315711"/>
              <a:gd name="connsiteY627" fmla="*/ 1093121 h 5099698"/>
              <a:gd name="connsiteX628" fmla="*/ 192374 w 5315711"/>
              <a:gd name="connsiteY628" fmla="*/ 1072648 h 5099698"/>
              <a:gd name="connsiteX629" fmla="*/ 204564 w 5315711"/>
              <a:gd name="connsiteY629" fmla="*/ 1052662 h 5099698"/>
              <a:gd name="connsiteX630" fmla="*/ 218218 w 5315711"/>
              <a:gd name="connsiteY630" fmla="*/ 1033163 h 5099698"/>
              <a:gd name="connsiteX631" fmla="*/ 233089 w 5315711"/>
              <a:gd name="connsiteY631" fmla="*/ 1013907 h 5099698"/>
              <a:gd name="connsiteX632" fmla="*/ 248936 w 5315711"/>
              <a:gd name="connsiteY632" fmla="*/ 996112 h 5099698"/>
              <a:gd name="connsiteX633" fmla="*/ 265269 w 5315711"/>
              <a:gd name="connsiteY633" fmla="*/ 978319 h 5099698"/>
              <a:gd name="connsiteX634" fmla="*/ 1105292 w 5315711"/>
              <a:gd name="connsiteY634" fmla="*/ 138296 h 5099698"/>
              <a:gd name="connsiteX635" fmla="*/ 1123086 w 5315711"/>
              <a:gd name="connsiteY635" fmla="*/ 121962 h 5099698"/>
              <a:gd name="connsiteX636" fmla="*/ 1141124 w 5315711"/>
              <a:gd name="connsiteY636" fmla="*/ 105872 h 5099698"/>
              <a:gd name="connsiteX637" fmla="*/ 1160380 w 5315711"/>
              <a:gd name="connsiteY637" fmla="*/ 91002 h 5099698"/>
              <a:gd name="connsiteX638" fmla="*/ 1179634 w 5315711"/>
              <a:gd name="connsiteY638" fmla="*/ 77592 h 5099698"/>
              <a:gd name="connsiteX639" fmla="*/ 1199864 w 5315711"/>
              <a:gd name="connsiteY639" fmla="*/ 65157 h 5099698"/>
              <a:gd name="connsiteX640" fmla="*/ 1220094 w 5315711"/>
              <a:gd name="connsiteY640" fmla="*/ 54183 h 5099698"/>
              <a:gd name="connsiteX641" fmla="*/ 1241053 w 5315711"/>
              <a:gd name="connsiteY641" fmla="*/ 43453 h 5099698"/>
              <a:gd name="connsiteX642" fmla="*/ 1262500 w 5315711"/>
              <a:gd name="connsiteY642" fmla="*/ 34186 h 5099698"/>
              <a:gd name="connsiteX643" fmla="*/ 1283946 w 5315711"/>
              <a:gd name="connsiteY643" fmla="*/ 26378 h 5099698"/>
              <a:gd name="connsiteX644" fmla="*/ 1306123 w 5315711"/>
              <a:gd name="connsiteY644" fmla="*/ 19304 h 5099698"/>
              <a:gd name="connsiteX645" fmla="*/ 1327812 w 5315711"/>
              <a:gd name="connsiteY645" fmla="*/ 13202 h 5099698"/>
              <a:gd name="connsiteX646" fmla="*/ 1350475 w 5315711"/>
              <a:gd name="connsiteY646" fmla="*/ 8564 h 5099698"/>
              <a:gd name="connsiteX647" fmla="*/ 1373138 w 5315711"/>
              <a:gd name="connsiteY647" fmla="*/ 4414 h 5099698"/>
              <a:gd name="connsiteX648" fmla="*/ 1395799 w 5315711"/>
              <a:gd name="connsiteY648" fmla="*/ 1724 h 5099698"/>
              <a:gd name="connsiteX649" fmla="*/ 1418462 w 5315711"/>
              <a:gd name="connsiteY649" fmla="*/ 496 h 509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</a:cxnLst>
            <a:rect l="l" t="t" r="r" b="b"/>
            <a:pathLst>
              <a:path w="5315711" h="5099698">
                <a:moveTo>
                  <a:pt x="2435588" y="3783183"/>
                </a:moveTo>
                <a:lnTo>
                  <a:pt x="2458497" y="3783658"/>
                </a:lnTo>
                <a:lnTo>
                  <a:pt x="2481161" y="3785350"/>
                </a:lnTo>
                <a:lnTo>
                  <a:pt x="2503337" y="3788018"/>
                </a:lnTo>
                <a:lnTo>
                  <a:pt x="2526244" y="3791904"/>
                </a:lnTo>
                <a:lnTo>
                  <a:pt x="2548664" y="3796765"/>
                </a:lnTo>
                <a:lnTo>
                  <a:pt x="2571082" y="3802601"/>
                </a:lnTo>
                <a:lnTo>
                  <a:pt x="2592767" y="3809657"/>
                </a:lnTo>
                <a:lnTo>
                  <a:pt x="2614211" y="3817442"/>
                </a:lnTo>
                <a:lnTo>
                  <a:pt x="2635651" y="3827178"/>
                </a:lnTo>
                <a:lnTo>
                  <a:pt x="2656605" y="3836914"/>
                </a:lnTo>
                <a:lnTo>
                  <a:pt x="2677070" y="3848113"/>
                </a:lnTo>
                <a:lnTo>
                  <a:pt x="2696803" y="3861019"/>
                </a:lnTo>
                <a:lnTo>
                  <a:pt x="2716293" y="3874655"/>
                </a:lnTo>
                <a:lnTo>
                  <a:pt x="2735050" y="3889024"/>
                </a:lnTo>
                <a:lnTo>
                  <a:pt x="2753807" y="3904854"/>
                </a:lnTo>
                <a:lnTo>
                  <a:pt x="2771345" y="3921416"/>
                </a:lnTo>
                <a:lnTo>
                  <a:pt x="2787907" y="3938954"/>
                </a:lnTo>
                <a:lnTo>
                  <a:pt x="2803737" y="3957711"/>
                </a:lnTo>
                <a:lnTo>
                  <a:pt x="2818106" y="3976468"/>
                </a:lnTo>
                <a:lnTo>
                  <a:pt x="2831742" y="3995957"/>
                </a:lnTo>
                <a:lnTo>
                  <a:pt x="2844647" y="4015691"/>
                </a:lnTo>
                <a:lnTo>
                  <a:pt x="2855603" y="4035912"/>
                </a:lnTo>
                <a:lnTo>
                  <a:pt x="2865826" y="4057353"/>
                </a:lnTo>
                <a:lnTo>
                  <a:pt x="2875319" y="4078550"/>
                </a:lnTo>
                <a:lnTo>
                  <a:pt x="2883104" y="4099994"/>
                </a:lnTo>
                <a:lnTo>
                  <a:pt x="2890160" y="4121679"/>
                </a:lnTo>
                <a:lnTo>
                  <a:pt x="2895996" y="4144097"/>
                </a:lnTo>
                <a:lnTo>
                  <a:pt x="2900857" y="4166517"/>
                </a:lnTo>
                <a:lnTo>
                  <a:pt x="2904743" y="4189424"/>
                </a:lnTo>
                <a:lnTo>
                  <a:pt x="2907411" y="4211600"/>
                </a:lnTo>
                <a:lnTo>
                  <a:pt x="2909103" y="4234264"/>
                </a:lnTo>
                <a:lnTo>
                  <a:pt x="2909578" y="4257173"/>
                </a:lnTo>
                <a:lnTo>
                  <a:pt x="2909076" y="4280083"/>
                </a:lnTo>
                <a:lnTo>
                  <a:pt x="2907601" y="4302992"/>
                </a:lnTo>
                <a:lnTo>
                  <a:pt x="2904663" y="4325903"/>
                </a:lnTo>
                <a:lnTo>
                  <a:pt x="2900994" y="4348083"/>
                </a:lnTo>
                <a:lnTo>
                  <a:pt x="2896350" y="4370751"/>
                </a:lnTo>
                <a:lnTo>
                  <a:pt x="2890001" y="4392690"/>
                </a:lnTo>
                <a:lnTo>
                  <a:pt x="2882921" y="4414871"/>
                </a:lnTo>
                <a:lnTo>
                  <a:pt x="2874865" y="4436566"/>
                </a:lnTo>
                <a:lnTo>
                  <a:pt x="2865835" y="4457774"/>
                </a:lnTo>
                <a:lnTo>
                  <a:pt x="2855343" y="4478498"/>
                </a:lnTo>
                <a:lnTo>
                  <a:pt x="2843876" y="4499220"/>
                </a:lnTo>
                <a:lnTo>
                  <a:pt x="2831679" y="4519211"/>
                </a:lnTo>
                <a:lnTo>
                  <a:pt x="2818020" y="4538716"/>
                </a:lnTo>
                <a:lnTo>
                  <a:pt x="2803385" y="4557734"/>
                </a:lnTo>
                <a:lnTo>
                  <a:pt x="2787535" y="4575535"/>
                </a:lnTo>
                <a:lnTo>
                  <a:pt x="2770951" y="4593579"/>
                </a:lnTo>
                <a:lnTo>
                  <a:pt x="2403459" y="4961071"/>
                </a:lnTo>
                <a:lnTo>
                  <a:pt x="2385658" y="4977411"/>
                </a:lnTo>
                <a:lnTo>
                  <a:pt x="2367369" y="4993750"/>
                </a:lnTo>
                <a:lnTo>
                  <a:pt x="2348596" y="5008140"/>
                </a:lnTo>
                <a:lnTo>
                  <a:pt x="2329091" y="5021800"/>
                </a:lnTo>
                <a:lnTo>
                  <a:pt x="2308855" y="5034241"/>
                </a:lnTo>
                <a:lnTo>
                  <a:pt x="2288377" y="5045464"/>
                </a:lnTo>
                <a:lnTo>
                  <a:pt x="2267654" y="5055956"/>
                </a:lnTo>
                <a:lnTo>
                  <a:pt x="2246202" y="5065229"/>
                </a:lnTo>
                <a:lnTo>
                  <a:pt x="2224751" y="5073041"/>
                </a:lnTo>
                <a:lnTo>
                  <a:pt x="2202813" y="5079878"/>
                </a:lnTo>
                <a:lnTo>
                  <a:pt x="2180875" y="5086226"/>
                </a:lnTo>
                <a:lnTo>
                  <a:pt x="2158206" y="5090870"/>
                </a:lnTo>
                <a:lnTo>
                  <a:pt x="2135538" y="5095028"/>
                </a:lnTo>
                <a:lnTo>
                  <a:pt x="2113115" y="5097478"/>
                </a:lnTo>
                <a:lnTo>
                  <a:pt x="2089962" y="5099197"/>
                </a:lnTo>
                <a:lnTo>
                  <a:pt x="2067053" y="5099698"/>
                </a:lnTo>
                <a:lnTo>
                  <a:pt x="2044387" y="5098980"/>
                </a:lnTo>
                <a:lnTo>
                  <a:pt x="2021480" y="5097531"/>
                </a:lnTo>
                <a:lnTo>
                  <a:pt x="1999059" y="5095107"/>
                </a:lnTo>
                <a:lnTo>
                  <a:pt x="1976397" y="5090977"/>
                </a:lnTo>
                <a:lnTo>
                  <a:pt x="1953732" y="5086361"/>
                </a:lnTo>
                <a:lnTo>
                  <a:pt x="1931803" y="5080036"/>
                </a:lnTo>
                <a:lnTo>
                  <a:pt x="1909629" y="5073469"/>
                </a:lnTo>
                <a:lnTo>
                  <a:pt x="1888187" y="5065683"/>
                </a:lnTo>
                <a:lnTo>
                  <a:pt x="1866988" y="5056191"/>
                </a:lnTo>
                <a:lnTo>
                  <a:pt x="1846036" y="5045479"/>
                </a:lnTo>
                <a:lnTo>
                  <a:pt x="1825814" y="5034524"/>
                </a:lnTo>
                <a:lnTo>
                  <a:pt x="1805593" y="5022106"/>
                </a:lnTo>
                <a:lnTo>
                  <a:pt x="1786104" y="5008470"/>
                </a:lnTo>
                <a:lnTo>
                  <a:pt x="1767346" y="4994101"/>
                </a:lnTo>
                <a:lnTo>
                  <a:pt x="1748834" y="4978028"/>
                </a:lnTo>
                <a:lnTo>
                  <a:pt x="1731295" y="4961465"/>
                </a:lnTo>
                <a:lnTo>
                  <a:pt x="1714734" y="4943927"/>
                </a:lnTo>
                <a:lnTo>
                  <a:pt x="1698660" y="4925415"/>
                </a:lnTo>
                <a:lnTo>
                  <a:pt x="1684291" y="4906657"/>
                </a:lnTo>
                <a:lnTo>
                  <a:pt x="1670654" y="4887168"/>
                </a:lnTo>
                <a:lnTo>
                  <a:pt x="1658236" y="4866947"/>
                </a:lnTo>
                <a:lnTo>
                  <a:pt x="1647038" y="4846481"/>
                </a:lnTo>
                <a:lnTo>
                  <a:pt x="1636813" y="4826016"/>
                </a:lnTo>
                <a:lnTo>
                  <a:pt x="1627078" y="4804574"/>
                </a:lnTo>
                <a:lnTo>
                  <a:pt x="1619292" y="4783132"/>
                </a:lnTo>
                <a:lnTo>
                  <a:pt x="1612725" y="4760958"/>
                </a:lnTo>
                <a:lnTo>
                  <a:pt x="1606401" y="4739029"/>
                </a:lnTo>
                <a:lnTo>
                  <a:pt x="1601784" y="4716364"/>
                </a:lnTo>
                <a:lnTo>
                  <a:pt x="1597654" y="4693702"/>
                </a:lnTo>
                <a:lnTo>
                  <a:pt x="1595230" y="4671281"/>
                </a:lnTo>
                <a:lnTo>
                  <a:pt x="1593781" y="4648374"/>
                </a:lnTo>
                <a:lnTo>
                  <a:pt x="1593063" y="4625708"/>
                </a:lnTo>
                <a:lnTo>
                  <a:pt x="1593564" y="4602799"/>
                </a:lnTo>
                <a:lnTo>
                  <a:pt x="1595283" y="4579646"/>
                </a:lnTo>
                <a:lnTo>
                  <a:pt x="1597734" y="4557223"/>
                </a:lnTo>
                <a:lnTo>
                  <a:pt x="1601890" y="4534554"/>
                </a:lnTo>
                <a:lnTo>
                  <a:pt x="1606535" y="4511886"/>
                </a:lnTo>
                <a:lnTo>
                  <a:pt x="1612883" y="4489948"/>
                </a:lnTo>
                <a:lnTo>
                  <a:pt x="1619721" y="4468010"/>
                </a:lnTo>
                <a:lnTo>
                  <a:pt x="1627532" y="4446558"/>
                </a:lnTo>
                <a:lnTo>
                  <a:pt x="1636805" y="4425107"/>
                </a:lnTo>
                <a:lnTo>
                  <a:pt x="1647297" y="4404384"/>
                </a:lnTo>
                <a:lnTo>
                  <a:pt x="1658520" y="4383906"/>
                </a:lnTo>
                <a:lnTo>
                  <a:pt x="1670961" y="4363671"/>
                </a:lnTo>
                <a:lnTo>
                  <a:pt x="1684621" y="4344165"/>
                </a:lnTo>
                <a:lnTo>
                  <a:pt x="1699010" y="4325391"/>
                </a:lnTo>
                <a:lnTo>
                  <a:pt x="1715350" y="4307103"/>
                </a:lnTo>
                <a:lnTo>
                  <a:pt x="1731690" y="4289302"/>
                </a:lnTo>
                <a:lnTo>
                  <a:pt x="2099182" y="3921810"/>
                </a:lnTo>
                <a:lnTo>
                  <a:pt x="2117226" y="3905226"/>
                </a:lnTo>
                <a:lnTo>
                  <a:pt x="2135026" y="3889375"/>
                </a:lnTo>
                <a:lnTo>
                  <a:pt x="2154045" y="3874741"/>
                </a:lnTo>
                <a:lnTo>
                  <a:pt x="2173550" y="3861082"/>
                </a:lnTo>
                <a:lnTo>
                  <a:pt x="2193541" y="3848885"/>
                </a:lnTo>
                <a:lnTo>
                  <a:pt x="2214263" y="3837418"/>
                </a:lnTo>
                <a:lnTo>
                  <a:pt x="2234987" y="3826926"/>
                </a:lnTo>
                <a:lnTo>
                  <a:pt x="2256194" y="3817896"/>
                </a:lnTo>
                <a:lnTo>
                  <a:pt x="2277890" y="3809841"/>
                </a:lnTo>
                <a:lnTo>
                  <a:pt x="2300071" y="3802760"/>
                </a:lnTo>
                <a:lnTo>
                  <a:pt x="2322010" y="3796411"/>
                </a:lnTo>
                <a:lnTo>
                  <a:pt x="2344677" y="3791767"/>
                </a:lnTo>
                <a:lnTo>
                  <a:pt x="2366858" y="3788098"/>
                </a:lnTo>
                <a:lnTo>
                  <a:pt x="2389769" y="3785160"/>
                </a:lnTo>
                <a:lnTo>
                  <a:pt x="2412678" y="3783685"/>
                </a:lnTo>
                <a:close/>
                <a:moveTo>
                  <a:pt x="4841721" y="1377050"/>
                </a:moveTo>
                <a:lnTo>
                  <a:pt x="4864615" y="1377540"/>
                </a:lnTo>
                <a:lnTo>
                  <a:pt x="4887020" y="1379490"/>
                </a:lnTo>
                <a:lnTo>
                  <a:pt x="4909427" y="1381928"/>
                </a:lnTo>
                <a:lnTo>
                  <a:pt x="4932321" y="1385827"/>
                </a:lnTo>
                <a:lnTo>
                  <a:pt x="4954728" y="1390701"/>
                </a:lnTo>
                <a:lnTo>
                  <a:pt x="4977134" y="1396549"/>
                </a:lnTo>
                <a:lnTo>
                  <a:pt x="4998810" y="1403613"/>
                </a:lnTo>
                <a:lnTo>
                  <a:pt x="5020244" y="1411409"/>
                </a:lnTo>
                <a:lnTo>
                  <a:pt x="5041676" y="1421153"/>
                </a:lnTo>
                <a:lnTo>
                  <a:pt x="5062622" y="1430897"/>
                </a:lnTo>
                <a:lnTo>
                  <a:pt x="5082837" y="1442346"/>
                </a:lnTo>
                <a:lnTo>
                  <a:pt x="5102810" y="1455012"/>
                </a:lnTo>
                <a:lnTo>
                  <a:pt x="5122295" y="1468653"/>
                </a:lnTo>
                <a:lnTo>
                  <a:pt x="5141049" y="1483026"/>
                </a:lnTo>
                <a:lnTo>
                  <a:pt x="5159804" y="1498857"/>
                </a:lnTo>
                <a:lnTo>
                  <a:pt x="5177098" y="1515663"/>
                </a:lnTo>
                <a:lnTo>
                  <a:pt x="5193904" y="1532957"/>
                </a:lnTo>
                <a:lnTo>
                  <a:pt x="5209735" y="1551712"/>
                </a:lnTo>
                <a:lnTo>
                  <a:pt x="5224108" y="1570466"/>
                </a:lnTo>
                <a:lnTo>
                  <a:pt x="5237748" y="1589951"/>
                </a:lnTo>
                <a:lnTo>
                  <a:pt x="5250415" y="1609923"/>
                </a:lnTo>
                <a:lnTo>
                  <a:pt x="5261620" y="1629895"/>
                </a:lnTo>
                <a:lnTo>
                  <a:pt x="5271851" y="1651328"/>
                </a:lnTo>
                <a:lnTo>
                  <a:pt x="5281352" y="1672517"/>
                </a:lnTo>
                <a:lnTo>
                  <a:pt x="5289148" y="1693951"/>
                </a:lnTo>
                <a:lnTo>
                  <a:pt x="5296213" y="1715627"/>
                </a:lnTo>
                <a:lnTo>
                  <a:pt x="5302060" y="1738033"/>
                </a:lnTo>
                <a:lnTo>
                  <a:pt x="5306934" y="1760441"/>
                </a:lnTo>
                <a:lnTo>
                  <a:pt x="5310833" y="1783334"/>
                </a:lnTo>
                <a:lnTo>
                  <a:pt x="5313271" y="1805741"/>
                </a:lnTo>
                <a:lnTo>
                  <a:pt x="5315221" y="1828146"/>
                </a:lnTo>
                <a:lnTo>
                  <a:pt x="5315711" y="1851040"/>
                </a:lnTo>
                <a:lnTo>
                  <a:pt x="5315226" y="1873933"/>
                </a:lnTo>
                <a:lnTo>
                  <a:pt x="5313767" y="1896826"/>
                </a:lnTo>
                <a:lnTo>
                  <a:pt x="5310848" y="1919718"/>
                </a:lnTo>
                <a:lnTo>
                  <a:pt x="5307196" y="1941881"/>
                </a:lnTo>
                <a:lnTo>
                  <a:pt x="5302328" y="1964773"/>
                </a:lnTo>
                <a:lnTo>
                  <a:pt x="5296242" y="1986450"/>
                </a:lnTo>
                <a:lnTo>
                  <a:pt x="5289425" y="2008367"/>
                </a:lnTo>
                <a:lnTo>
                  <a:pt x="5281146" y="2030284"/>
                </a:lnTo>
                <a:lnTo>
                  <a:pt x="5272138" y="2051472"/>
                </a:lnTo>
                <a:lnTo>
                  <a:pt x="5261668" y="2072173"/>
                </a:lnTo>
                <a:lnTo>
                  <a:pt x="5250223" y="2092873"/>
                </a:lnTo>
                <a:lnTo>
                  <a:pt x="5237805" y="2113085"/>
                </a:lnTo>
                <a:lnTo>
                  <a:pt x="5224411" y="2132325"/>
                </a:lnTo>
                <a:lnTo>
                  <a:pt x="5209801" y="2151319"/>
                </a:lnTo>
                <a:lnTo>
                  <a:pt x="5193973" y="2169097"/>
                </a:lnTo>
                <a:lnTo>
                  <a:pt x="5177170" y="2187360"/>
                </a:lnTo>
                <a:lnTo>
                  <a:pt x="3599901" y="3764629"/>
                </a:lnTo>
                <a:lnTo>
                  <a:pt x="3581881" y="3781188"/>
                </a:lnTo>
                <a:lnTo>
                  <a:pt x="3564102" y="3797017"/>
                </a:lnTo>
                <a:lnTo>
                  <a:pt x="3544865" y="3811872"/>
                </a:lnTo>
                <a:lnTo>
                  <a:pt x="3525626" y="3825264"/>
                </a:lnTo>
                <a:lnTo>
                  <a:pt x="3505413" y="3837683"/>
                </a:lnTo>
                <a:lnTo>
                  <a:pt x="3484956" y="3848884"/>
                </a:lnTo>
                <a:lnTo>
                  <a:pt x="3464256" y="3859353"/>
                </a:lnTo>
                <a:lnTo>
                  <a:pt x="3442825" y="3868605"/>
                </a:lnTo>
                <a:lnTo>
                  <a:pt x="3421150" y="3876642"/>
                </a:lnTo>
                <a:lnTo>
                  <a:pt x="3399233" y="3883458"/>
                </a:lnTo>
                <a:lnTo>
                  <a:pt x="3377314" y="3889787"/>
                </a:lnTo>
                <a:lnTo>
                  <a:pt x="3354665" y="3894412"/>
                </a:lnTo>
                <a:lnTo>
                  <a:pt x="3332259" y="3898307"/>
                </a:lnTo>
                <a:lnTo>
                  <a:pt x="3309610" y="3900983"/>
                </a:lnTo>
                <a:lnTo>
                  <a:pt x="3286717" y="3902442"/>
                </a:lnTo>
                <a:lnTo>
                  <a:pt x="3263824" y="3902927"/>
                </a:lnTo>
                <a:lnTo>
                  <a:pt x="3240930" y="3902437"/>
                </a:lnTo>
                <a:lnTo>
                  <a:pt x="3218038" y="3900974"/>
                </a:lnTo>
                <a:lnTo>
                  <a:pt x="3195874" y="3898292"/>
                </a:lnTo>
                <a:lnTo>
                  <a:pt x="3172981" y="3894393"/>
                </a:lnTo>
                <a:lnTo>
                  <a:pt x="3150574" y="3889519"/>
                </a:lnTo>
                <a:lnTo>
                  <a:pt x="3128410" y="3883429"/>
                </a:lnTo>
                <a:lnTo>
                  <a:pt x="3106735" y="3876363"/>
                </a:lnTo>
                <a:lnTo>
                  <a:pt x="3085302" y="3868568"/>
                </a:lnTo>
                <a:lnTo>
                  <a:pt x="3063869" y="3859311"/>
                </a:lnTo>
                <a:lnTo>
                  <a:pt x="3042679" y="3848836"/>
                </a:lnTo>
                <a:lnTo>
                  <a:pt x="3022707" y="3837630"/>
                </a:lnTo>
                <a:lnTo>
                  <a:pt x="3002492" y="3825207"/>
                </a:lnTo>
                <a:lnTo>
                  <a:pt x="2983007" y="3811567"/>
                </a:lnTo>
                <a:lnTo>
                  <a:pt x="2964252" y="3797195"/>
                </a:lnTo>
                <a:lnTo>
                  <a:pt x="2945741" y="3781120"/>
                </a:lnTo>
                <a:lnTo>
                  <a:pt x="2928204" y="3764557"/>
                </a:lnTo>
                <a:lnTo>
                  <a:pt x="2911641" y="3747020"/>
                </a:lnTo>
                <a:lnTo>
                  <a:pt x="2895566" y="3728509"/>
                </a:lnTo>
                <a:lnTo>
                  <a:pt x="2881194" y="3709754"/>
                </a:lnTo>
                <a:lnTo>
                  <a:pt x="2867553" y="3690269"/>
                </a:lnTo>
                <a:lnTo>
                  <a:pt x="2855130" y="3670053"/>
                </a:lnTo>
                <a:lnTo>
                  <a:pt x="2843681" y="3649838"/>
                </a:lnTo>
                <a:lnTo>
                  <a:pt x="2833693" y="3629136"/>
                </a:lnTo>
                <a:lnTo>
                  <a:pt x="2824193" y="3607459"/>
                </a:lnTo>
                <a:lnTo>
                  <a:pt x="2816398" y="3586026"/>
                </a:lnTo>
                <a:lnTo>
                  <a:pt x="2809332" y="3564351"/>
                </a:lnTo>
                <a:lnTo>
                  <a:pt x="2803242" y="3542187"/>
                </a:lnTo>
                <a:lnTo>
                  <a:pt x="2798368" y="3519780"/>
                </a:lnTo>
                <a:lnTo>
                  <a:pt x="2794469" y="3496887"/>
                </a:lnTo>
                <a:lnTo>
                  <a:pt x="2791787" y="3474723"/>
                </a:lnTo>
                <a:lnTo>
                  <a:pt x="2790324" y="3451831"/>
                </a:lnTo>
                <a:lnTo>
                  <a:pt x="2789834" y="3428937"/>
                </a:lnTo>
                <a:lnTo>
                  <a:pt x="2790319" y="3406044"/>
                </a:lnTo>
                <a:lnTo>
                  <a:pt x="2791778" y="3383151"/>
                </a:lnTo>
                <a:lnTo>
                  <a:pt x="2794454" y="3360502"/>
                </a:lnTo>
                <a:lnTo>
                  <a:pt x="2798349" y="3338096"/>
                </a:lnTo>
                <a:lnTo>
                  <a:pt x="2802974" y="3315447"/>
                </a:lnTo>
                <a:lnTo>
                  <a:pt x="2809303" y="3293528"/>
                </a:lnTo>
                <a:lnTo>
                  <a:pt x="2816120" y="3271611"/>
                </a:lnTo>
                <a:lnTo>
                  <a:pt x="2824155" y="3249935"/>
                </a:lnTo>
                <a:lnTo>
                  <a:pt x="2833408" y="3228505"/>
                </a:lnTo>
                <a:lnTo>
                  <a:pt x="2843877" y="3207805"/>
                </a:lnTo>
                <a:lnTo>
                  <a:pt x="2855078" y="3187348"/>
                </a:lnTo>
                <a:lnTo>
                  <a:pt x="2867497" y="3167135"/>
                </a:lnTo>
                <a:lnTo>
                  <a:pt x="2880889" y="3147896"/>
                </a:lnTo>
                <a:lnTo>
                  <a:pt x="2895743" y="3128658"/>
                </a:lnTo>
                <a:lnTo>
                  <a:pt x="2911573" y="3110880"/>
                </a:lnTo>
                <a:lnTo>
                  <a:pt x="2928132" y="3092860"/>
                </a:lnTo>
                <a:lnTo>
                  <a:pt x="4505401" y="1515591"/>
                </a:lnTo>
                <a:lnTo>
                  <a:pt x="4523664" y="1498788"/>
                </a:lnTo>
                <a:lnTo>
                  <a:pt x="4541442" y="1482960"/>
                </a:lnTo>
                <a:lnTo>
                  <a:pt x="4560436" y="1468350"/>
                </a:lnTo>
                <a:lnTo>
                  <a:pt x="4579676" y="1454956"/>
                </a:lnTo>
                <a:lnTo>
                  <a:pt x="4599888" y="1442538"/>
                </a:lnTo>
                <a:lnTo>
                  <a:pt x="4620588" y="1431094"/>
                </a:lnTo>
                <a:lnTo>
                  <a:pt x="4641289" y="1420623"/>
                </a:lnTo>
                <a:lnTo>
                  <a:pt x="4662476" y="1411614"/>
                </a:lnTo>
                <a:lnTo>
                  <a:pt x="4684395" y="1403337"/>
                </a:lnTo>
                <a:lnTo>
                  <a:pt x="4706312" y="1396520"/>
                </a:lnTo>
                <a:lnTo>
                  <a:pt x="4727988" y="1390433"/>
                </a:lnTo>
                <a:lnTo>
                  <a:pt x="4750880" y="1385564"/>
                </a:lnTo>
                <a:lnTo>
                  <a:pt x="4773043" y="1381914"/>
                </a:lnTo>
                <a:lnTo>
                  <a:pt x="4795935" y="1378994"/>
                </a:lnTo>
                <a:lnTo>
                  <a:pt x="4818828" y="1377535"/>
                </a:lnTo>
                <a:close/>
                <a:moveTo>
                  <a:pt x="2670254" y="362605"/>
                </a:moveTo>
                <a:lnTo>
                  <a:pt x="2693151" y="363092"/>
                </a:lnTo>
                <a:lnTo>
                  <a:pt x="2716292" y="364796"/>
                </a:lnTo>
                <a:lnTo>
                  <a:pt x="2738944" y="367474"/>
                </a:lnTo>
                <a:lnTo>
                  <a:pt x="2761353" y="371371"/>
                </a:lnTo>
                <a:lnTo>
                  <a:pt x="2784249" y="376242"/>
                </a:lnTo>
                <a:lnTo>
                  <a:pt x="2805929" y="382330"/>
                </a:lnTo>
                <a:lnTo>
                  <a:pt x="2828094" y="389392"/>
                </a:lnTo>
                <a:lnTo>
                  <a:pt x="2849528" y="397187"/>
                </a:lnTo>
                <a:lnTo>
                  <a:pt x="2870964" y="406442"/>
                </a:lnTo>
                <a:lnTo>
                  <a:pt x="2891667" y="416914"/>
                </a:lnTo>
                <a:lnTo>
                  <a:pt x="2912127" y="428118"/>
                </a:lnTo>
                <a:lnTo>
                  <a:pt x="2932345" y="440539"/>
                </a:lnTo>
                <a:lnTo>
                  <a:pt x="2951586" y="453936"/>
                </a:lnTo>
                <a:lnTo>
                  <a:pt x="2970586" y="468551"/>
                </a:lnTo>
                <a:lnTo>
                  <a:pt x="2988609" y="484626"/>
                </a:lnTo>
                <a:lnTo>
                  <a:pt x="3006634" y="501189"/>
                </a:lnTo>
                <a:lnTo>
                  <a:pt x="3022953" y="518970"/>
                </a:lnTo>
                <a:lnTo>
                  <a:pt x="3039272" y="537238"/>
                </a:lnTo>
                <a:lnTo>
                  <a:pt x="3053643" y="555993"/>
                </a:lnTo>
                <a:lnTo>
                  <a:pt x="3067283" y="575478"/>
                </a:lnTo>
                <a:lnTo>
                  <a:pt x="3079461" y="595452"/>
                </a:lnTo>
                <a:lnTo>
                  <a:pt x="3090908" y="616156"/>
                </a:lnTo>
                <a:lnTo>
                  <a:pt x="3101138" y="636616"/>
                </a:lnTo>
                <a:lnTo>
                  <a:pt x="3110393" y="658051"/>
                </a:lnTo>
                <a:lnTo>
                  <a:pt x="3118430" y="679729"/>
                </a:lnTo>
                <a:lnTo>
                  <a:pt x="3125250" y="701651"/>
                </a:lnTo>
                <a:lnTo>
                  <a:pt x="3131582" y="723575"/>
                </a:lnTo>
                <a:lnTo>
                  <a:pt x="3136208" y="746227"/>
                </a:lnTo>
                <a:lnTo>
                  <a:pt x="3140105" y="768636"/>
                </a:lnTo>
                <a:lnTo>
                  <a:pt x="3142784" y="791288"/>
                </a:lnTo>
                <a:lnTo>
                  <a:pt x="3144245" y="814186"/>
                </a:lnTo>
                <a:lnTo>
                  <a:pt x="3144730" y="837081"/>
                </a:lnTo>
                <a:lnTo>
                  <a:pt x="3144243" y="859979"/>
                </a:lnTo>
                <a:lnTo>
                  <a:pt x="3142780" y="882875"/>
                </a:lnTo>
                <a:lnTo>
                  <a:pt x="3140343" y="905285"/>
                </a:lnTo>
                <a:lnTo>
                  <a:pt x="3136201" y="927938"/>
                </a:lnTo>
                <a:lnTo>
                  <a:pt x="3131330" y="950348"/>
                </a:lnTo>
                <a:lnTo>
                  <a:pt x="3125238" y="972514"/>
                </a:lnTo>
                <a:lnTo>
                  <a:pt x="3118418" y="994437"/>
                </a:lnTo>
                <a:lnTo>
                  <a:pt x="3110378" y="1015629"/>
                </a:lnTo>
                <a:lnTo>
                  <a:pt x="3101365" y="1037307"/>
                </a:lnTo>
                <a:lnTo>
                  <a:pt x="3090646" y="1058257"/>
                </a:lnTo>
                <a:lnTo>
                  <a:pt x="3079684" y="1078473"/>
                </a:lnTo>
                <a:lnTo>
                  <a:pt x="3067260" y="1098691"/>
                </a:lnTo>
                <a:lnTo>
                  <a:pt x="3053376" y="1118422"/>
                </a:lnTo>
                <a:lnTo>
                  <a:pt x="3038761" y="1136936"/>
                </a:lnTo>
                <a:lnTo>
                  <a:pt x="3022926" y="1155204"/>
                </a:lnTo>
                <a:lnTo>
                  <a:pt x="3006606" y="1172987"/>
                </a:lnTo>
                <a:lnTo>
                  <a:pt x="810625" y="3368967"/>
                </a:lnTo>
                <a:lnTo>
                  <a:pt x="792843" y="3385287"/>
                </a:lnTo>
                <a:lnTo>
                  <a:pt x="774331" y="3401365"/>
                </a:lnTo>
                <a:lnTo>
                  <a:pt x="755817" y="3415981"/>
                </a:lnTo>
                <a:lnTo>
                  <a:pt x="736330" y="3429621"/>
                </a:lnTo>
                <a:lnTo>
                  <a:pt x="716112" y="3442045"/>
                </a:lnTo>
                <a:lnTo>
                  <a:pt x="695652" y="3453251"/>
                </a:lnTo>
                <a:lnTo>
                  <a:pt x="674946" y="3463726"/>
                </a:lnTo>
                <a:lnTo>
                  <a:pt x="653268" y="3472739"/>
                </a:lnTo>
                <a:lnTo>
                  <a:pt x="632076" y="3480778"/>
                </a:lnTo>
                <a:lnTo>
                  <a:pt x="610152" y="3487600"/>
                </a:lnTo>
                <a:lnTo>
                  <a:pt x="587987" y="3493691"/>
                </a:lnTo>
                <a:lnTo>
                  <a:pt x="565577" y="3498561"/>
                </a:lnTo>
                <a:lnTo>
                  <a:pt x="542924" y="3502704"/>
                </a:lnTo>
                <a:lnTo>
                  <a:pt x="520514" y="3505141"/>
                </a:lnTo>
                <a:lnTo>
                  <a:pt x="497374" y="3506847"/>
                </a:lnTo>
                <a:lnTo>
                  <a:pt x="474477" y="3507335"/>
                </a:lnTo>
                <a:lnTo>
                  <a:pt x="451824" y="3506606"/>
                </a:lnTo>
                <a:lnTo>
                  <a:pt x="428927" y="3505145"/>
                </a:lnTo>
                <a:lnTo>
                  <a:pt x="406274" y="3502467"/>
                </a:lnTo>
                <a:lnTo>
                  <a:pt x="383865" y="3498570"/>
                </a:lnTo>
                <a:lnTo>
                  <a:pt x="361213" y="3493943"/>
                </a:lnTo>
                <a:lnTo>
                  <a:pt x="339290" y="3487610"/>
                </a:lnTo>
                <a:lnTo>
                  <a:pt x="317124" y="3481035"/>
                </a:lnTo>
                <a:lnTo>
                  <a:pt x="295446" y="3472997"/>
                </a:lnTo>
                <a:lnTo>
                  <a:pt x="274254" y="3463500"/>
                </a:lnTo>
                <a:lnTo>
                  <a:pt x="253795" y="3453269"/>
                </a:lnTo>
                <a:lnTo>
                  <a:pt x="233091" y="3441822"/>
                </a:lnTo>
                <a:lnTo>
                  <a:pt x="213117" y="3429644"/>
                </a:lnTo>
                <a:lnTo>
                  <a:pt x="193632" y="3416004"/>
                </a:lnTo>
                <a:lnTo>
                  <a:pt x="174876" y="3401633"/>
                </a:lnTo>
                <a:lnTo>
                  <a:pt x="156365" y="3385559"/>
                </a:lnTo>
                <a:lnTo>
                  <a:pt x="138828" y="3368995"/>
                </a:lnTo>
                <a:lnTo>
                  <a:pt x="122021" y="3351215"/>
                </a:lnTo>
                <a:lnTo>
                  <a:pt x="106190" y="3332947"/>
                </a:lnTo>
                <a:lnTo>
                  <a:pt x="91575" y="3313947"/>
                </a:lnTo>
                <a:lnTo>
                  <a:pt x="78179" y="3294705"/>
                </a:lnTo>
                <a:lnTo>
                  <a:pt x="65757" y="3274488"/>
                </a:lnTo>
                <a:lnTo>
                  <a:pt x="54553" y="3254028"/>
                </a:lnTo>
                <a:lnTo>
                  <a:pt x="44081" y="3233326"/>
                </a:lnTo>
                <a:lnTo>
                  <a:pt x="34582" y="3212133"/>
                </a:lnTo>
                <a:lnTo>
                  <a:pt x="26788" y="3190698"/>
                </a:lnTo>
                <a:lnTo>
                  <a:pt x="19969" y="3168289"/>
                </a:lnTo>
                <a:lnTo>
                  <a:pt x="13881" y="3146611"/>
                </a:lnTo>
                <a:lnTo>
                  <a:pt x="9010" y="3123715"/>
                </a:lnTo>
                <a:lnTo>
                  <a:pt x="5113" y="3101305"/>
                </a:lnTo>
                <a:lnTo>
                  <a:pt x="2435" y="3078653"/>
                </a:lnTo>
                <a:lnTo>
                  <a:pt x="731" y="3055512"/>
                </a:lnTo>
                <a:lnTo>
                  <a:pt x="0" y="3032859"/>
                </a:lnTo>
                <a:lnTo>
                  <a:pt x="732" y="3010205"/>
                </a:lnTo>
                <a:lnTo>
                  <a:pt x="2682" y="2987308"/>
                </a:lnTo>
                <a:lnTo>
                  <a:pt x="5119" y="2964899"/>
                </a:lnTo>
                <a:lnTo>
                  <a:pt x="9018" y="2942002"/>
                </a:lnTo>
                <a:lnTo>
                  <a:pt x="13890" y="2919594"/>
                </a:lnTo>
                <a:lnTo>
                  <a:pt x="19979" y="2897427"/>
                </a:lnTo>
                <a:lnTo>
                  <a:pt x="27045" y="2875747"/>
                </a:lnTo>
                <a:lnTo>
                  <a:pt x="34841" y="2854311"/>
                </a:lnTo>
                <a:lnTo>
                  <a:pt x="44097" y="2832876"/>
                </a:lnTo>
                <a:lnTo>
                  <a:pt x="54329" y="2811927"/>
                </a:lnTo>
                <a:lnTo>
                  <a:pt x="65777" y="2791711"/>
                </a:lnTo>
                <a:lnTo>
                  <a:pt x="78201" y="2771493"/>
                </a:lnTo>
                <a:lnTo>
                  <a:pt x="91842" y="2752006"/>
                </a:lnTo>
                <a:lnTo>
                  <a:pt x="106215" y="2733249"/>
                </a:lnTo>
                <a:lnTo>
                  <a:pt x="122292" y="2714736"/>
                </a:lnTo>
                <a:lnTo>
                  <a:pt x="138856" y="2697198"/>
                </a:lnTo>
                <a:lnTo>
                  <a:pt x="2334836" y="501218"/>
                </a:lnTo>
                <a:lnTo>
                  <a:pt x="2352376" y="484653"/>
                </a:lnTo>
                <a:lnTo>
                  <a:pt x="2370644" y="468819"/>
                </a:lnTo>
                <a:lnTo>
                  <a:pt x="2389401" y="454447"/>
                </a:lnTo>
                <a:lnTo>
                  <a:pt x="2409131" y="440563"/>
                </a:lnTo>
                <a:lnTo>
                  <a:pt x="2429350" y="428138"/>
                </a:lnTo>
                <a:lnTo>
                  <a:pt x="2449323" y="416933"/>
                </a:lnTo>
                <a:lnTo>
                  <a:pt x="2470515" y="406457"/>
                </a:lnTo>
                <a:lnTo>
                  <a:pt x="2491951" y="397201"/>
                </a:lnTo>
                <a:lnTo>
                  <a:pt x="2513387" y="389406"/>
                </a:lnTo>
                <a:lnTo>
                  <a:pt x="2535066" y="382341"/>
                </a:lnTo>
                <a:lnTo>
                  <a:pt x="2557233" y="376251"/>
                </a:lnTo>
                <a:lnTo>
                  <a:pt x="2579641" y="371379"/>
                </a:lnTo>
                <a:lnTo>
                  <a:pt x="2602538" y="367480"/>
                </a:lnTo>
                <a:lnTo>
                  <a:pt x="2624948" y="365042"/>
                </a:lnTo>
                <a:lnTo>
                  <a:pt x="2647600" y="363337"/>
                </a:lnTo>
                <a:close/>
                <a:moveTo>
                  <a:pt x="4302212" y="323604"/>
                </a:moveTo>
                <a:lnTo>
                  <a:pt x="4325105" y="324094"/>
                </a:lnTo>
                <a:lnTo>
                  <a:pt x="4347999" y="325557"/>
                </a:lnTo>
                <a:lnTo>
                  <a:pt x="4370892" y="328483"/>
                </a:lnTo>
                <a:lnTo>
                  <a:pt x="4393055" y="332138"/>
                </a:lnTo>
                <a:lnTo>
                  <a:pt x="4415705" y="336768"/>
                </a:lnTo>
                <a:lnTo>
                  <a:pt x="4437624" y="343104"/>
                </a:lnTo>
                <a:lnTo>
                  <a:pt x="4459544" y="349925"/>
                </a:lnTo>
                <a:lnTo>
                  <a:pt x="4481464" y="358207"/>
                </a:lnTo>
                <a:lnTo>
                  <a:pt x="4502653" y="367221"/>
                </a:lnTo>
                <a:lnTo>
                  <a:pt x="4523355" y="377695"/>
                </a:lnTo>
                <a:lnTo>
                  <a:pt x="4544058" y="389145"/>
                </a:lnTo>
                <a:lnTo>
                  <a:pt x="4564030" y="401324"/>
                </a:lnTo>
                <a:lnTo>
                  <a:pt x="4583515" y="414965"/>
                </a:lnTo>
                <a:lnTo>
                  <a:pt x="4602514" y="429579"/>
                </a:lnTo>
                <a:lnTo>
                  <a:pt x="4620293" y="445411"/>
                </a:lnTo>
                <a:lnTo>
                  <a:pt x="4638561" y="462219"/>
                </a:lnTo>
                <a:lnTo>
                  <a:pt x="4654881" y="479999"/>
                </a:lnTo>
                <a:lnTo>
                  <a:pt x="4670714" y="497780"/>
                </a:lnTo>
                <a:lnTo>
                  <a:pt x="4685328" y="516777"/>
                </a:lnTo>
                <a:lnTo>
                  <a:pt x="4698968" y="536263"/>
                </a:lnTo>
                <a:lnTo>
                  <a:pt x="4711148" y="556235"/>
                </a:lnTo>
                <a:lnTo>
                  <a:pt x="4722597" y="576937"/>
                </a:lnTo>
                <a:lnTo>
                  <a:pt x="4733072" y="597639"/>
                </a:lnTo>
                <a:lnTo>
                  <a:pt x="4742085" y="618829"/>
                </a:lnTo>
                <a:lnTo>
                  <a:pt x="4750368" y="640749"/>
                </a:lnTo>
                <a:lnTo>
                  <a:pt x="4757189" y="662669"/>
                </a:lnTo>
                <a:lnTo>
                  <a:pt x="4763524" y="684587"/>
                </a:lnTo>
                <a:lnTo>
                  <a:pt x="4768154" y="707238"/>
                </a:lnTo>
                <a:lnTo>
                  <a:pt x="4771809" y="729401"/>
                </a:lnTo>
                <a:lnTo>
                  <a:pt x="4774735" y="752294"/>
                </a:lnTo>
                <a:lnTo>
                  <a:pt x="4776198" y="775187"/>
                </a:lnTo>
                <a:lnTo>
                  <a:pt x="4776688" y="798081"/>
                </a:lnTo>
                <a:lnTo>
                  <a:pt x="4776204" y="820974"/>
                </a:lnTo>
                <a:lnTo>
                  <a:pt x="4774502" y="843623"/>
                </a:lnTo>
                <a:lnTo>
                  <a:pt x="4772069" y="866029"/>
                </a:lnTo>
                <a:lnTo>
                  <a:pt x="4768175" y="888921"/>
                </a:lnTo>
                <a:lnTo>
                  <a:pt x="4763063" y="911084"/>
                </a:lnTo>
                <a:lnTo>
                  <a:pt x="4757220" y="933489"/>
                </a:lnTo>
                <a:lnTo>
                  <a:pt x="4750160" y="955164"/>
                </a:lnTo>
                <a:lnTo>
                  <a:pt x="4742368" y="976594"/>
                </a:lnTo>
                <a:lnTo>
                  <a:pt x="4732873" y="997782"/>
                </a:lnTo>
                <a:lnTo>
                  <a:pt x="4722646" y="1019212"/>
                </a:lnTo>
                <a:lnTo>
                  <a:pt x="4711689" y="1039426"/>
                </a:lnTo>
                <a:lnTo>
                  <a:pt x="4698784" y="1059150"/>
                </a:lnTo>
                <a:lnTo>
                  <a:pt x="4684905" y="1078876"/>
                </a:lnTo>
                <a:lnTo>
                  <a:pt x="4670538" y="1097628"/>
                </a:lnTo>
                <a:lnTo>
                  <a:pt x="4654953" y="1116135"/>
                </a:lnTo>
                <a:lnTo>
                  <a:pt x="4638394" y="1133668"/>
                </a:lnTo>
                <a:lnTo>
                  <a:pt x="975907" y="4796155"/>
                </a:lnTo>
                <a:lnTo>
                  <a:pt x="958373" y="4812714"/>
                </a:lnTo>
                <a:lnTo>
                  <a:pt x="939867" y="4828299"/>
                </a:lnTo>
                <a:lnTo>
                  <a:pt x="921115" y="4842665"/>
                </a:lnTo>
                <a:lnTo>
                  <a:pt x="901390" y="4856544"/>
                </a:lnTo>
                <a:lnTo>
                  <a:pt x="881663" y="4869451"/>
                </a:lnTo>
                <a:lnTo>
                  <a:pt x="861451" y="4880408"/>
                </a:lnTo>
                <a:lnTo>
                  <a:pt x="840020" y="4890635"/>
                </a:lnTo>
                <a:lnTo>
                  <a:pt x="818832" y="4900131"/>
                </a:lnTo>
                <a:lnTo>
                  <a:pt x="797402" y="4907922"/>
                </a:lnTo>
                <a:lnTo>
                  <a:pt x="775727" y="4914982"/>
                </a:lnTo>
                <a:lnTo>
                  <a:pt x="753323" y="4920825"/>
                </a:lnTo>
                <a:lnTo>
                  <a:pt x="731160" y="4925936"/>
                </a:lnTo>
                <a:lnTo>
                  <a:pt x="708267" y="4929831"/>
                </a:lnTo>
                <a:lnTo>
                  <a:pt x="685861" y="4932264"/>
                </a:lnTo>
                <a:lnTo>
                  <a:pt x="663212" y="4933966"/>
                </a:lnTo>
                <a:lnTo>
                  <a:pt x="640319" y="4934450"/>
                </a:lnTo>
                <a:lnTo>
                  <a:pt x="617425" y="4933960"/>
                </a:lnTo>
                <a:lnTo>
                  <a:pt x="594533" y="4932496"/>
                </a:lnTo>
                <a:lnTo>
                  <a:pt x="571639" y="4929572"/>
                </a:lnTo>
                <a:lnTo>
                  <a:pt x="549477" y="4925916"/>
                </a:lnTo>
                <a:lnTo>
                  <a:pt x="526825" y="4921286"/>
                </a:lnTo>
                <a:lnTo>
                  <a:pt x="504907" y="4914951"/>
                </a:lnTo>
                <a:lnTo>
                  <a:pt x="482987" y="4908130"/>
                </a:lnTo>
                <a:lnTo>
                  <a:pt x="461068" y="4899847"/>
                </a:lnTo>
                <a:lnTo>
                  <a:pt x="439878" y="4890833"/>
                </a:lnTo>
                <a:lnTo>
                  <a:pt x="419175" y="4880358"/>
                </a:lnTo>
                <a:lnTo>
                  <a:pt x="398473" y="4868910"/>
                </a:lnTo>
                <a:lnTo>
                  <a:pt x="378501" y="4856730"/>
                </a:lnTo>
                <a:lnTo>
                  <a:pt x="359016" y="4843090"/>
                </a:lnTo>
                <a:lnTo>
                  <a:pt x="340018" y="4828476"/>
                </a:lnTo>
                <a:lnTo>
                  <a:pt x="322237" y="4812643"/>
                </a:lnTo>
                <a:lnTo>
                  <a:pt x="304457" y="4796323"/>
                </a:lnTo>
                <a:lnTo>
                  <a:pt x="287649" y="4778056"/>
                </a:lnTo>
                <a:lnTo>
                  <a:pt x="271818" y="4760275"/>
                </a:lnTo>
                <a:lnTo>
                  <a:pt x="257203" y="4741277"/>
                </a:lnTo>
                <a:lnTo>
                  <a:pt x="243562" y="4721791"/>
                </a:lnTo>
                <a:lnTo>
                  <a:pt x="231383" y="4701820"/>
                </a:lnTo>
                <a:lnTo>
                  <a:pt x="219934" y="4681117"/>
                </a:lnTo>
                <a:lnTo>
                  <a:pt x="209459" y="4660415"/>
                </a:lnTo>
                <a:lnTo>
                  <a:pt x="200446" y="4639225"/>
                </a:lnTo>
                <a:lnTo>
                  <a:pt x="192163" y="4617306"/>
                </a:lnTo>
                <a:lnTo>
                  <a:pt x="185342" y="4595386"/>
                </a:lnTo>
                <a:lnTo>
                  <a:pt x="179006" y="4573467"/>
                </a:lnTo>
                <a:lnTo>
                  <a:pt x="174377" y="4550816"/>
                </a:lnTo>
                <a:lnTo>
                  <a:pt x="170721" y="4528654"/>
                </a:lnTo>
                <a:lnTo>
                  <a:pt x="167797" y="4505759"/>
                </a:lnTo>
                <a:lnTo>
                  <a:pt x="166332" y="4482867"/>
                </a:lnTo>
                <a:lnTo>
                  <a:pt x="165843" y="4459974"/>
                </a:lnTo>
                <a:lnTo>
                  <a:pt x="166327" y="4437080"/>
                </a:lnTo>
                <a:lnTo>
                  <a:pt x="168029" y="4414432"/>
                </a:lnTo>
                <a:lnTo>
                  <a:pt x="170705" y="4392269"/>
                </a:lnTo>
                <a:lnTo>
                  <a:pt x="174600" y="4369376"/>
                </a:lnTo>
                <a:lnTo>
                  <a:pt x="179469" y="4346971"/>
                </a:lnTo>
                <a:lnTo>
                  <a:pt x="185311" y="4324565"/>
                </a:lnTo>
                <a:lnTo>
                  <a:pt x="192371" y="4302892"/>
                </a:lnTo>
                <a:lnTo>
                  <a:pt x="200162" y="4281460"/>
                </a:lnTo>
                <a:lnTo>
                  <a:pt x="209658" y="4260272"/>
                </a:lnTo>
                <a:lnTo>
                  <a:pt x="219884" y="4238841"/>
                </a:lnTo>
                <a:lnTo>
                  <a:pt x="231329" y="4219117"/>
                </a:lnTo>
                <a:lnTo>
                  <a:pt x="243748" y="4198903"/>
                </a:lnTo>
                <a:lnTo>
                  <a:pt x="257627" y="4179177"/>
                </a:lnTo>
                <a:lnTo>
                  <a:pt x="271995" y="4160427"/>
                </a:lnTo>
                <a:lnTo>
                  <a:pt x="287578" y="4141920"/>
                </a:lnTo>
                <a:lnTo>
                  <a:pt x="304138" y="4124386"/>
                </a:lnTo>
                <a:lnTo>
                  <a:pt x="3966625" y="461899"/>
                </a:lnTo>
                <a:lnTo>
                  <a:pt x="3984158" y="445340"/>
                </a:lnTo>
                <a:lnTo>
                  <a:pt x="4002666" y="429755"/>
                </a:lnTo>
                <a:lnTo>
                  <a:pt x="4021416" y="415388"/>
                </a:lnTo>
                <a:lnTo>
                  <a:pt x="4041143" y="401509"/>
                </a:lnTo>
                <a:lnTo>
                  <a:pt x="4061354" y="389091"/>
                </a:lnTo>
                <a:lnTo>
                  <a:pt x="4081080" y="377646"/>
                </a:lnTo>
                <a:lnTo>
                  <a:pt x="4102511" y="367420"/>
                </a:lnTo>
                <a:lnTo>
                  <a:pt x="4123698" y="357924"/>
                </a:lnTo>
                <a:lnTo>
                  <a:pt x="4145130" y="350134"/>
                </a:lnTo>
                <a:lnTo>
                  <a:pt x="4166804" y="343072"/>
                </a:lnTo>
                <a:lnTo>
                  <a:pt x="4189209" y="337230"/>
                </a:lnTo>
                <a:lnTo>
                  <a:pt x="4211615" y="332361"/>
                </a:lnTo>
                <a:lnTo>
                  <a:pt x="4234507" y="328467"/>
                </a:lnTo>
                <a:lnTo>
                  <a:pt x="4256670" y="325791"/>
                </a:lnTo>
                <a:lnTo>
                  <a:pt x="4279319" y="324088"/>
                </a:lnTo>
                <a:close/>
                <a:moveTo>
                  <a:pt x="1441367" y="0"/>
                </a:moveTo>
                <a:lnTo>
                  <a:pt x="1464271" y="478"/>
                </a:lnTo>
                <a:lnTo>
                  <a:pt x="1487176" y="1930"/>
                </a:lnTo>
                <a:lnTo>
                  <a:pt x="1509593" y="4358"/>
                </a:lnTo>
                <a:lnTo>
                  <a:pt x="1532496" y="8248"/>
                </a:lnTo>
                <a:lnTo>
                  <a:pt x="1554912" y="13112"/>
                </a:lnTo>
                <a:lnTo>
                  <a:pt x="1577083" y="19195"/>
                </a:lnTo>
                <a:lnTo>
                  <a:pt x="1598767" y="26253"/>
                </a:lnTo>
                <a:lnTo>
                  <a:pt x="1620207" y="34041"/>
                </a:lnTo>
                <a:lnTo>
                  <a:pt x="1641646" y="43292"/>
                </a:lnTo>
                <a:lnTo>
                  <a:pt x="1662597" y="54005"/>
                </a:lnTo>
                <a:lnTo>
                  <a:pt x="1682817" y="64962"/>
                </a:lnTo>
                <a:lnTo>
                  <a:pt x="1703036" y="77381"/>
                </a:lnTo>
                <a:lnTo>
                  <a:pt x="1722525" y="91019"/>
                </a:lnTo>
                <a:lnTo>
                  <a:pt x="1741282" y="105387"/>
                </a:lnTo>
                <a:lnTo>
                  <a:pt x="1759794" y="121462"/>
                </a:lnTo>
                <a:lnTo>
                  <a:pt x="1777332" y="138024"/>
                </a:lnTo>
                <a:lnTo>
                  <a:pt x="1793893" y="155562"/>
                </a:lnTo>
                <a:lnTo>
                  <a:pt x="1809969" y="174074"/>
                </a:lnTo>
                <a:lnTo>
                  <a:pt x="1824338" y="192831"/>
                </a:lnTo>
                <a:lnTo>
                  <a:pt x="1837974" y="212320"/>
                </a:lnTo>
                <a:lnTo>
                  <a:pt x="1850394" y="232539"/>
                </a:lnTo>
                <a:lnTo>
                  <a:pt x="1861594" y="253002"/>
                </a:lnTo>
                <a:lnTo>
                  <a:pt x="1872064" y="273710"/>
                </a:lnTo>
                <a:lnTo>
                  <a:pt x="1881314" y="295149"/>
                </a:lnTo>
                <a:lnTo>
                  <a:pt x="1889104" y="316590"/>
                </a:lnTo>
                <a:lnTo>
                  <a:pt x="1896162" y="338273"/>
                </a:lnTo>
                <a:lnTo>
                  <a:pt x="1902244" y="360444"/>
                </a:lnTo>
                <a:lnTo>
                  <a:pt x="1907109" y="382861"/>
                </a:lnTo>
                <a:lnTo>
                  <a:pt x="1910999" y="405763"/>
                </a:lnTo>
                <a:lnTo>
                  <a:pt x="1913426" y="428181"/>
                </a:lnTo>
                <a:lnTo>
                  <a:pt x="1914878" y="451084"/>
                </a:lnTo>
                <a:lnTo>
                  <a:pt x="1915356" y="473989"/>
                </a:lnTo>
                <a:lnTo>
                  <a:pt x="1914860" y="496894"/>
                </a:lnTo>
                <a:lnTo>
                  <a:pt x="1913632" y="519556"/>
                </a:lnTo>
                <a:lnTo>
                  <a:pt x="1910943" y="542219"/>
                </a:lnTo>
                <a:lnTo>
                  <a:pt x="1906792" y="564881"/>
                </a:lnTo>
                <a:lnTo>
                  <a:pt x="1902153" y="587543"/>
                </a:lnTo>
                <a:lnTo>
                  <a:pt x="1896052" y="609233"/>
                </a:lnTo>
                <a:lnTo>
                  <a:pt x="1888977" y="631410"/>
                </a:lnTo>
                <a:lnTo>
                  <a:pt x="1881170" y="652856"/>
                </a:lnTo>
                <a:lnTo>
                  <a:pt x="1871903" y="674303"/>
                </a:lnTo>
                <a:lnTo>
                  <a:pt x="1861173" y="695263"/>
                </a:lnTo>
                <a:lnTo>
                  <a:pt x="1850200" y="715492"/>
                </a:lnTo>
                <a:lnTo>
                  <a:pt x="1837764" y="735722"/>
                </a:lnTo>
                <a:lnTo>
                  <a:pt x="1824355" y="754977"/>
                </a:lnTo>
                <a:lnTo>
                  <a:pt x="1809483" y="774232"/>
                </a:lnTo>
                <a:lnTo>
                  <a:pt x="1793393" y="792270"/>
                </a:lnTo>
                <a:lnTo>
                  <a:pt x="1777061" y="810065"/>
                </a:lnTo>
                <a:lnTo>
                  <a:pt x="937038" y="1650088"/>
                </a:lnTo>
                <a:lnTo>
                  <a:pt x="919243" y="1666420"/>
                </a:lnTo>
                <a:lnTo>
                  <a:pt x="901448" y="1682266"/>
                </a:lnTo>
                <a:lnTo>
                  <a:pt x="882194" y="1697138"/>
                </a:lnTo>
                <a:lnTo>
                  <a:pt x="862694" y="1710792"/>
                </a:lnTo>
                <a:lnTo>
                  <a:pt x="842709" y="1722983"/>
                </a:lnTo>
                <a:lnTo>
                  <a:pt x="822235" y="1734200"/>
                </a:lnTo>
                <a:lnTo>
                  <a:pt x="801520" y="1744685"/>
                </a:lnTo>
                <a:lnTo>
                  <a:pt x="780072" y="1753954"/>
                </a:lnTo>
                <a:lnTo>
                  <a:pt x="758383" y="1762003"/>
                </a:lnTo>
                <a:lnTo>
                  <a:pt x="736450" y="1768835"/>
                </a:lnTo>
                <a:lnTo>
                  <a:pt x="714517" y="1775179"/>
                </a:lnTo>
                <a:lnTo>
                  <a:pt x="691854" y="1779818"/>
                </a:lnTo>
                <a:lnTo>
                  <a:pt x="669435" y="1783726"/>
                </a:lnTo>
                <a:lnTo>
                  <a:pt x="646773" y="1786415"/>
                </a:lnTo>
                <a:lnTo>
                  <a:pt x="623867" y="1787888"/>
                </a:lnTo>
                <a:lnTo>
                  <a:pt x="600962" y="1788383"/>
                </a:lnTo>
                <a:lnTo>
                  <a:pt x="578058" y="1787905"/>
                </a:lnTo>
                <a:lnTo>
                  <a:pt x="555153" y="1786454"/>
                </a:lnTo>
                <a:lnTo>
                  <a:pt x="532980" y="1783782"/>
                </a:lnTo>
                <a:lnTo>
                  <a:pt x="510077" y="1779892"/>
                </a:lnTo>
                <a:lnTo>
                  <a:pt x="487661" y="1775027"/>
                </a:lnTo>
                <a:lnTo>
                  <a:pt x="465489" y="1768946"/>
                </a:lnTo>
                <a:lnTo>
                  <a:pt x="443807" y="1761887"/>
                </a:lnTo>
                <a:lnTo>
                  <a:pt x="422366" y="1754098"/>
                </a:lnTo>
                <a:lnTo>
                  <a:pt x="400926" y="1744847"/>
                </a:lnTo>
                <a:lnTo>
                  <a:pt x="379975" y="1734621"/>
                </a:lnTo>
                <a:lnTo>
                  <a:pt x="359512" y="1723421"/>
                </a:lnTo>
                <a:lnTo>
                  <a:pt x="339536" y="1710758"/>
                </a:lnTo>
                <a:lnTo>
                  <a:pt x="320048" y="1697121"/>
                </a:lnTo>
                <a:lnTo>
                  <a:pt x="301291" y="1682752"/>
                </a:lnTo>
                <a:lnTo>
                  <a:pt x="282778" y="1666677"/>
                </a:lnTo>
                <a:lnTo>
                  <a:pt x="264998" y="1650358"/>
                </a:lnTo>
                <a:lnTo>
                  <a:pt x="248678" y="1632578"/>
                </a:lnTo>
                <a:lnTo>
                  <a:pt x="232604" y="1614065"/>
                </a:lnTo>
                <a:lnTo>
                  <a:pt x="218235" y="1595308"/>
                </a:lnTo>
                <a:lnTo>
                  <a:pt x="204597" y="1575820"/>
                </a:lnTo>
                <a:lnTo>
                  <a:pt x="191934" y="1555844"/>
                </a:lnTo>
                <a:lnTo>
                  <a:pt x="180978" y="1535624"/>
                </a:lnTo>
                <a:lnTo>
                  <a:pt x="170508" y="1514430"/>
                </a:lnTo>
                <a:lnTo>
                  <a:pt x="161258" y="1492990"/>
                </a:lnTo>
                <a:lnTo>
                  <a:pt x="153469" y="1471550"/>
                </a:lnTo>
                <a:lnTo>
                  <a:pt x="146411" y="1449867"/>
                </a:lnTo>
                <a:lnTo>
                  <a:pt x="140329" y="1427694"/>
                </a:lnTo>
                <a:lnTo>
                  <a:pt x="135464" y="1405279"/>
                </a:lnTo>
                <a:lnTo>
                  <a:pt x="131574" y="1382377"/>
                </a:lnTo>
                <a:lnTo>
                  <a:pt x="128903" y="1360203"/>
                </a:lnTo>
                <a:lnTo>
                  <a:pt x="127451" y="1337298"/>
                </a:lnTo>
                <a:lnTo>
                  <a:pt x="126973" y="1314393"/>
                </a:lnTo>
                <a:lnTo>
                  <a:pt x="127469" y="1291489"/>
                </a:lnTo>
                <a:lnTo>
                  <a:pt x="128940" y="1268583"/>
                </a:lnTo>
                <a:lnTo>
                  <a:pt x="131630" y="1245921"/>
                </a:lnTo>
                <a:lnTo>
                  <a:pt x="135538" y="1223502"/>
                </a:lnTo>
                <a:lnTo>
                  <a:pt x="140176" y="1200838"/>
                </a:lnTo>
                <a:lnTo>
                  <a:pt x="146520" y="1178906"/>
                </a:lnTo>
                <a:lnTo>
                  <a:pt x="153352" y="1156972"/>
                </a:lnTo>
                <a:lnTo>
                  <a:pt x="161402" y="1135284"/>
                </a:lnTo>
                <a:lnTo>
                  <a:pt x="170670" y="1113836"/>
                </a:lnTo>
                <a:lnTo>
                  <a:pt x="181156" y="1093121"/>
                </a:lnTo>
                <a:lnTo>
                  <a:pt x="192374" y="1072648"/>
                </a:lnTo>
                <a:lnTo>
                  <a:pt x="204564" y="1052662"/>
                </a:lnTo>
                <a:lnTo>
                  <a:pt x="218218" y="1033163"/>
                </a:lnTo>
                <a:lnTo>
                  <a:pt x="233089" y="1013907"/>
                </a:lnTo>
                <a:lnTo>
                  <a:pt x="248936" y="996112"/>
                </a:lnTo>
                <a:lnTo>
                  <a:pt x="265269" y="978319"/>
                </a:lnTo>
                <a:lnTo>
                  <a:pt x="1105292" y="138296"/>
                </a:lnTo>
                <a:lnTo>
                  <a:pt x="1123086" y="121962"/>
                </a:lnTo>
                <a:lnTo>
                  <a:pt x="1141124" y="105872"/>
                </a:lnTo>
                <a:lnTo>
                  <a:pt x="1160380" y="91002"/>
                </a:lnTo>
                <a:lnTo>
                  <a:pt x="1179634" y="77592"/>
                </a:lnTo>
                <a:lnTo>
                  <a:pt x="1199864" y="65157"/>
                </a:lnTo>
                <a:lnTo>
                  <a:pt x="1220094" y="54183"/>
                </a:lnTo>
                <a:lnTo>
                  <a:pt x="1241053" y="43453"/>
                </a:lnTo>
                <a:lnTo>
                  <a:pt x="1262500" y="34186"/>
                </a:lnTo>
                <a:lnTo>
                  <a:pt x="1283946" y="26378"/>
                </a:lnTo>
                <a:lnTo>
                  <a:pt x="1306123" y="19304"/>
                </a:lnTo>
                <a:lnTo>
                  <a:pt x="1327812" y="13202"/>
                </a:lnTo>
                <a:lnTo>
                  <a:pt x="1350475" y="8564"/>
                </a:lnTo>
                <a:lnTo>
                  <a:pt x="1373138" y="4414"/>
                </a:lnTo>
                <a:lnTo>
                  <a:pt x="1395799" y="1724"/>
                </a:lnTo>
                <a:lnTo>
                  <a:pt x="1418462" y="4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8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09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984" userDrawn="1">
          <p15:clr>
            <a:srgbClr val="F26B43"/>
          </p15:clr>
        </p15:guide>
        <p15:guide id="6" orient="horz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20">
            <a:extLst>
              <a:ext uri="{FF2B5EF4-FFF2-40B4-BE49-F238E27FC236}">
                <a16:creationId xmlns:a16="http://schemas.microsoft.com/office/drawing/2014/main" id="{1155CF82-DDF7-47D4-ACBF-54ED432B4009}"/>
              </a:ext>
            </a:extLst>
          </p:cNvPr>
          <p:cNvSpPr/>
          <p:nvPr/>
        </p:nvSpPr>
        <p:spPr>
          <a:xfrm>
            <a:off x="0" y="182123"/>
            <a:ext cx="12192000" cy="5029200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2514600 h 5029200"/>
              <a:gd name="connsiteX3" fmla="*/ 6096000 w 12192000"/>
              <a:gd name="connsiteY3" fmla="*/ 5029200 h 5029200"/>
              <a:gd name="connsiteX4" fmla="*/ 0 w 12192000"/>
              <a:gd name="connsiteY4" fmla="*/ 25146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029200">
                <a:moveTo>
                  <a:pt x="0" y="0"/>
                </a:moveTo>
                <a:lnTo>
                  <a:pt x="12192000" y="0"/>
                </a:lnTo>
                <a:lnTo>
                  <a:pt x="12192000" y="2514600"/>
                </a:lnTo>
                <a:cubicBezTo>
                  <a:pt x="12192000" y="3903375"/>
                  <a:pt x="9462728" y="5029200"/>
                  <a:pt x="6096000" y="5029200"/>
                </a:cubicBezTo>
                <a:cubicBezTo>
                  <a:pt x="2729272" y="5029200"/>
                  <a:pt x="0" y="3903375"/>
                  <a:pt x="0" y="2514600"/>
                </a:cubicBezTo>
                <a:close/>
              </a:path>
            </a:pathLst>
          </a:custGeom>
          <a:solidFill>
            <a:srgbClr val="CC9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5" b="19055"/>
          <a:stretch>
            <a:fillRect/>
          </a:stretch>
        </p:blipFill>
        <p:spPr/>
      </p:pic>
      <p:sp>
        <p:nvSpPr>
          <p:cNvPr id="10" name="Freeform: Shape 20">
            <a:extLst>
              <a:ext uri="{FF2B5EF4-FFF2-40B4-BE49-F238E27FC236}">
                <a16:creationId xmlns:a16="http://schemas.microsoft.com/office/drawing/2014/main" id="{1155CF82-DDF7-47D4-ACBF-54ED432B4009}"/>
              </a:ext>
            </a:extLst>
          </p:cNvPr>
          <p:cNvSpPr/>
          <p:nvPr/>
        </p:nvSpPr>
        <p:spPr>
          <a:xfrm>
            <a:off x="0" y="-2543"/>
            <a:ext cx="12192000" cy="5029200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2514600 h 5029200"/>
              <a:gd name="connsiteX3" fmla="*/ 6096000 w 12192000"/>
              <a:gd name="connsiteY3" fmla="*/ 5029200 h 5029200"/>
              <a:gd name="connsiteX4" fmla="*/ 0 w 12192000"/>
              <a:gd name="connsiteY4" fmla="*/ 25146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029200">
                <a:moveTo>
                  <a:pt x="0" y="0"/>
                </a:moveTo>
                <a:lnTo>
                  <a:pt x="12192000" y="0"/>
                </a:lnTo>
                <a:lnTo>
                  <a:pt x="12192000" y="2514600"/>
                </a:lnTo>
                <a:cubicBezTo>
                  <a:pt x="12192000" y="3903375"/>
                  <a:pt x="9462728" y="5029200"/>
                  <a:pt x="6096000" y="5029200"/>
                </a:cubicBezTo>
                <a:cubicBezTo>
                  <a:pt x="2729272" y="5029200"/>
                  <a:pt x="0" y="3903375"/>
                  <a:pt x="0" y="2514600"/>
                </a:cubicBez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677651" y="6275468"/>
            <a:ext cx="422194" cy="422194"/>
          </a:xfrm>
          <a:prstGeom prst="roundRect">
            <a:avLst>
              <a:gd name="adj" fmla="val 2778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CC9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41755" y="1733490"/>
            <a:ext cx="3337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C920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ISPUM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4825" y="5804275"/>
            <a:ext cx="783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Lorem Ipsum is simply dummy text of the printing and typesetting industry.</a:t>
            </a:r>
          </a:p>
        </p:txBody>
      </p:sp>
    </p:spTree>
    <p:extLst>
      <p:ext uri="{BB962C8B-B14F-4D97-AF65-F5344CB8AC3E}">
        <p14:creationId xmlns:p14="http://schemas.microsoft.com/office/powerpoint/2010/main" val="32421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" b="3187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CC9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676656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34993" y="1924716"/>
            <a:ext cx="7349463" cy="3010866"/>
            <a:chOff x="734993" y="1924716"/>
            <a:chExt cx="7349463" cy="3010866"/>
          </a:xfrm>
        </p:grpSpPr>
        <p:sp>
          <p:nvSpPr>
            <p:cNvPr id="7" name="Rectangle 6"/>
            <p:cNvSpPr/>
            <p:nvPr/>
          </p:nvSpPr>
          <p:spPr>
            <a:xfrm>
              <a:off x="894191" y="1924716"/>
              <a:ext cx="719026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standard Lorem Ipsum passage, used since the 1500s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4191" y="3126302"/>
              <a:ext cx="1622560" cy="454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Thank you</a:t>
              </a:r>
              <a:endParaRPr lang="en-US" sz="20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94191" y="3593794"/>
              <a:ext cx="1704313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Lorem </a:t>
              </a:r>
              <a:r>
                <a:rPr lang="en-US" sz="20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Ispum</a:t>
              </a:r>
              <a:endPara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24214" y="3996340"/>
              <a:ext cx="16241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241-675-810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24214" y="4540020"/>
              <a:ext cx="2393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Loremispum123.com</a:t>
              </a:r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894191" y="4024772"/>
              <a:ext cx="366714" cy="343246"/>
            </a:xfrm>
            <a:custGeom>
              <a:avLst/>
              <a:gdLst>
                <a:gd name="T0" fmla="*/ 2221 w 3375"/>
                <a:gd name="T1" fmla="*/ 1236 h 3159"/>
                <a:gd name="T2" fmla="*/ 2242 w 3375"/>
                <a:gd name="T3" fmla="*/ 1252 h 3159"/>
                <a:gd name="T4" fmla="*/ 2246 w 3375"/>
                <a:gd name="T5" fmla="*/ 1178 h 3159"/>
                <a:gd name="T6" fmla="*/ 2443 w 3375"/>
                <a:gd name="T7" fmla="*/ 1830 h 3159"/>
                <a:gd name="T8" fmla="*/ 1518 w 3375"/>
                <a:gd name="T9" fmla="*/ 982 h 3159"/>
                <a:gd name="T10" fmla="*/ 1704 w 3375"/>
                <a:gd name="T11" fmla="*/ 1062 h 3159"/>
                <a:gd name="T12" fmla="*/ 1771 w 3375"/>
                <a:gd name="T13" fmla="*/ 1272 h 3159"/>
                <a:gd name="T14" fmla="*/ 1664 w 3375"/>
                <a:gd name="T15" fmla="*/ 1457 h 3159"/>
                <a:gd name="T16" fmla="*/ 1501 w 3375"/>
                <a:gd name="T17" fmla="*/ 1570 h 3159"/>
                <a:gd name="T18" fmla="*/ 1787 w 3375"/>
                <a:gd name="T19" fmla="*/ 1655 h 3159"/>
                <a:gd name="T20" fmla="*/ 1208 w 3375"/>
                <a:gd name="T21" fmla="*/ 1662 h 3159"/>
                <a:gd name="T22" fmla="*/ 1331 w 3375"/>
                <a:gd name="T23" fmla="*/ 1466 h 3159"/>
                <a:gd name="T24" fmla="*/ 1494 w 3375"/>
                <a:gd name="T25" fmla="*/ 1347 h 3159"/>
                <a:gd name="T26" fmla="*/ 1558 w 3375"/>
                <a:gd name="T27" fmla="*/ 1236 h 3159"/>
                <a:gd name="T28" fmla="*/ 1470 w 3375"/>
                <a:gd name="T29" fmla="*/ 1173 h 3159"/>
                <a:gd name="T30" fmla="*/ 1358 w 3375"/>
                <a:gd name="T31" fmla="*/ 1243 h 3159"/>
                <a:gd name="T32" fmla="*/ 1203 w 3375"/>
                <a:gd name="T33" fmla="*/ 1144 h 3159"/>
                <a:gd name="T34" fmla="*/ 1300 w 3375"/>
                <a:gd name="T35" fmla="*/ 1038 h 3159"/>
                <a:gd name="T36" fmla="*/ 422 w 3375"/>
                <a:gd name="T37" fmla="*/ 734 h 3159"/>
                <a:gd name="T38" fmla="*/ 646 w 3375"/>
                <a:gd name="T39" fmla="*/ 863 h 3159"/>
                <a:gd name="T40" fmla="*/ 822 w 3375"/>
                <a:gd name="T41" fmla="*/ 1130 h 3159"/>
                <a:gd name="T42" fmla="*/ 827 w 3375"/>
                <a:gd name="T43" fmla="*/ 1309 h 3159"/>
                <a:gd name="T44" fmla="*/ 726 w 3375"/>
                <a:gd name="T45" fmla="*/ 1446 h 3159"/>
                <a:gd name="T46" fmla="*/ 639 w 3375"/>
                <a:gd name="T47" fmla="*/ 1590 h 3159"/>
                <a:gd name="T48" fmla="*/ 738 w 3375"/>
                <a:gd name="T49" fmla="*/ 1805 h 3159"/>
                <a:gd name="T50" fmla="*/ 955 w 3375"/>
                <a:gd name="T51" fmla="*/ 2061 h 3159"/>
                <a:gd name="T52" fmla="*/ 1210 w 3375"/>
                <a:gd name="T53" fmla="*/ 2306 h 3159"/>
                <a:gd name="T54" fmla="*/ 1454 w 3375"/>
                <a:gd name="T55" fmla="*/ 2483 h 3159"/>
                <a:gd name="T56" fmla="*/ 1636 w 3375"/>
                <a:gd name="T57" fmla="*/ 2506 h 3159"/>
                <a:gd name="T58" fmla="*/ 1770 w 3375"/>
                <a:gd name="T59" fmla="*/ 2381 h 3159"/>
                <a:gd name="T60" fmla="*/ 1919 w 3375"/>
                <a:gd name="T61" fmla="*/ 2316 h 3159"/>
                <a:gd name="T62" fmla="*/ 2131 w 3375"/>
                <a:gd name="T63" fmla="*/ 2388 h 3159"/>
                <a:gd name="T64" fmla="*/ 2384 w 3375"/>
                <a:gd name="T65" fmla="*/ 2614 h 3159"/>
                <a:gd name="T66" fmla="*/ 2412 w 3375"/>
                <a:gd name="T67" fmla="*/ 2819 h 3159"/>
                <a:gd name="T68" fmla="*/ 2291 w 3375"/>
                <a:gd name="T69" fmla="*/ 2989 h 3159"/>
                <a:gd name="T70" fmla="*/ 2131 w 3375"/>
                <a:gd name="T71" fmla="*/ 3129 h 3159"/>
                <a:gd name="T72" fmla="*/ 1830 w 3375"/>
                <a:gd name="T73" fmla="*/ 3144 h 3159"/>
                <a:gd name="T74" fmla="*/ 1384 w 3375"/>
                <a:gd name="T75" fmla="*/ 2974 h 3159"/>
                <a:gd name="T76" fmla="*/ 859 w 3375"/>
                <a:gd name="T77" fmla="*/ 2602 h 3159"/>
                <a:gd name="T78" fmla="*/ 372 w 3375"/>
                <a:gd name="T79" fmla="*/ 2070 h 3159"/>
                <a:gd name="T80" fmla="*/ 89 w 3375"/>
                <a:gd name="T81" fmla="*/ 1571 h 3159"/>
                <a:gd name="T82" fmla="*/ 0 w 3375"/>
                <a:gd name="T83" fmla="*/ 1179 h 3159"/>
                <a:gd name="T84" fmla="*/ 86 w 3375"/>
                <a:gd name="T85" fmla="*/ 956 h 3159"/>
                <a:gd name="T86" fmla="*/ 239 w 3375"/>
                <a:gd name="T87" fmla="*/ 807 h 3159"/>
                <a:gd name="T88" fmla="*/ 422 w 3375"/>
                <a:gd name="T89" fmla="*/ 734 h 3159"/>
                <a:gd name="T90" fmla="*/ 2434 w 3375"/>
                <a:gd name="T91" fmla="*/ 110 h 3159"/>
                <a:gd name="T92" fmla="*/ 2966 w 3375"/>
                <a:gd name="T93" fmla="*/ 475 h 3159"/>
                <a:gd name="T94" fmla="*/ 3298 w 3375"/>
                <a:gd name="T95" fmla="*/ 1030 h 3159"/>
                <a:gd name="T96" fmla="*/ 3364 w 3375"/>
                <a:gd name="T97" fmla="*/ 1692 h 3159"/>
                <a:gd name="T98" fmla="*/ 3155 w 3375"/>
                <a:gd name="T99" fmla="*/ 2287 h 3159"/>
                <a:gd name="T100" fmla="*/ 2733 w 3375"/>
                <a:gd name="T101" fmla="*/ 2737 h 3159"/>
                <a:gd name="T102" fmla="*/ 2574 w 3375"/>
                <a:gd name="T103" fmla="*/ 2633 h 3159"/>
                <a:gd name="T104" fmla="*/ 2907 w 3375"/>
                <a:gd name="T105" fmla="*/ 2260 h 3159"/>
                <a:gd name="T106" fmla="*/ 3132 w 3375"/>
                <a:gd name="T107" fmla="*/ 1742 h 3159"/>
                <a:gd name="T108" fmla="*/ 3057 w 3375"/>
                <a:gd name="T109" fmla="*/ 1016 h 3159"/>
                <a:gd name="T110" fmla="*/ 2716 w 3375"/>
                <a:gd name="T111" fmla="*/ 540 h 3159"/>
                <a:gd name="T112" fmla="*/ 2197 w 3375"/>
                <a:gd name="T113" fmla="*/ 264 h 3159"/>
                <a:gd name="T114" fmla="*/ 1463 w 3375"/>
                <a:gd name="T115" fmla="*/ 288 h 3159"/>
                <a:gd name="T116" fmla="*/ 964 w 3375"/>
                <a:gd name="T117" fmla="*/ 598 h 3159"/>
                <a:gd name="T118" fmla="*/ 640 w 3375"/>
                <a:gd name="T119" fmla="*/ 641 h 3159"/>
                <a:gd name="T120" fmla="*/ 1090 w 3375"/>
                <a:gd name="T121" fmla="*/ 220 h 3159"/>
                <a:gd name="T122" fmla="*/ 1683 w 3375"/>
                <a:gd name="T123" fmla="*/ 12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5" h="3159">
                  <a:moveTo>
                    <a:pt x="2246" y="1178"/>
                  </a:moveTo>
                  <a:lnTo>
                    <a:pt x="2246" y="1180"/>
                  </a:lnTo>
                  <a:lnTo>
                    <a:pt x="2243" y="1186"/>
                  </a:lnTo>
                  <a:lnTo>
                    <a:pt x="2240" y="1197"/>
                  </a:lnTo>
                  <a:lnTo>
                    <a:pt x="2235" y="1208"/>
                  </a:lnTo>
                  <a:lnTo>
                    <a:pt x="2229" y="1222"/>
                  </a:lnTo>
                  <a:lnTo>
                    <a:pt x="2221" y="1236"/>
                  </a:lnTo>
                  <a:lnTo>
                    <a:pt x="2214" y="1251"/>
                  </a:lnTo>
                  <a:lnTo>
                    <a:pt x="2206" y="1264"/>
                  </a:lnTo>
                  <a:lnTo>
                    <a:pt x="2079" y="1456"/>
                  </a:lnTo>
                  <a:lnTo>
                    <a:pt x="2079" y="1458"/>
                  </a:lnTo>
                  <a:lnTo>
                    <a:pt x="2242" y="1458"/>
                  </a:lnTo>
                  <a:lnTo>
                    <a:pt x="2242" y="1271"/>
                  </a:lnTo>
                  <a:lnTo>
                    <a:pt x="2242" y="1252"/>
                  </a:lnTo>
                  <a:lnTo>
                    <a:pt x="2243" y="1233"/>
                  </a:lnTo>
                  <a:lnTo>
                    <a:pt x="2245" y="1216"/>
                  </a:lnTo>
                  <a:lnTo>
                    <a:pt x="2246" y="1201"/>
                  </a:lnTo>
                  <a:lnTo>
                    <a:pt x="2247" y="1188"/>
                  </a:lnTo>
                  <a:lnTo>
                    <a:pt x="2248" y="1181"/>
                  </a:lnTo>
                  <a:lnTo>
                    <a:pt x="2249" y="1178"/>
                  </a:lnTo>
                  <a:lnTo>
                    <a:pt x="2246" y="1178"/>
                  </a:lnTo>
                  <a:close/>
                  <a:moveTo>
                    <a:pt x="2194" y="995"/>
                  </a:moveTo>
                  <a:lnTo>
                    <a:pt x="2443" y="995"/>
                  </a:lnTo>
                  <a:lnTo>
                    <a:pt x="2443" y="1458"/>
                  </a:lnTo>
                  <a:lnTo>
                    <a:pt x="2543" y="1458"/>
                  </a:lnTo>
                  <a:lnTo>
                    <a:pt x="2543" y="1627"/>
                  </a:lnTo>
                  <a:lnTo>
                    <a:pt x="2443" y="1627"/>
                  </a:lnTo>
                  <a:lnTo>
                    <a:pt x="2443" y="1830"/>
                  </a:lnTo>
                  <a:lnTo>
                    <a:pt x="2242" y="1830"/>
                  </a:lnTo>
                  <a:lnTo>
                    <a:pt x="2242" y="1627"/>
                  </a:lnTo>
                  <a:lnTo>
                    <a:pt x="1872" y="1627"/>
                  </a:lnTo>
                  <a:lnTo>
                    <a:pt x="1872" y="1503"/>
                  </a:lnTo>
                  <a:lnTo>
                    <a:pt x="2194" y="995"/>
                  </a:lnTo>
                  <a:close/>
                  <a:moveTo>
                    <a:pt x="1489" y="981"/>
                  </a:moveTo>
                  <a:lnTo>
                    <a:pt x="1518" y="982"/>
                  </a:lnTo>
                  <a:lnTo>
                    <a:pt x="1547" y="986"/>
                  </a:lnTo>
                  <a:lnTo>
                    <a:pt x="1576" y="992"/>
                  </a:lnTo>
                  <a:lnTo>
                    <a:pt x="1605" y="1000"/>
                  </a:lnTo>
                  <a:lnTo>
                    <a:pt x="1632" y="1011"/>
                  </a:lnTo>
                  <a:lnTo>
                    <a:pt x="1658" y="1026"/>
                  </a:lnTo>
                  <a:lnTo>
                    <a:pt x="1682" y="1042"/>
                  </a:lnTo>
                  <a:lnTo>
                    <a:pt x="1704" y="1062"/>
                  </a:lnTo>
                  <a:lnTo>
                    <a:pt x="1724" y="1083"/>
                  </a:lnTo>
                  <a:lnTo>
                    <a:pt x="1741" y="1109"/>
                  </a:lnTo>
                  <a:lnTo>
                    <a:pt x="1755" y="1136"/>
                  </a:lnTo>
                  <a:lnTo>
                    <a:pt x="1765" y="1167"/>
                  </a:lnTo>
                  <a:lnTo>
                    <a:pt x="1771" y="1200"/>
                  </a:lnTo>
                  <a:lnTo>
                    <a:pt x="1773" y="1236"/>
                  </a:lnTo>
                  <a:lnTo>
                    <a:pt x="1771" y="1272"/>
                  </a:lnTo>
                  <a:lnTo>
                    <a:pt x="1765" y="1305"/>
                  </a:lnTo>
                  <a:lnTo>
                    <a:pt x="1755" y="1336"/>
                  </a:lnTo>
                  <a:lnTo>
                    <a:pt x="1742" y="1364"/>
                  </a:lnTo>
                  <a:lnTo>
                    <a:pt x="1725" y="1390"/>
                  </a:lnTo>
                  <a:lnTo>
                    <a:pt x="1707" y="1414"/>
                  </a:lnTo>
                  <a:lnTo>
                    <a:pt x="1686" y="1437"/>
                  </a:lnTo>
                  <a:lnTo>
                    <a:pt x="1664" y="1457"/>
                  </a:lnTo>
                  <a:lnTo>
                    <a:pt x="1640" y="1477"/>
                  </a:lnTo>
                  <a:lnTo>
                    <a:pt x="1617" y="1494"/>
                  </a:lnTo>
                  <a:lnTo>
                    <a:pt x="1592" y="1510"/>
                  </a:lnTo>
                  <a:lnTo>
                    <a:pt x="1569" y="1527"/>
                  </a:lnTo>
                  <a:lnTo>
                    <a:pt x="1545" y="1542"/>
                  </a:lnTo>
                  <a:lnTo>
                    <a:pt x="1523" y="1556"/>
                  </a:lnTo>
                  <a:lnTo>
                    <a:pt x="1501" y="1570"/>
                  </a:lnTo>
                  <a:lnTo>
                    <a:pt x="1483" y="1584"/>
                  </a:lnTo>
                  <a:lnTo>
                    <a:pt x="1466" y="1597"/>
                  </a:lnTo>
                  <a:lnTo>
                    <a:pt x="1452" y="1611"/>
                  </a:lnTo>
                  <a:lnTo>
                    <a:pt x="1441" y="1625"/>
                  </a:lnTo>
                  <a:lnTo>
                    <a:pt x="1435" y="1639"/>
                  </a:lnTo>
                  <a:lnTo>
                    <a:pt x="1432" y="1655"/>
                  </a:lnTo>
                  <a:lnTo>
                    <a:pt x="1787" y="1655"/>
                  </a:lnTo>
                  <a:lnTo>
                    <a:pt x="1787" y="1830"/>
                  </a:lnTo>
                  <a:lnTo>
                    <a:pt x="1209" y="1830"/>
                  </a:lnTo>
                  <a:lnTo>
                    <a:pt x="1204" y="1798"/>
                  </a:lnTo>
                  <a:lnTo>
                    <a:pt x="1201" y="1768"/>
                  </a:lnTo>
                  <a:lnTo>
                    <a:pt x="1199" y="1740"/>
                  </a:lnTo>
                  <a:lnTo>
                    <a:pt x="1202" y="1699"/>
                  </a:lnTo>
                  <a:lnTo>
                    <a:pt x="1208" y="1662"/>
                  </a:lnTo>
                  <a:lnTo>
                    <a:pt x="1217" y="1627"/>
                  </a:lnTo>
                  <a:lnTo>
                    <a:pt x="1230" y="1594"/>
                  </a:lnTo>
                  <a:lnTo>
                    <a:pt x="1247" y="1565"/>
                  </a:lnTo>
                  <a:lnTo>
                    <a:pt x="1265" y="1537"/>
                  </a:lnTo>
                  <a:lnTo>
                    <a:pt x="1286" y="1513"/>
                  </a:lnTo>
                  <a:lnTo>
                    <a:pt x="1307" y="1489"/>
                  </a:lnTo>
                  <a:lnTo>
                    <a:pt x="1331" y="1466"/>
                  </a:lnTo>
                  <a:lnTo>
                    <a:pt x="1355" y="1446"/>
                  </a:lnTo>
                  <a:lnTo>
                    <a:pt x="1380" y="1428"/>
                  </a:lnTo>
                  <a:lnTo>
                    <a:pt x="1404" y="1409"/>
                  </a:lnTo>
                  <a:lnTo>
                    <a:pt x="1428" y="1393"/>
                  </a:lnTo>
                  <a:lnTo>
                    <a:pt x="1451" y="1377"/>
                  </a:lnTo>
                  <a:lnTo>
                    <a:pt x="1474" y="1361"/>
                  </a:lnTo>
                  <a:lnTo>
                    <a:pt x="1494" y="1347"/>
                  </a:lnTo>
                  <a:lnTo>
                    <a:pt x="1513" y="1332"/>
                  </a:lnTo>
                  <a:lnTo>
                    <a:pt x="1528" y="1317"/>
                  </a:lnTo>
                  <a:lnTo>
                    <a:pt x="1541" y="1303"/>
                  </a:lnTo>
                  <a:lnTo>
                    <a:pt x="1551" y="1288"/>
                  </a:lnTo>
                  <a:lnTo>
                    <a:pt x="1558" y="1272"/>
                  </a:lnTo>
                  <a:lnTo>
                    <a:pt x="1560" y="1256"/>
                  </a:lnTo>
                  <a:lnTo>
                    <a:pt x="1558" y="1236"/>
                  </a:lnTo>
                  <a:lnTo>
                    <a:pt x="1551" y="1219"/>
                  </a:lnTo>
                  <a:lnTo>
                    <a:pt x="1542" y="1205"/>
                  </a:lnTo>
                  <a:lnTo>
                    <a:pt x="1531" y="1192"/>
                  </a:lnTo>
                  <a:lnTo>
                    <a:pt x="1518" y="1184"/>
                  </a:lnTo>
                  <a:lnTo>
                    <a:pt x="1502" y="1178"/>
                  </a:lnTo>
                  <a:lnTo>
                    <a:pt x="1486" y="1175"/>
                  </a:lnTo>
                  <a:lnTo>
                    <a:pt x="1470" y="1173"/>
                  </a:lnTo>
                  <a:lnTo>
                    <a:pt x="1447" y="1176"/>
                  </a:lnTo>
                  <a:lnTo>
                    <a:pt x="1427" y="1182"/>
                  </a:lnTo>
                  <a:lnTo>
                    <a:pt x="1408" y="1192"/>
                  </a:lnTo>
                  <a:lnTo>
                    <a:pt x="1392" y="1205"/>
                  </a:lnTo>
                  <a:lnTo>
                    <a:pt x="1379" y="1218"/>
                  </a:lnTo>
                  <a:lnTo>
                    <a:pt x="1366" y="1231"/>
                  </a:lnTo>
                  <a:lnTo>
                    <a:pt x="1358" y="1243"/>
                  </a:lnTo>
                  <a:lnTo>
                    <a:pt x="1351" y="1253"/>
                  </a:lnTo>
                  <a:lnTo>
                    <a:pt x="1348" y="1260"/>
                  </a:lnTo>
                  <a:lnTo>
                    <a:pt x="1346" y="1262"/>
                  </a:lnTo>
                  <a:lnTo>
                    <a:pt x="1195" y="1161"/>
                  </a:lnTo>
                  <a:lnTo>
                    <a:pt x="1196" y="1159"/>
                  </a:lnTo>
                  <a:lnTo>
                    <a:pt x="1199" y="1153"/>
                  </a:lnTo>
                  <a:lnTo>
                    <a:pt x="1203" y="1144"/>
                  </a:lnTo>
                  <a:lnTo>
                    <a:pt x="1210" y="1132"/>
                  </a:lnTo>
                  <a:lnTo>
                    <a:pt x="1219" y="1119"/>
                  </a:lnTo>
                  <a:lnTo>
                    <a:pt x="1230" y="1103"/>
                  </a:lnTo>
                  <a:lnTo>
                    <a:pt x="1244" y="1087"/>
                  </a:lnTo>
                  <a:lnTo>
                    <a:pt x="1260" y="1071"/>
                  </a:lnTo>
                  <a:lnTo>
                    <a:pt x="1278" y="1054"/>
                  </a:lnTo>
                  <a:lnTo>
                    <a:pt x="1300" y="1038"/>
                  </a:lnTo>
                  <a:lnTo>
                    <a:pt x="1324" y="1023"/>
                  </a:lnTo>
                  <a:lnTo>
                    <a:pt x="1351" y="1008"/>
                  </a:lnTo>
                  <a:lnTo>
                    <a:pt x="1381" y="997"/>
                  </a:lnTo>
                  <a:lnTo>
                    <a:pt x="1413" y="989"/>
                  </a:lnTo>
                  <a:lnTo>
                    <a:pt x="1449" y="983"/>
                  </a:lnTo>
                  <a:lnTo>
                    <a:pt x="1489" y="981"/>
                  </a:lnTo>
                  <a:close/>
                  <a:moveTo>
                    <a:pt x="422" y="734"/>
                  </a:moveTo>
                  <a:lnTo>
                    <a:pt x="452" y="738"/>
                  </a:lnTo>
                  <a:lnTo>
                    <a:pt x="482" y="746"/>
                  </a:lnTo>
                  <a:lnTo>
                    <a:pt x="513" y="758"/>
                  </a:lnTo>
                  <a:lnTo>
                    <a:pt x="545" y="775"/>
                  </a:lnTo>
                  <a:lnTo>
                    <a:pt x="578" y="799"/>
                  </a:lnTo>
                  <a:lnTo>
                    <a:pt x="612" y="827"/>
                  </a:lnTo>
                  <a:lnTo>
                    <a:pt x="646" y="863"/>
                  </a:lnTo>
                  <a:lnTo>
                    <a:pt x="682" y="905"/>
                  </a:lnTo>
                  <a:lnTo>
                    <a:pt x="716" y="948"/>
                  </a:lnTo>
                  <a:lnTo>
                    <a:pt x="746" y="990"/>
                  </a:lnTo>
                  <a:lnTo>
                    <a:pt x="771" y="1028"/>
                  </a:lnTo>
                  <a:lnTo>
                    <a:pt x="792" y="1065"/>
                  </a:lnTo>
                  <a:lnTo>
                    <a:pt x="809" y="1098"/>
                  </a:lnTo>
                  <a:lnTo>
                    <a:pt x="822" y="1130"/>
                  </a:lnTo>
                  <a:lnTo>
                    <a:pt x="833" y="1161"/>
                  </a:lnTo>
                  <a:lnTo>
                    <a:pt x="839" y="1188"/>
                  </a:lnTo>
                  <a:lnTo>
                    <a:pt x="842" y="1215"/>
                  </a:lnTo>
                  <a:lnTo>
                    <a:pt x="843" y="1240"/>
                  </a:lnTo>
                  <a:lnTo>
                    <a:pt x="841" y="1264"/>
                  </a:lnTo>
                  <a:lnTo>
                    <a:pt x="836" y="1288"/>
                  </a:lnTo>
                  <a:lnTo>
                    <a:pt x="827" y="1309"/>
                  </a:lnTo>
                  <a:lnTo>
                    <a:pt x="818" y="1329"/>
                  </a:lnTo>
                  <a:lnTo>
                    <a:pt x="807" y="1350"/>
                  </a:lnTo>
                  <a:lnTo>
                    <a:pt x="794" y="1369"/>
                  </a:lnTo>
                  <a:lnTo>
                    <a:pt x="778" y="1389"/>
                  </a:lnTo>
                  <a:lnTo>
                    <a:pt x="762" y="1408"/>
                  </a:lnTo>
                  <a:lnTo>
                    <a:pt x="745" y="1428"/>
                  </a:lnTo>
                  <a:lnTo>
                    <a:pt x="726" y="1446"/>
                  </a:lnTo>
                  <a:lnTo>
                    <a:pt x="707" y="1465"/>
                  </a:lnTo>
                  <a:lnTo>
                    <a:pt x="687" y="1485"/>
                  </a:lnTo>
                  <a:lnTo>
                    <a:pt x="667" y="1505"/>
                  </a:lnTo>
                  <a:lnTo>
                    <a:pt x="653" y="1523"/>
                  </a:lnTo>
                  <a:lnTo>
                    <a:pt x="643" y="1543"/>
                  </a:lnTo>
                  <a:lnTo>
                    <a:pt x="639" y="1566"/>
                  </a:lnTo>
                  <a:lnTo>
                    <a:pt x="639" y="1590"/>
                  </a:lnTo>
                  <a:lnTo>
                    <a:pt x="643" y="1616"/>
                  </a:lnTo>
                  <a:lnTo>
                    <a:pt x="650" y="1644"/>
                  </a:lnTo>
                  <a:lnTo>
                    <a:pt x="662" y="1674"/>
                  </a:lnTo>
                  <a:lnTo>
                    <a:pt x="677" y="1705"/>
                  </a:lnTo>
                  <a:lnTo>
                    <a:pt x="694" y="1737"/>
                  </a:lnTo>
                  <a:lnTo>
                    <a:pt x="715" y="1770"/>
                  </a:lnTo>
                  <a:lnTo>
                    <a:pt x="738" y="1805"/>
                  </a:lnTo>
                  <a:lnTo>
                    <a:pt x="764" y="1840"/>
                  </a:lnTo>
                  <a:lnTo>
                    <a:pt x="793" y="1876"/>
                  </a:lnTo>
                  <a:lnTo>
                    <a:pt x="822" y="1912"/>
                  </a:lnTo>
                  <a:lnTo>
                    <a:pt x="853" y="1949"/>
                  </a:lnTo>
                  <a:lnTo>
                    <a:pt x="887" y="1986"/>
                  </a:lnTo>
                  <a:lnTo>
                    <a:pt x="920" y="2023"/>
                  </a:lnTo>
                  <a:lnTo>
                    <a:pt x="955" y="2061"/>
                  </a:lnTo>
                  <a:lnTo>
                    <a:pt x="990" y="2096"/>
                  </a:lnTo>
                  <a:lnTo>
                    <a:pt x="1026" y="2133"/>
                  </a:lnTo>
                  <a:lnTo>
                    <a:pt x="1063" y="2169"/>
                  </a:lnTo>
                  <a:lnTo>
                    <a:pt x="1099" y="2205"/>
                  </a:lnTo>
                  <a:lnTo>
                    <a:pt x="1136" y="2240"/>
                  </a:lnTo>
                  <a:lnTo>
                    <a:pt x="1173" y="2273"/>
                  </a:lnTo>
                  <a:lnTo>
                    <a:pt x="1210" y="2306"/>
                  </a:lnTo>
                  <a:lnTo>
                    <a:pt x="1247" y="2338"/>
                  </a:lnTo>
                  <a:lnTo>
                    <a:pt x="1284" y="2367"/>
                  </a:lnTo>
                  <a:lnTo>
                    <a:pt x="1319" y="2395"/>
                  </a:lnTo>
                  <a:lnTo>
                    <a:pt x="1354" y="2421"/>
                  </a:lnTo>
                  <a:lnTo>
                    <a:pt x="1389" y="2444"/>
                  </a:lnTo>
                  <a:lnTo>
                    <a:pt x="1423" y="2465"/>
                  </a:lnTo>
                  <a:lnTo>
                    <a:pt x="1454" y="2483"/>
                  </a:lnTo>
                  <a:lnTo>
                    <a:pt x="1486" y="2497"/>
                  </a:lnTo>
                  <a:lnTo>
                    <a:pt x="1516" y="2509"/>
                  </a:lnTo>
                  <a:lnTo>
                    <a:pt x="1543" y="2517"/>
                  </a:lnTo>
                  <a:lnTo>
                    <a:pt x="1570" y="2521"/>
                  </a:lnTo>
                  <a:lnTo>
                    <a:pt x="1593" y="2520"/>
                  </a:lnTo>
                  <a:lnTo>
                    <a:pt x="1616" y="2516"/>
                  </a:lnTo>
                  <a:lnTo>
                    <a:pt x="1636" y="2506"/>
                  </a:lnTo>
                  <a:lnTo>
                    <a:pt x="1654" y="2492"/>
                  </a:lnTo>
                  <a:lnTo>
                    <a:pt x="1674" y="2472"/>
                  </a:lnTo>
                  <a:lnTo>
                    <a:pt x="1694" y="2452"/>
                  </a:lnTo>
                  <a:lnTo>
                    <a:pt x="1713" y="2433"/>
                  </a:lnTo>
                  <a:lnTo>
                    <a:pt x="1733" y="2414"/>
                  </a:lnTo>
                  <a:lnTo>
                    <a:pt x="1751" y="2397"/>
                  </a:lnTo>
                  <a:lnTo>
                    <a:pt x="1770" y="2381"/>
                  </a:lnTo>
                  <a:lnTo>
                    <a:pt x="1790" y="2365"/>
                  </a:lnTo>
                  <a:lnTo>
                    <a:pt x="1809" y="2352"/>
                  </a:lnTo>
                  <a:lnTo>
                    <a:pt x="1830" y="2341"/>
                  </a:lnTo>
                  <a:lnTo>
                    <a:pt x="1850" y="2332"/>
                  </a:lnTo>
                  <a:lnTo>
                    <a:pt x="1873" y="2324"/>
                  </a:lnTo>
                  <a:lnTo>
                    <a:pt x="1895" y="2319"/>
                  </a:lnTo>
                  <a:lnTo>
                    <a:pt x="1919" y="2316"/>
                  </a:lnTo>
                  <a:lnTo>
                    <a:pt x="1944" y="2317"/>
                  </a:lnTo>
                  <a:lnTo>
                    <a:pt x="1971" y="2320"/>
                  </a:lnTo>
                  <a:lnTo>
                    <a:pt x="1999" y="2326"/>
                  </a:lnTo>
                  <a:lnTo>
                    <a:pt x="2029" y="2337"/>
                  </a:lnTo>
                  <a:lnTo>
                    <a:pt x="2061" y="2350"/>
                  </a:lnTo>
                  <a:lnTo>
                    <a:pt x="2095" y="2367"/>
                  </a:lnTo>
                  <a:lnTo>
                    <a:pt x="2131" y="2388"/>
                  </a:lnTo>
                  <a:lnTo>
                    <a:pt x="2170" y="2413"/>
                  </a:lnTo>
                  <a:lnTo>
                    <a:pt x="2211" y="2443"/>
                  </a:lnTo>
                  <a:lnTo>
                    <a:pt x="2255" y="2477"/>
                  </a:lnTo>
                  <a:lnTo>
                    <a:pt x="2297" y="2513"/>
                  </a:lnTo>
                  <a:lnTo>
                    <a:pt x="2332" y="2547"/>
                  </a:lnTo>
                  <a:lnTo>
                    <a:pt x="2360" y="2581"/>
                  </a:lnTo>
                  <a:lnTo>
                    <a:pt x="2384" y="2614"/>
                  </a:lnTo>
                  <a:lnTo>
                    <a:pt x="2401" y="2647"/>
                  </a:lnTo>
                  <a:lnTo>
                    <a:pt x="2414" y="2677"/>
                  </a:lnTo>
                  <a:lnTo>
                    <a:pt x="2422" y="2707"/>
                  </a:lnTo>
                  <a:lnTo>
                    <a:pt x="2425" y="2737"/>
                  </a:lnTo>
                  <a:lnTo>
                    <a:pt x="2424" y="2765"/>
                  </a:lnTo>
                  <a:lnTo>
                    <a:pt x="2419" y="2793"/>
                  </a:lnTo>
                  <a:lnTo>
                    <a:pt x="2412" y="2819"/>
                  </a:lnTo>
                  <a:lnTo>
                    <a:pt x="2400" y="2846"/>
                  </a:lnTo>
                  <a:lnTo>
                    <a:pt x="2387" y="2872"/>
                  </a:lnTo>
                  <a:lnTo>
                    <a:pt x="2371" y="2896"/>
                  </a:lnTo>
                  <a:lnTo>
                    <a:pt x="2352" y="2920"/>
                  </a:lnTo>
                  <a:lnTo>
                    <a:pt x="2333" y="2943"/>
                  </a:lnTo>
                  <a:lnTo>
                    <a:pt x="2312" y="2967"/>
                  </a:lnTo>
                  <a:lnTo>
                    <a:pt x="2291" y="2989"/>
                  </a:lnTo>
                  <a:lnTo>
                    <a:pt x="2269" y="3011"/>
                  </a:lnTo>
                  <a:lnTo>
                    <a:pt x="2247" y="3032"/>
                  </a:lnTo>
                  <a:lnTo>
                    <a:pt x="2224" y="3054"/>
                  </a:lnTo>
                  <a:lnTo>
                    <a:pt x="2203" y="3074"/>
                  </a:lnTo>
                  <a:lnTo>
                    <a:pt x="2183" y="3093"/>
                  </a:lnTo>
                  <a:lnTo>
                    <a:pt x="2160" y="3113"/>
                  </a:lnTo>
                  <a:lnTo>
                    <a:pt x="2131" y="3129"/>
                  </a:lnTo>
                  <a:lnTo>
                    <a:pt x="2100" y="3142"/>
                  </a:lnTo>
                  <a:lnTo>
                    <a:pt x="2064" y="3151"/>
                  </a:lnTo>
                  <a:lnTo>
                    <a:pt x="2024" y="3157"/>
                  </a:lnTo>
                  <a:lnTo>
                    <a:pt x="1980" y="3159"/>
                  </a:lnTo>
                  <a:lnTo>
                    <a:pt x="1933" y="3158"/>
                  </a:lnTo>
                  <a:lnTo>
                    <a:pt x="1883" y="3153"/>
                  </a:lnTo>
                  <a:lnTo>
                    <a:pt x="1830" y="3144"/>
                  </a:lnTo>
                  <a:lnTo>
                    <a:pt x="1773" y="3131"/>
                  </a:lnTo>
                  <a:lnTo>
                    <a:pt x="1714" y="3115"/>
                  </a:lnTo>
                  <a:lnTo>
                    <a:pt x="1652" y="3094"/>
                  </a:lnTo>
                  <a:lnTo>
                    <a:pt x="1588" y="3071"/>
                  </a:lnTo>
                  <a:lnTo>
                    <a:pt x="1522" y="3042"/>
                  </a:lnTo>
                  <a:lnTo>
                    <a:pt x="1453" y="3011"/>
                  </a:lnTo>
                  <a:lnTo>
                    <a:pt x="1384" y="2974"/>
                  </a:lnTo>
                  <a:lnTo>
                    <a:pt x="1312" y="2934"/>
                  </a:lnTo>
                  <a:lnTo>
                    <a:pt x="1240" y="2889"/>
                  </a:lnTo>
                  <a:lnTo>
                    <a:pt x="1165" y="2841"/>
                  </a:lnTo>
                  <a:lnTo>
                    <a:pt x="1089" y="2788"/>
                  </a:lnTo>
                  <a:lnTo>
                    <a:pt x="1014" y="2729"/>
                  </a:lnTo>
                  <a:lnTo>
                    <a:pt x="937" y="2668"/>
                  </a:lnTo>
                  <a:lnTo>
                    <a:pt x="859" y="2602"/>
                  </a:lnTo>
                  <a:lnTo>
                    <a:pt x="781" y="2531"/>
                  </a:lnTo>
                  <a:lnTo>
                    <a:pt x="704" y="2455"/>
                  </a:lnTo>
                  <a:lnTo>
                    <a:pt x="629" y="2378"/>
                  </a:lnTo>
                  <a:lnTo>
                    <a:pt x="557" y="2300"/>
                  </a:lnTo>
                  <a:lnTo>
                    <a:pt x="491" y="2222"/>
                  </a:lnTo>
                  <a:lnTo>
                    <a:pt x="430" y="2145"/>
                  </a:lnTo>
                  <a:lnTo>
                    <a:pt x="372" y="2070"/>
                  </a:lnTo>
                  <a:lnTo>
                    <a:pt x="319" y="1994"/>
                  </a:lnTo>
                  <a:lnTo>
                    <a:pt x="270" y="1921"/>
                  </a:lnTo>
                  <a:lnTo>
                    <a:pt x="225" y="1847"/>
                  </a:lnTo>
                  <a:lnTo>
                    <a:pt x="185" y="1775"/>
                  </a:lnTo>
                  <a:lnTo>
                    <a:pt x="148" y="1706"/>
                  </a:lnTo>
                  <a:lnTo>
                    <a:pt x="117" y="1637"/>
                  </a:lnTo>
                  <a:lnTo>
                    <a:pt x="89" y="1571"/>
                  </a:lnTo>
                  <a:lnTo>
                    <a:pt x="64" y="1507"/>
                  </a:lnTo>
                  <a:lnTo>
                    <a:pt x="44" y="1446"/>
                  </a:lnTo>
                  <a:lnTo>
                    <a:pt x="28" y="1387"/>
                  </a:lnTo>
                  <a:lnTo>
                    <a:pt x="15" y="1330"/>
                  </a:lnTo>
                  <a:lnTo>
                    <a:pt x="6" y="1276"/>
                  </a:lnTo>
                  <a:lnTo>
                    <a:pt x="1" y="1226"/>
                  </a:lnTo>
                  <a:lnTo>
                    <a:pt x="0" y="1179"/>
                  </a:lnTo>
                  <a:lnTo>
                    <a:pt x="2" y="1135"/>
                  </a:lnTo>
                  <a:lnTo>
                    <a:pt x="8" y="1095"/>
                  </a:lnTo>
                  <a:lnTo>
                    <a:pt x="17" y="1059"/>
                  </a:lnTo>
                  <a:lnTo>
                    <a:pt x="30" y="1028"/>
                  </a:lnTo>
                  <a:lnTo>
                    <a:pt x="46" y="1000"/>
                  </a:lnTo>
                  <a:lnTo>
                    <a:pt x="65" y="977"/>
                  </a:lnTo>
                  <a:lnTo>
                    <a:pt x="86" y="956"/>
                  </a:lnTo>
                  <a:lnTo>
                    <a:pt x="106" y="935"/>
                  </a:lnTo>
                  <a:lnTo>
                    <a:pt x="127" y="912"/>
                  </a:lnTo>
                  <a:lnTo>
                    <a:pt x="148" y="891"/>
                  </a:lnTo>
                  <a:lnTo>
                    <a:pt x="171" y="868"/>
                  </a:lnTo>
                  <a:lnTo>
                    <a:pt x="192" y="847"/>
                  </a:lnTo>
                  <a:lnTo>
                    <a:pt x="216" y="826"/>
                  </a:lnTo>
                  <a:lnTo>
                    <a:pt x="239" y="807"/>
                  </a:lnTo>
                  <a:lnTo>
                    <a:pt x="263" y="789"/>
                  </a:lnTo>
                  <a:lnTo>
                    <a:pt x="288" y="773"/>
                  </a:lnTo>
                  <a:lnTo>
                    <a:pt x="314" y="759"/>
                  </a:lnTo>
                  <a:lnTo>
                    <a:pt x="340" y="749"/>
                  </a:lnTo>
                  <a:lnTo>
                    <a:pt x="367" y="740"/>
                  </a:lnTo>
                  <a:lnTo>
                    <a:pt x="395" y="735"/>
                  </a:lnTo>
                  <a:lnTo>
                    <a:pt x="422" y="734"/>
                  </a:lnTo>
                  <a:close/>
                  <a:moveTo>
                    <a:pt x="1872" y="0"/>
                  </a:moveTo>
                  <a:lnTo>
                    <a:pt x="1970" y="4"/>
                  </a:lnTo>
                  <a:lnTo>
                    <a:pt x="2067" y="13"/>
                  </a:lnTo>
                  <a:lnTo>
                    <a:pt x="2162" y="29"/>
                  </a:lnTo>
                  <a:lnTo>
                    <a:pt x="2255" y="50"/>
                  </a:lnTo>
                  <a:lnTo>
                    <a:pt x="2346" y="77"/>
                  </a:lnTo>
                  <a:lnTo>
                    <a:pt x="2434" y="110"/>
                  </a:lnTo>
                  <a:lnTo>
                    <a:pt x="2520" y="147"/>
                  </a:lnTo>
                  <a:lnTo>
                    <a:pt x="2603" y="190"/>
                  </a:lnTo>
                  <a:lnTo>
                    <a:pt x="2683" y="238"/>
                  </a:lnTo>
                  <a:lnTo>
                    <a:pt x="2758" y="291"/>
                  </a:lnTo>
                  <a:lnTo>
                    <a:pt x="2832" y="348"/>
                  </a:lnTo>
                  <a:lnTo>
                    <a:pt x="2900" y="409"/>
                  </a:lnTo>
                  <a:lnTo>
                    <a:pt x="2966" y="475"/>
                  </a:lnTo>
                  <a:lnTo>
                    <a:pt x="3027" y="544"/>
                  </a:lnTo>
                  <a:lnTo>
                    <a:pt x="3085" y="617"/>
                  </a:lnTo>
                  <a:lnTo>
                    <a:pt x="3137" y="693"/>
                  </a:lnTo>
                  <a:lnTo>
                    <a:pt x="3185" y="773"/>
                  </a:lnTo>
                  <a:lnTo>
                    <a:pt x="3228" y="855"/>
                  </a:lnTo>
                  <a:lnTo>
                    <a:pt x="3266" y="941"/>
                  </a:lnTo>
                  <a:lnTo>
                    <a:pt x="3298" y="1030"/>
                  </a:lnTo>
                  <a:lnTo>
                    <a:pt x="3325" y="1120"/>
                  </a:lnTo>
                  <a:lnTo>
                    <a:pt x="3346" y="1213"/>
                  </a:lnTo>
                  <a:lnTo>
                    <a:pt x="3363" y="1308"/>
                  </a:lnTo>
                  <a:lnTo>
                    <a:pt x="3372" y="1405"/>
                  </a:lnTo>
                  <a:lnTo>
                    <a:pt x="3375" y="1504"/>
                  </a:lnTo>
                  <a:lnTo>
                    <a:pt x="3372" y="1598"/>
                  </a:lnTo>
                  <a:lnTo>
                    <a:pt x="3364" y="1692"/>
                  </a:lnTo>
                  <a:lnTo>
                    <a:pt x="3349" y="1783"/>
                  </a:lnTo>
                  <a:lnTo>
                    <a:pt x="3329" y="1873"/>
                  </a:lnTo>
                  <a:lnTo>
                    <a:pt x="3304" y="1960"/>
                  </a:lnTo>
                  <a:lnTo>
                    <a:pt x="3274" y="2046"/>
                  </a:lnTo>
                  <a:lnTo>
                    <a:pt x="3239" y="2129"/>
                  </a:lnTo>
                  <a:lnTo>
                    <a:pt x="3199" y="2209"/>
                  </a:lnTo>
                  <a:lnTo>
                    <a:pt x="3155" y="2287"/>
                  </a:lnTo>
                  <a:lnTo>
                    <a:pt x="3106" y="2361"/>
                  </a:lnTo>
                  <a:lnTo>
                    <a:pt x="3054" y="2433"/>
                  </a:lnTo>
                  <a:lnTo>
                    <a:pt x="2997" y="2500"/>
                  </a:lnTo>
                  <a:lnTo>
                    <a:pt x="2936" y="2565"/>
                  </a:lnTo>
                  <a:lnTo>
                    <a:pt x="2872" y="2626"/>
                  </a:lnTo>
                  <a:lnTo>
                    <a:pt x="2803" y="2683"/>
                  </a:lnTo>
                  <a:lnTo>
                    <a:pt x="2733" y="2737"/>
                  </a:lnTo>
                  <a:lnTo>
                    <a:pt x="2658" y="2785"/>
                  </a:lnTo>
                  <a:lnTo>
                    <a:pt x="2580" y="2830"/>
                  </a:lnTo>
                  <a:lnTo>
                    <a:pt x="2586" y="2797"/>
                  </a:lnTo>
                  <a:lnTo>
                    <a:pt x="2590" y="2763"/>
                  </a:lnTo>
                  <a:lnTo>
                    <a:pt x="2591" y="2728"/>
                  </a:lnTo>
                  <a:lnTo>
                    <a:pt x="2585" y="2680"/>
                  </a:lnTo>
                  <a:lnTo>
                    <a:pt x="2574" y="2633"/>
                  </a:lnTo>
                  <a:lnTo>
                    <a:pt x="2557" y="2587"/>
                  </a:lnTo>
                  <a:lnTo>
                    <a:pt x="2623" y="2541"/>
                  </a:lnTo>
                  <a:lnTo>
                    <a:pt x="2687" y="2492"/>
                  </a:lnTo>
                  <a:lnTo>
                    <a:pt x="2747" y="2440"/>
                  </a:lnTo>
                  <a:lnTo>
                    <a:pt x="2803" y="2383"/>
                  </a:lnTo>
                  <a:lnTo>
                    <a:pt x="2856" y="2323"/>
                  </a:lnTo>
                  <a:lnTo>
                    <a:pt x="2907" y="2260"/>
                  </a:lnTo>
                  <a:lnTo>
                    <a:pt x="2952" y="2194"/>
                  </a:lnTo>
                  <a:lnTo>
                    <a:pt x="2994" y="2124"/>
                  </a:lnTo>
                  <a:lnTo>
                    <a:pt x="3030" y="2052"/>
                  </a:lnTo>
                  <a:lnTo>
                    <a:pt x="3063" y="1978"/>
                  </a:lnTo>
                  <a:lnTo>
                    <a:pt x="3091" y="1901"/>
                  </a:lnTo>
                  <a:lnTo>
                    <a:pt x="3114" y="1822"/>
                  </a:lnTo>
                  <a:lnTo>
                    <a:pt x="3132" y="1742"/>
                  </a:lnTo>
                  <a:lnTo>
                    <a:pt x="3145" y="1659"/>
                  </a:lnTo>
                  <a:lnTo>
                    <a:pt x="2883" y="1504"/>
                  </a:lnTo>
                  <a:lnTo>
                    <a:pt x="3145" y="1350"/>
                  </a:lnTo>
                  <a:lnTo>
                    <a:pt x="3132" y="1263"/>
                  </a:lnTo>
                  <a:lnTo>
                    <a:pt x="3112" y="1178"/>
                  </a:lnTo>
                  <a:lnTo>
                    <a:pt x="3088" y="1096"/>
                  </a:lnTo>
                  <a:lnTo>
                    <a:pt x="3057" y="1016"/>
                  </a:lnTo>
                  <a:lnTo>
                    <a:pt x="3022" y="939"/>
                  </a:lnTo>
                  <a:lnTo>
                    <a:pt x="2982" y="864"/>
                  </a:lnTo>
                  <a:lnTo>
                    <a:pt x="2937" y="793"/>
                  </a:lnTo>
                  <a:lnTo>
                    <a:pt x="2888" y="724"/>
                  </a:lnTo>
                  <a:lnTo>
                    <a:pt x="2835" y="659"/>
                  </a:lnTo>
                  <a:lnTo>
                    <a:pt x="2778" y="597"/>
                  </a:lnTo>
                  <a:lnTo>
                    <a:pt x="2716" y="540"/>
                  </a:lnTo>
                  <a:lnTo>
                    <a:pt x="2652" y="487"/>
                  </a:lnTo>
                  <a:lnTo>
                    <a:pt x="2583" y="438"/>
                  </a:lnTo>
                  <a:lnTo>
                    <a:pt x="2512" y="393"/>
                  </a:lnTo>
                  <a:lnTo>
                    <a:pt x="2437" y="353"/>
                  </a:lnTo>
                  <a:lnTo>
                    <a:pt x="2359" y="318"/>
                  </a:lnTo>
                  <a:lnTo>
                    <a:pt x="2280" y="288"/>
                  </a:lnTo>
                  <a:lnTo>
                    <a:pt x="2197" y="264"/>
                  </a:lnTo>
                  <a:lnTo>
                    <a:pt x="2112" y="244"/>
                  </a:lnTo>
                  <a:lnTo>
                    <a:pt x="2025" y="231"/>
                  </a:lnTo>
                  <a:lnTo>
                    <a:pt x="1872" y="492"/>
                  </a:lnTo>
                  <a:lnTo>
                    <a:pt x="1717" y="231"/>
                  </a:lnTo>
                  <a:lnTo>
                    <a:pt x="1630" y="244"/>
                  </a:lnTo>
                  <a:lnTo>
                    <a:pt x="1545" y="264"/>
                  </a:lnTo>
                  <a:lnTo>
                    <a:pt x="1463" y="288"/>
                  </a:lnTo>
                  <a:lnTo>
                    <a:pt x="1383" y="318"/>
                  </a:lnTo>
                  <a:lnTo>
                    <a:pt x="1305" y="354"/>
                  </a:lnTo>
                  <a:lnTo>
                    <a:pt x="1230" y="394"/>
                  </a:lnTo>
                  <a:lnTo>
                    <a:pt x="1159" y="439"/>
                  </a:lnTo>
                  <a:lnTo>
                    <a:pt x="1091" y="488"/>
                  </a:lnTo>
                  <a:lnTo>
                    <a:pt x="1026" y="541"/>
                  </a:lnTo>
                  <a:lnTo>
                    <a:pt x="964" y="598"/>
                  </a:lnTo>
                  <a:lnTo>
                    <a:pt x="907" y="660"/>
                  </a:lnTo>
                  <a:lnTo>
                    <a:pt x="854" y="725"/>
                  </a:lnTo>
                  <a:lnTo>
                    <a:pt x="805" y="794"/>
                  </a:lnTo>
                  <a:lnTo>
                    <a:pt x="765" y="748"/>
                  </a:lnTo>
                  <a:lnTo>
                    <a:pt x="724" y="707"/>
                  </a:lnTo>
                  <a:lnTo>
                    <a:pt x="682" y="672"/>
                  </a:lnTo>
                  <a:lnTo>
                    <a:pt x="640" y="641"/>
                  </a:lnTo>
                  <a:lnTo>
                    <a:pt x="693" y="571"/>
                  </a:lnTo>
                  <a:lnTo>
                    <a:pt x="751" y="503"/>
                  </a:lnTo>
                  <a:lnTo>
                    <a:pt x="812" y="439"/>
                  </a:lnTo>
                  <a:lnTo>
                    <a:pt x="876" y="378"/>
                  </a:lnTo>
                  <a:lnTo>
                    <a:pt x="944" y="321"/>
                  </a:lnTo>
                  <a:lnTo>
                    <a:pt x="1016" y="268"/>
                  </a:lnTo>
                  <a:lnTo>
                    <a:pt x="1090" y="220"/>
                  </a:lnTo>
                  <a:lnTo>
                    <a:pt x="1167" y="176"/>
                  </a:lnTo>
                  <a:lnTo>
                    <a:pt x="1248" y="136"/>
                  </a:lnTo>
                  <a:lnTo>
                    <a:pt x="1331" y="101"/>
                  </a:lnTo>
                  <a:lnTo>
                    <a:pt x="1415" y="71"/>
                  </a:lnTo>
                  <a:lnTo>
                    <a:pt x="1502" y="46"/>
                  </a:lnTo>
                  <a:lnTo>
                    <a:pt x="1592" y="27"/>
                  </a:lnTo>
                  <a:lnTo>
                    <a:pt x="1683" y="12"/>
                  </a:lnTo>
                  <a:lnTo>
                    <a:pt x="1776" y="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3" name="Group 188"/>
            <p:cNvGrpSpPr>
              <a:grpSpLocks noChangeAspect="1"/>
            </p:cNvGrpSpPr>
            <p:nvPr/>
          </p:nvGrpSpPr>
          <p:grpSpPr bwMode="auto">
            <a:xfrm>
              <a:off x="894191" y="4589706"/>
              <a:ext cx="366714" cy="269960"/>
              <a:chOff x="4101" y="245"/>
              <a:chExt cx="307" cy="226"/>
            </a:xfrm>
            <a:solidFill>
              <a:schemeClr val="bg1"/>
            </a:solidFill>
          </p:grpSpPr>
          <p:sp>
            <p:nvSpPr>
              <p:cNvPr id="14" name="Freeform 190"/>
              <p:cNvSpPr>
                <a:spLocks/>
              </p:cNvSpPr>
              <p:nvPr/>
            </p:nvSpPr>
            <p:spPr bwMode="auto">
              <a:xfrm>
                <a:off x="4108" y="369"/>
                <a:ext cx="293" cy="102"/>
              </a:xfrm>
              <a:custGeom>
                <a:avLst/>
                <a:gdLst>
                  <a:gd name="T0" fmla="*/ 1194 w 3224"/>
                  <a:gd name="T1" fmla="*/ 0 h 1021"/>
                  <a:gd name="T2" fmla="*/ 1613 w 3224"/>
                  <a:gd name="T3" fmla="*/ 344 h 1021"/>
                  <a:gd name="T4" fmla="*/ 2030 w 3224"/>
                  <a:gd name="T5" fmla="*/ 0 h 1021"/>
                  <a:gd name="T6" fmla="*/ 3224 w 3224"/>
                  <a:gd name="T7" fmla="*/ 959 h 1021"/>
                  <a:gd name="T8" fmla="*/ 3197 w 3224"/>
                  <a:gd name="T9" fmla="*/ 981 h 1021"/>
                  <a:gd name="T10" fmla="*/ 3165 w 3224"/>
                  <a:gd name="T11" fmla="*/ 997 h 1021"/>
                  <a:gd name="T12" fmla="*/ 3132 w 3224"/>
                  <a:gd name="T13" fmla="*/ 1011 h 1021"/>
                  <a:gd name="T14" fmla="*/ 3096 w 3224"/>
                  <a:gd name="T15" fmla="*/ 1018 h 1021"/>
                  <a:gd name="T16" fmla="*/ 3058 w 3224"/>
                  <a:gd name="T17" fmla="*/ 1021 h 1021"/>
                  <a:gd name="T18" fmla="*/ 165 w 3224"/>
                  <a:gd name="T19" fmla="*/ 1021 h 1021"/>
                  <a:gd name="T20" fmla="*/ 128 w 3224"/>
                  <a:gd name="T21" fmla="*/ 1018 h 1021"/>
                  <a:gd name="T22" fmla="*/ 92 w 3224"/>
                  <a:gd name="T23" fmla="*/ 1011 h 1021"/>
                  <a:gd name="T24" fmla="*/ 58 w 3224"/>
                  <a:gd name="T25" fmla="*/ 997 h 1021"/>
                  <a:gd name="T26" fmla="*/ 27 w 3224"/>
                  <a:gd name="T27" fmla="*/ 981 h 1021"/>
                  <a:gd name="T28" fmla="*/ 0 w 3224"/>
                  <a:gd name="T29" fmla="*/ 959 h 1021"/>
                  <a:gd name="T30" fmla="*/ 1194 w 3224"/>
                  <a:gd name="T31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24" h="1021">
                    <a:moveTo>
                      <a:pt x="1194" y="0"/>
                    </a:moveTo>
                    <a:lnTo>
                      <a:pt x="1613" y="344"/>
                    </a:lnTo>
                    <a:lnTo>
                      <a:pt x="2030" y="0"/>
                    </a:lnTo>
                    <a:lnTo>
                      <a:pt x="3224" y="959"/>
                    </a:lnTo>
                    <a:lnTo>
                      <a:pt x="3197" y="981"/>
                    </a:lnTo>
                    <a:lnTo>
                      <a:pt x="3165" y="997"/>
                    </a:lnTo>
                    <a:lnTo>
                      <a:pt x="3132" y="1011"/>
                    </a:lnTo>
                    <a:lnTo>
                      <a:pt x="3096" y="1018"/>
                    </a:lnTo>
                    <a:lnTo>
                      <a:pt x="3058" y="1021"/>
                    </a:lnTo>
                    <a:lnTo>
                      <a:pt x="165" y="1021"/>
                    </a:lnTo>
                    <a:lnTo>
                      <a:pt x="128" y="1018"/>
                    </a:lnTo>
                    <a:lnTo>
                      <a:pt x="92" y="1011"/>
                    </a:lnTo>
                    <a:lnTo>
                      <a:pt x="58" y="997"/>
                    </a:lnTo>
                    <a:lnTo>
                      <a:pt x="27" y="981"/>
                    </a:lnTo>
                    <a:lnTo>
                      <a:pt x="0" y="959"/>
                    </a:lnTo>
                    <a:lnTo>
                      <a:pt x="11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91"/>
              <p:cNvSpPr>
                <a:spLocks/>
              </p:cNvSpPr>
              <p:nvPr/>
            </p:nvSpPr>
            <p:spPr bwMode="auto">
              <a:xfrm>
                <a:off x="4108" y="245"/>
                <a:ext cx="293" cy="136"/>
              </a:xfrm>
              <a:custGeom>
                <a:avLst/>
                <a:gdLst>
                  <a:gd name="T0" fmla="*/ 165 w 3224"/>
                  <a:gd name="T1" fmla="*/ 0 h 1356"/>
                  <a:gd name="T2" fmla="*/ 3058 w 3224"/>
                  <a:gd name="T3" fmla="*/ 0 h 1356"/>
                  <a:gd name="T4" fmla="*/ 3096 w 3224"/>
                  <a:gd name="T5" fmla="*/ 3 h 1356"/>
                  <a:gd name="T6" fmla="*/ 3132 w 3224"/>
                  <a:gd name="T7" fmla="*/ 10 h 1356"/>
                  <a:gd name="T8" fmla="*/ 3166 w 3224"/>
                  <a:gd name="T9" fmla="*/ 24 h 1356"/>
                  <a:gd name="T10" fmla="*/ 3197 w 3224"/>
                  <a:gd name="T11" fmla="*/ 40 h 1356"/>
                  <a:gd name="T12" fmla="*/ 3224 w 3224"/>
                  <a:gd name="T13" fmla="*/ 62 h 1356"/>
                  <a:gd name="T14" fmla="*/ 1613 w 3224"/>
                  <a:gd name="T15" fmla="*/ 1356 h 1356"/>
                  <a:gd name="T16" fmla="*/ 0 w 3224"/>
                  <a:gd name="T17" fmla="*/ 62 h 1356"/>
                  <a:gd name="T18" fmla="*/ 27 w 3224"/>
                  <a:gd name="T19" fmla="*/ 40 h 1356"/>
                  <a:gd name="T20" fmla="*/ 59 w 3224"/>
                  <a:gd name="T21" fmla="*/ 24 h 1356"/>
                  <a:gd name="T22" fmla="*/ 92 w 3224"/>
                  <a:gd name="T23" fmla="*/ 10 h 1356"/>
                  <a:gd name="T24" fmla="*/ 128 w 3224"/>
                  <a:gd name="T25" fmla="*/ 3 h 1356"/>
                  <a:gd name="T26" fmla="*/ 165 w 3224"/>
                  <a:gd name="T27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24" h="1356">
                    <a:moveTo>
                      <a:pt x="165" y="0"/>
                    </a:moveTo>
                    <a:lnTo>
                      <a:pt x="3058" y="0"/>
                    </a:lnTo>
                    <a:lnTo>
                      <a:pt x="3096" y="3"/>
                    </a:lnTo>
                    <a:lnTo>
                      <a:pt x="3132" y="10"/>
                    </a:lnTo>
                    <a:lnTo>
                      <a:pt x="3166" y="24"/>
                    </a:lnTo>
                    <a:lnTo>
                      <a:pt x="3197" y="40"/>
                    </a:lnTo>
                    <a:lnTo>
                      <a:pt x="3224" y="62"/>
                    </a:lnTo>
                    <a:lnTo>
                      <a:pt x="1613" y="1356"/>
                    </a:lnTo>
                    <a:lnTo>
                      <a:pt x="0" y="62"/>
                    </a:lnTo>
                    <a:lnTo>
                      <a:pt x="27" y="40"/>
                    </a:lnTo>
                    <a:lnTo>
                      <a:pt x="59" y="24"/>
                    </a:lnTo>
                    <a:lnTo>
                      <a:pt x="92" y="10"/>
                    </a:lnTo>
                    <a:lnTo>
                      <a:pt x="128" y="3"/>
                    </a:lnTo>
                    <a:lnTo>
                      <a:pt x="1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92"/>
              <p:cNvSpPr>
                <a:spLocks/>
              </p:cNvSpPr>
              <p:nvPr/>
            </p:nvSpPr>
            <p:spPr bwMode="auto">
              <a:xfrm>
                <a:off x="4101" y="265"/>
                <a:ext cx="106" cy="188"/>
              </a:xfrm>
              <a:custGeom>
                <a:avLst/>
                <a:gdLst>
                  <a:gd name="T0" fmla="*/ 0 w 1166"/>
                  <a:gd name="T1" fmla="*/ 0 h 1878"/>
                  <a:gd name="T2" fmla="*/ 1166 w 1166"/>
                  <a:gd name="T3" fmla="*/ 949 h 1878"/>
                  <a:gd name="T4" fmla="*/ 0 w 1166"/>
                  <a:gd name="T5" fmla="*/ 1878 h 1878"/>
                  <a:gd name="T6" fmla="*/ 0 w 1166"/>
                  <a:gd name="T7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6" h="1878">
                    <a:moveTo>
                      <a:pt x="0" y="0"/>
                    </a:moveTo>
                    <a:lnTo>
                      <a:pt x="1166" y="949"/>
                    </a:lnTo>
                    <a:lnTo>
                      <a:pt x="0" y="18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3"/>
              <p:cNvSpPr>
                <a:spLocks/>
              </p:cNvSpPr>
              <p:nvPr/>
            </p:nvSpPr>
            <p:spPr bwMode="auto">
              <a:xfrm>
                <a:off x="4302" y="265"/>
                <a:ext cx="106" cy="188"/>
              </a:xfrm>
              <a:custGeom>
                <a:avLst/>
                <a:gdLst>
                  <a:gd name="T0" fmla="*/ 1167 w 1167"/>
                  <a:gd name="T1" fmla="*/ 0 h 1879"/>
                  <a:gd name="T2" fmla="*/ 1167 w 1167"/>
                  <a:gd name="T3" fmla="*/ 1879 h 1879"/>
                  <a:gd name="T4" fmla="*/ 0 w 1167"/>
                  <a:gd name="T5" fmla="*/ 950 h 1879"/>
                  <a:gd name="T6" fmla="*/ 1167 w 1167"/>
                  <a:gd name="T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7" h="1879">
                    <a:moveTo>
                      <a:pt x="1167" y="0"/>
                    </a:moveTo>
                    <a:lnTo>
                      <a:pt x="1167" y="1879"/>
                    </a:lnTo>
                    <a:lnTo>
                      <a:pt x="0" y="950"/>
                    </a:lnTo>
                    <a:lnTo>
                      <a:pt x="11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B80345-F74C-4251-B378-BD26A333E78A}"/>
                </a:ext>
              </a:extLst>
            </p:cNvPr>
            <p:cNvSpPr/>
            <p:nvPr/>
          </p:nvSpPr>
          <p:spPr>
            <a:xfrm rot="16200000" flipV="1">
              <a:off x="-705187" y="3449682"/>
              <a:ext cx="2926080" cy="457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1677651" y="6275468"/>
            <a:ext cx="422194" cy="422194"/>
          </a:xfrm>
          <a:prstGeom prst="roundRect">
            <a:avLst>
              <a:gd name="adj" fmla="val 2778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929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77651" y="6275468"/>
            <a:ext cx="422194" cy="422194"/>
          </a:xfrm>
          <a:prstGeom prst="roundRect">
            <a:avLst>
              <a:gd name="adj" fmla="val 2778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02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CC9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7" r="19187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r="20345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6" r="20366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6518462" y="2966854"/>
            <a:ext cx="5063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18462" y="2141313"/>
            <a:ext cx="4982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C920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Lorem Ipsum?</a:t>
            </a:r>
          </a:p>
        </p:txBody>
      </p:sp>
    </p:spTree>
    <p:extLst>
      <p:ext uri="{BB962C8B-B14F-4D97-AF65-F5344CB8AC3E}">
        <p14:creationId xmlns:p14="http://schemas.microsoft.com/office/powerpoint/2010/main" val="7533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D2BFD19-33E8-4134-AE5B-16DF4BEAF549}"/>
              </a:ext>
            </a:extLst>
          </p:cNvPr>
          <p:cNvSpPr>
            <a:spLocks/>
          </p:cNvSpPr>
          <p:nvPr/>
        </p:nvSpPr>
        <p:spPr bwMode="auto">
          <a:xfrm rot="6300000">
            <a:off x="6541083" y="1536012"/>
            <a:ext cx="5000284" cy="4520864"/>
          </a:xfrm>
          <a:custGeom>
            <a:avLst/>
            <a:gdLst>
              <a:gd name="T0" fmla="*/ 387 w 2378"/>
              <a:gd name="T1" fmla="*/ 2150 h 2150"/>
              <a:gd name="T2" fmla="*/ 387 w 2378"/>
              <a:gd name="T3" fmla="*/ 2150 h 2150"/>
              <a:gd name="T4" fmla="*/ 329 w 2378"/>
              <a:gd name="T5" fmla="*/ 2150 h 2150"/>
              <a:gd name="T6" fmla="*/ 272 w 2378"/>
              <a:gd name="T7" fmla="*/ 2142 h 2150"/>
              <a:gd name="T8" fmla="*/ 214 w 2378"/>
              <a:gd name="T9" fmla="*/ 2125 h 2150"/>
              <a:gd name="T10" fmla="*/ 173 w 2378"/>
              <a:gd name="T11" fmla="*/ 2109 h 2150"/>
              <a:gd name="T12" fmla="*/ 132 w 2378"/>
              <a:gd name="T13" fmla="*/ 2084 h 2150"/>
              <a:gd name="T14" fmla="*/ 91 w 2378"/>
              <a:gd name="T15" fmla="*/ 2059 h 2150"/>
              <a:gd name="T16" fmla="*/ 66 w 2378"/>
              <a:gd name="T17" fmla="*/ 2026 h 2150"/>
              <a:gd name="T18" fmla="*/ 41 w 2378"/>
              <a:gd name="T19" fmla="*/ 1993 h 2150"/>
              <a:gd name="T20" fmla="*/ 25 w 2378"/>
              <a:gd name="T21" fmla="*/ 1952 h 2150"/>
              <a:gd name="T22" fmla="*/ 8 w 2378"/>
              <a:gd name="T23" fmla="*/ 1911 h 2150"/>
              <a:gd name="T24" fmla="*/ 0 w 2378"/>
              <a:gd name="T25" fmla="*/ 1862 h 2150"/>
              <a:gd name="T26" fmla="*/ 0 w 2378"/>
              <a:gd name="T27" fmla="*/ 1820 h 2150"/>
              <a:gd name="T28" fmla="*/ 8 w 2378"/>
              <a:gd name="T29" fmla="*/ 1771 h 2150"/>
              <a:gd name="T30" fmla="*/ 25 w 2378"/>
              <a:gd name="T31" fmla="*/ 1713 h 2150"/>
              <a:gd name="T32" fmla="*/ 49 w 2378"/>
              <a:gd name="T33" fmla="*/ 1664 h 2150"/>
              <a:gd name="T34" fmla="*/ 74 w 2378"/>
              <a:gd name="T35" fmla="*/ 1606 h 2150"/>
              <a:gd name="T36" fmla="*/ 872 w 2378"/>
              <a:gd name="T37" fmla="*/ 222 h 2150"/>
              <a:gd name="T38" fmla="*/ 872 w 2378"/>
              <a:gd name="T39" fmla="*/ 222 h 2150"/>
              <a:gd name="T40" fmla="*/ 913 w 2378"/>
              <a:gd name="T41" fmla="*/ 165 h 2150"/>
              <a:gd name="T42" fmla="*/ 946 w 2378"/>
              <a:gd name="T43" fmla="*/ 124 h 2150"/>
              <a:gd name="T44" fmla="*/ 979 w 2378"/>
              <a:gd name="T45" fmla="*/ 82 h 2150"/>
              <a:gd name="T46" fmla="*/ 1020 w 2378"/>
              <a:gd name="T47" fmla="*/ 49 h 2150"/>
              <a:gd name="T48" fmla="*/ 1061 w 2378"/>
              <a:gd name="T49" fmla="*/ 25 h 2150"/>
              <a:gd name="T50" fmla="*/ 1103 w 2378"/>
              <a:gd name="T51" fmla="*/ 8 h 2150"/>
              <a:gd name="T52" fmla="*/ 1144 w 2378"/>
              <a:gd name="T53" fmla="*/ 0 h 2150"/>
              <a:gd name="T54" fmla="*/ 1185 w 2378"/>
              <a:gd name="T55" fmla="*/ 0 h 2150"/>
              <a:gd name="T56" fmla="*/ 1234 w 2378"/>
              <a:gd name="T57" fmla="*/ 0 h 2150"/>
              <a:gd name="T58" fmla="*/ 1275 w 2378"/>
              <a:gd name="T59" fmla="*/ 8 h 2150"/>
              <a:gd name="T60" fmla="*/ 1317 w 2378"/>
              <a:gd name="T61" fmla="*/ 25 h 2150"/>
              <a:gd name="T62" fmla="*/ 1358 w 2378"/>
              <a:gd name="T63" fmla="*/ 49 h 2150"/>
              <a:gd name="T64" fmla="*/ 1391 w 2378"/>
              <a:gd name="T65" fmla="*/ 82 h 2150"/>
              <a:gd name="T66" fmla="*/ 1432 w 2378"/>
              <a:gd name="T67" fmla="*/ 124 h 2150"/>
              <a:gd name="T68" fmla="*/ 1465 w 2378"/>
              <a:gd name="T69" fmla="*/ 165 h 2150"/>
              <a:gd name="T70" fmla="*/ 1498 w 2378"/>
              <a:gd name="T71" fmla="*/ 222 h 2150"/>
              <a:gd name="T72" fmla="*/ 2304 w 2378"/>
              <a:gd name="T73" fmla="*/ 1606 h 2150"/>
              <a:gd name="T74" fmla="*/ 2304 w 2378"/>
              <a:gd name="T75" fmla="*/ 1606 h 2150"/>
              <a:gd name="T76" fmla="*/ 2329 w 2378"/>
              <a:gd name="T77" fmla="*/ 1664 h 2150"/>
              <a:gd name="T78" fmla="*/ 2353 w 2378"/>
              <a:gd name="T79" fmla="*/ 1713 h 2150"/>
              <a:gd name="T80" fmla="*/ 2362 w 2378"/>
              <a:gd name="T81" fmla="*/ 1771 h 2150"/>
              <a:gd name="T82" fmla="*/ 2370 w 2378"/>
              <a:gd name="T83" fmla="*/ 1820 h 2150"/>
              <a:gd name="T84" fmla="*/ 2378 w 2378"/>
              <a:gd name="T85" fmla="*/ 1862 h 2150"/>
              <a:gd name="T86" fmla="*/ 2370 w 2378"/>
              <a:gd name="T87" fmla="*/ 1911 h 2150"/>
              <a:gd name="T88" fmla="*/ 2353 w 2378"/>
              <a:gd name="T89" fmla="*/ 1952 h 2150"/>
              <a:gd name="T90" fmla="*/ 2337 w 2378"/>
              <a:gd name="T91" fmla="*/ 1993 h 2150"/>
              <a:gd name="T92" fmla="*/ 2312 w 2378"/>
              <a:gd name="T93" fmla="*/ 2026 h 2150"/>
              <a:gd name="T94" fmla="*/ 2287 w 2378"/>
              <a:gd name="T95" fmla="*/ 2059 h 2150"/>
              <a:gd name="T96" fmla="*/ 2246 w 2378"/>
              <a:gd name="T97" fmla="*/ 2084 h 2150"/>
              <a:gd name="T98" fmla="*/ 2205 w 2378"/>
              <a:gd name="T99" fmla="*/ 2109 h 2150"/>
              <a:gd name="T100" fmla="*/ 2156 w 2378"/>
              <a:gd name="T101" fmla="*/ 2125 h 2150"/>
              <a:gd name="T102" fmla="*/ 2106 w 2378"/>
              <a:gd name="T103" fmla="*/ 2142 h 2150"/>
              <a:gd name="T104" fmla="*/ 2049 w 2378"/>
              <a:gd name="T105" fmla="*/ 2150 h 2150"/>
              <a:gd name="T106" fmla="*/ 1991 w 2378"/>
              <a:gd name="T107" fmla="*/ 2150 h 2150"/>
              <a:gd name="T108" fmla="*/ 387 w 2378"/>
              <a:gd name="T109" fmla="*/ 215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78" h="2150">
                <a:moveTo>
                  <a:pt x="387" y="2150"/>
                </a:moveTo>
                <a:lnTo>
                  <a:pt x="387" y="2150"/>
                </a:lnTo>
                <a:lnTo>
                  <a:pt x="329" y="2150"/>
                </a:lnTo>
                <a:lnTo>
                  <a:pt x="272" y="2142"/>
                </a:lnTo>
                <a:lnTo>
                  <a:pt x="214" y="2125"/>
                </a:lnTo>
                <a:lnTo>
                  <a:pt x="173" y="2109"/>
                </a:lnTo>
                <a:lnTo>
                  <a:pt x="132" y="2084"/>
                </a:lnTo>
                <a:lnTo>
                  <a:pt x="91" y="2059"/>
                </a:lnTo>
                <a:lnTo>
                  <a:pt x="66" y="2026"/>
                </a:lnTo>
                <a:lnTo>
                  <a:pt x="41" y="1993"/>
                </a:lnTo>
                <a:lnTo>
                  <a:pt x="25" y="1952"/>
                </a:lnTo>
                <a:lnTo>
                  <a:pt x="8" y="1911"/>
                </a:lnTo>
                <a:lnTo>
                  <a:pt x="0" y="1862"/>
                </a:lnTo>
                <a:lnTo>
                  <a:pt x="0" y="1820"/>
                </a:lnTo>
                <a:lnTo>
                  <a:pt x="8" y="1771"/>
                </a:lnTo>
                <a:lnTo>
                  <a:pt x="25" y="1713"/>
                </a:lnTo>
                <a:lnTo>
                  <a:pt x="49" y="1664"/>
                </a:lnTo>
                <a:lnTo>
                  <a:pt x="74" y="1606"/>
                </a:lnTo>
                <a:lnTo>
                  <a:pt x="872" y="222"/>
                </a:lnTo>
                <a:lnTo>
                  <a:pt x="872" y="222"/>
                </a:lnTo>
                <a:lnTo>
                  <a:pt x="913" y="165"/>
                </a:lnTo>
                <a:lnTo>
                  <a:pt x="946" y="124"/>
                </a:lnTo>
                <a:lnTo>
                  <a:pt x="979" y="82"/>
                </a:lnTo>
                <a:lnTo>
                  <a:pt x="1020" y="49"/>
                </a:lnTo>
                <a:lnTo>
                  <a:pt x="1061" y="25"/>
                </a:lnTo>
                <a:lnTo>
                  <a:pt x="1103" y="8"/>
                </a:lnTo>
                <a:lnTo>
                  <a:pt x="1144" y="0"/>
                </a:lnTo>
                <a:lnTo>
                  <a:pt x="1185" y="0"/>
                </a:lnTo>
                <a:lnTo>
                  <a:pt x="1234" y="0"/>
                </a:lnTo>
                <a:lnTo>
                  <a:pt x="1275" y="8"/>
                </a:lnTo>
                <a:lnTo>
                  <a:pt x="1317" y="25"/>
                </a:lnTo>
                <a:lnTo>
                  <a:pt x="1358" y="49"/>
                </a:lnTo>
                <a:lnTo>
                  <a:pt x="1391" y="82"/>
                </a:lnTo>
                <a:lnTo>
                  <a:pt x="1432" y="124"/>
                </a:lnTo>
                <a:lnTo>
                  <a:pt x="1465" y="165"/>
                </a:lnTo>
                <a:lnTo>
                  <a:pt x="1498" y="222"/>
                </a:lnTo>
                <a:lnTo>
                  <a:pt x="2304" y="1606"/>
                </a:lnTo>
                <a:lnTo>
                  <a:pt x="2304" y="1606"/>
                </a:lnTo>
                <a:lnTo>
                  <a:pt x="2329" y="1664"/>
                </a:lnTo>
                <a:lnTo>
                  <a:pt x="2353" y="1713"/>
                </a:lnTo>
                <a:lnTo>
                  <a:pt x="2362" y="1771"/>
                </a:lnTo>
                <a:lnTo>
                  <a:pt x="2370" y="1820"/>
                </a:lnTo>
                <a:lnTo>
                  <a:pt x="2378" y="1862"/>
                </a:lnTo>
                <a:lnTo>
                  <a:pt x="2370" y="1911"/>
                </a:lnTo>
                <a:lnTo>
                  <a:pt x="2353" y="1952"/>
                </a:lnTo>
                <a:lnTo>
                  <a:pt x="2337" y="1993"/>
                </a:lnTo>
                <a:lnTo>
                  <a:pt x="2312" y="2026"/>
                </a:lnTo>
                <a:lnTo>
                  <a:pt x="2287" y="2059"/>
                </a:lnTo>
                <a:lnTo>
                  <a:pt x="2246" y="2084"/>
                </a:lnTo>
                <a:lnTo>
                  <a:pt x="2205" y="2109"/>
                </a:lnTo>
                <a:lnTo>
                  <a:pt x="2156" y="2125"/>
                </a:lnTo>
                <a:lnTo>
                  <a:pt x="2106" y="2142"/>
                </a:lnTo>
                <a:lnTo>
                  <a:pt x="2049" y="2150"/>
                </a:lnTo>
                <a:lnTo>
                  <a:pt x="1991" y="2150"/>
                </a:lnTo>
                <a:lnTo>
                  <a:pt x="387" y="215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EBF4D1-CC63-41E3-8592-3AD9E268603B}"/>
              </a:ext>
            </a:extLst>
          </p:cNvPr>
          <p:cNvSpPr/>
          <p:nvPr/>
        </p:nvSpPr>
        <p:spPr>
          <a:xfrm flipH="1" flipV="1">
            <a:off x="10360822" y="2107409"/>
            <a:ext cx="192878" cy="192878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6C9E65-E851-4981-8305-27C9C4D684A8}"/>
              </a:ext>
            </a:extLst>
          </p:cNvPr>
          <p:cNvSpPr/>
          <p:nvPr/>
        </p:nvSpPr>
        <p:spPr>
          <a:xfrm flipH="1" flipV="1">
            <a:off x="11349039" y="5045191"/>
            <a:ext cx="138111" cy="138111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EBF4D1-CC63-41E3-8592-3AD9E268603B}"/>
              </a:ext>
            </a:extLst>
          </p:cNvPr>
          <p:cNvSpPr/>
          <p:nvPr/>
        </p:nvSpPr>
        <p:spPr>
          <a:xfrm flipH="1" flipV="1">
            <a:off x="8493922" y="5822159"/>
            <a:ext cx="192878" cy="192878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1677651" y="6275468"/>
            <a:ext cx="422194" cy="422194"/>
          </a:xfrm>
          <a:prstGeom prst="roundRect">
            <a:avLst>
              <a:gd name="adj" fmla="val 2778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CC9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r="16588"/>
          <a:stretch>
            <a:fillRect/>
          </a:stretch>
        </p:blipFill>
        <p:spPr>
          <a:ln w="38100">
            <a:solidFill>
              <a:srgbClr val="CC920B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740229" y="2020325"/>
            <a:ext cx="4803072" cy="2828258"/>
            <a:chOff x="914400" y="2107409"/>
            <a:chExt cx="4803072" cy="2828258"/>
          </a:xfrm>
        </p:grpSpPr>
        <p:sp>
          <p:nvSpPr>
            <p:cNvPr id="10" name="Rectangle 9"/>
            <p:cNvSpPr/>
            <p:nvPr/>
          </p:nvSpPr>
          <p:spPr>
            <a:xfrm>
              <a:off x="914400" y="2904342"/>
              <a:ext cx="480307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It is a long 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4400" y="2107409"/>
              <a:ext cx="409131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CC920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Why do we use it?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82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A5FE23C-0150-464D-B235-243D165242F4}"/>
              </a:ext>
            </a:extLst>
          </p:cNvPr>
          <p:cNvSpPr/>
          <p:nvPr/>
        </p:nvSpPr>
        <p:spPr>
          <a:xfrm>
            <a:off x="4646412" y="1406210"/>
            <a:ext cx="860913" cy="860913"/>
          </a:xfrm>
          <a:prstGeom prst="ellipse">
            <a:avLst/>
          </a:prstGeom>
          <a:solidFill>
            <a:srgbClr val="434343"/>
          </a:solidFill>
          <a:ln>
            <a:noFill/>
          </a:ln>
          <a:effectLst>
            <a:outerShdw blurRad="762000" dist="495300" dir="8100000" sx="80000" sy="8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2" name="Rounded Rectangle 1"/>
          <p:cNvSpPr/>
          <p:nvPr/>
        </p:nvSpPr>
        <p:spPr>
          <a:xfrm>
            <a:off x="11677651" y="6275468"/>
            <a:ext cx="422194" cy="422194"/>
          </a:xfrm>
          <a:prstGeom prst="roundRect">
            <a:avLst>
              <a:gd name="adj" fmla="val 2778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04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CC9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r="16619"/>
          <a:stretch>
            <a:fillRect/>
          </a:stretch>
        </p:blipFill>
        <p:spPr>
          <a:ln w="38100">
            <a:solidFill>
              <a:srgbClr val="CC920B"/>
            </a:solidFill>
          </a:ln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r="21699"/>
          <a:stretch>
            <a:fillRect/>
          </a:stretch>
        </p:blipFill>
        <p:spPr>
          <a:ln w="38100">
            <a:solidFill>
              <a:srgbClr val="CC920B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A5FE23C-0150-464D-B235-243D165242F4}"/>
              </a:ext>
            </a:extLst>
          </p:cNvPr>
          <p:cNvSpPr/>
          <p:nvPr/>
        </p:nvSpPr>
        <p:spPr>
          <a:xfrm>
            <a:off x="505510" y="747364"/>
            <a:ext cx="301320" cy="301320"/>
          </a:xfrm>
          <a:prstGeom prst="ellipse">
            <a:avLst/>
          </a:prstGeom>
          <a:solidFill>
            <a:srgbClr val="434343"/>
          </a:solidFill>
          <a:ln>
            <a:noFill/>
          </a:ln>
          <a:effectLst>
            <a:outerShdw blurRad="762000" dist="495300" dir="8100000" sx="80000" sy="8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5FE23C-0150-464D-B235-243D165242F4}"/>
              </a:ext>
            </a:extLst>
          </p:cNvPr>
          <p:cNvSpPr/>
          <p:nvPr/>
        </p:nvSpPr>
        <p:spPr>
          <a:xfrm>
            <a:off x="895754" y="4521049"/>
            <a:ext cx="301320" cy="301320"/>
          </a:xfrm>
          <a:prstGeom prst="ellipse">
            <a:avLst/>
          </a:prstGeom>
          <a:solidFill>
            <a:srgbClr val="434343"/>
          </a:solidFill>
          <a:ln>
            <a:noFill/>
          </a:ln>
          <a:effectLst>
            <a:outerShdw blurRad="762000" dist="495300" dir="8100000" sx="80000" sy="8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4" name="Rectangle 13"/>
          <p:cNvSpPr/>
          <p:nvPr/>
        </p:nvSpPr>
        <p:spPr>
          <a:xfrm>
            <a:off x="6789189" y="2789130"/>
            <a:ext cx="47932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Contrary to popular belief, Lorem Ipsum is not simply random text. It has roots in a piece of classical Latin literature from 45 BC, making it over 2000 years old. Richard McClintock, a Latin professor at Hampden-Sydney College in Virginia, looked up one of the more obscure Latin words, </a:t>
            </a:r>
            <a:r>
              <a:rPr lang="en-US" dirty="0" err="1"/>
              <a:t>consectetur</a:t>
            </a:r>
            <a:r>
              <a:rPr lang="en-US" dirty="0"/>
              <a:t>, from a Lorem Ipsum passage, and going through the cites of the word in classical literature, discovered the undoubtable source.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89189" y="1492168"/>
            <a:ext cx="4793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C920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 does it come from?</a:t>
            </a: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5" r="19495"/>
          <a:stretch>
            <a:fillRect/>
          </a:stretch>
        </p:blipFill>
        <p:spPr>
          <a:ln w="38100">
            <a:solidFill>
              <a:srgbClr val="CC920B"/>
            </a:solidFill>
          </a:ln>
        </p:spPr>
      </p:pic>
    </p:spTree>
    <p:extLst>
      <p:ext uri="{BB962C8B-B14F-4D97-AF65-F5344CB8AC3E}">
        <p14:creationId xmlns:p14="http://schemas.microsoft.com/office/powerpoint/2010/main" val="20027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9806C5E-7B49-4BE4-BAE5-2FFF1D5B2F35}"/>
              </a:ext>
            </a:extLst>
          </p:cNvPr>
          <p:cNvGrpSpPr/>
          <p:nvPr/>
        </p:nvGrpSpPr>
        <p:grpSpPr>
          <a:xfrm rot="4022765">
            <a:off x="5679357" y="-921083"/>
            <a:ext cx="6938195" cy="7309360"/>
            <a:chOff x="7159377" y="-5615668"/>
            <a:chExt cx="14896362" cy="158451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1E0E0B-740B-453F-ADE7-080EB3B8B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28611">
              <a:off x="9749131" y="-5512755"/>
              <a:ext cx="10350254" cy="15742228"/>
            </a:xfrm>
            <a:prstGeom prst="rect">
              <a:avLst/>
            </a:prstGeom>
            <a:effectLst>
              <a:outerShdw blurRad="1270000" dist="2540000" dir="8100000" sx="85000" sy="85000" algn="tr" rotWithShape="0">
                <a:schemeClr val="bg1">
                  <a:lumMod val="50000"/>
                  <a:alpha val="40000"/>
                </a:schemeClr>
              </a:outerShdw>
            </a:effectLst>
          </p:spPr>
        </p:pic>
        <p:sp>
          <p:nvSpPr>
            <p:cNvPr id="13" name="Freeform: Shape 30">
              <a:extLst>
                <a:ext uri="{FF2B5EF4-FFF2-40B4-BE49-F238E27FC236}">
                  <a16:creationId xmlns:a16="http://schemas.microsoft.com/office/drawing/2014/main" id="{0B4A5125-27FF-461E-A590-B22D98B4A3E4}"/>
                </a:ext>
              </a:extLst>
            </p:cNvPr>
            <p:cNvSpPr/>
            <p:nvPr/>
          </p:nvSpPr>
          <p:spPr>
            <a:xfrm>
              <a:off x="7159377" y="-5615668"/>
              <a:ext cx="14896362" cy="15201200"/>
            </a:xfrm>
            <a:custGeom>
              <a:avLst/>
              <a:gdLst>
                <a:gd name="connsiteX0" fmla="*/ 6884491 w 14896362"/>
                <a:gd name="connsiteY0" fmla="*/ 0 h 15201200"/>
                <a:gd name="connsiteX1" fmla="*/ 14896362 w 14896362"/>
                <a:gd name="connsiteY1" fmla="*/ 9216603 h 15201200"/>
                <a:gd name="connsiteX2" fmla="*/ 8011870 w 14896362"/>
                <a:gd name="connsiteY2" fmla="*/ 15201200 h 15201200"/>
                <a:gd name="connsiteX3" fmla="*/ 0 w 14896362"/>
                <a:gd name="connsiteY3" fmla="*/ 5984597 h 15201200"/>
                <a:gd name="connsiteX4" fmla="*/ 6884491 w 14896362"/>
                <a:gd name="connsiteY4" fmla="*/ 0 h 1520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6362" h="15201200">
                  <a:moveTo>
                    <a:pt x="6884491" y="0"/>
                  </a:moveTo>
                  <a:lnTo>
                    <a:pt x="14896362" y="9216603"/>
                  </a:lnTo>
                  <a:lnTo>
                    <a:pt x="8011870" y="15201200"/>
                  </a:lnTo>
                  <a:lnTo>
                    <a:pt x="0" y="5984597"/>
                  </a:lnTo>
                  <a:lnTo>
                    <a:pt x="688449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1677651" y="6275468"/>
            <a:ext cx="422194" cy="422194"/>
          </a:xfrm>
          <a:prstGeom prst="roundRect">
            <a:avLst>
              <a:gd name="adj" fmla="val 2778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05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CC9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8" r="23038"/>
          <a:stretch>
            <a:fillRect/>
          </a:stretch>
        </p:blipFill>
        <p:spPr>
          <a:xfrm rot="1572518">
            <a:off x="7195022" y="-252190"/>
            <a:ext cx="4235234" cy="5758380"/>
          </a:xfrm>
        </p:spPr>
      </p:pic>
      <p:grpSp>
        <p:nvGrpSpPr>
          <p:cNvPr id="17" name="Group 16"/>
          <p:cNvGrpSpPr/>
          <p:nvPr/>
        </p:nvGrpSpPr>
        <p:grpSpPr>
          <a:xfrm>
            <a:off x="771782" y="2303836"/>
            <a:ext cx="5084854" cy="2287807"/>
            <a:chOff x="790832" y="2589586"/>
            <a:chExt cx="5084854" cy="2287807"/>
          </a:xfrm>
        </p:grpSpPr>
        <p:sp>
          <p:nvSpPr>
            <p:cNvPr id="15" name="Rectangle 14"/>
            <p:cNvSpPr/>
            <p:nvPr/>
          </p:nvSpPr>
          <p:spPr>
            <a:xfrm>
              <a:off x="790832" y="3400065"/>
              <a:ext cx="437521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There are many variations of passages of Lorem Ipsum available, but the majority have suffered alteration in some form, by injected </a:t>
              </a:r>
              <a:r>
                <a:rPr lang="en-US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humour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, or </a:t>
              </a:r>
              <a:r>
                <a:rPr lang="en-US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randomised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words which don't look even slightly believable.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0832" y="2589586"/>
              <a:ext cx="508485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CC920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Where can I get some?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781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720316" y="1108040"/>
            <a:ext cx="4319880" cy="431988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1677651" y="6275468"/>
            <a:ext cx="422194" cy="422194"/>
          </a:xfrm>
          <a:prstGeom prst="roundRect">
            <a:avLst>
              <a:gd name="adj" fmla="val 2778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06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CC9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r="12850"/>
          <a:stretch>
            <a:fillRect/>
          </a:stretch>
        </p:blipFill>
        <p:spPr>
          <a:ln w="38100">
            <a:solidFill>
              <a:srgbClr val="CC920B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036026" y="2759981"/>
            <a:ext cx="45463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It uses a dictionary of over 200 Latin words, combined with a handful of model sentence structures, to generate Lorem Ipsum which looks reasonable. The generated Lorem Ipsum is therefore always free from repetition, injected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humour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or non-characteristic words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etc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026" y="2068285"/>
            <a:ext cx="2744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C920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Come from:</a:t>
            </a:r>
          </a:p>
        </p:txBody>
      </p:sp>
    </p:spTree>
    <p:extLst>
      <p:ext uri="{BB962C8B-B14F-4D97-AF65-F5344CB8AC3E}">
        <p14:creationId xmlns:p14="http://schemas.microsoft.com/office/powerpoint/2010/main" val="14850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77651" y="6275468"/>
            <a:ext cx="422194" cy="422194"/>
          </a:xfrm>
          <a:prstGeom prst="roundRect">
            <a:avLst>
              <a:gd name="adj" fmla="val 2778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07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5" name="Circle: Hollow 8">
            <a:extLst>
              <a:ext uri="{FF2B5EF4-FFF2-40B4-BE49-F238E27FC236}">
                <a16:creationId xmlns:a16="http://schemas.microsoft.com/office/drawing/2014/main" id="{6CF59601-54EF-4BB2-855C-15DB5719333C}"/>
              </a:ext>
            </a:extLst>
          </p:cNvPr>
          <p:cNvSpPr/>
          <p:nvPr/>
        </p:nvSpPr>
        <p:spPr>
          <a:xfrm>
            <a:off x="6496050" y="819151"/>
            <a:ext cx="7418612" cy="7418610"/>
          </a:xfrm>
          <a:prstGeom prst="donut">
            <a:avLst>
              <a:gd name="adj" fmla="val 5345"/>
            </a:avLst>
          </a:prstGeom>
          <a:solidFill>
            <a:srgbClr val="CC9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333" y="2817298"/>
            <a:ext cx="49142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29333" y="2036706"/>
            <a:ext cx="4091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C920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do we use it?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CC9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659B7BF1-D7B2-4C29-AA6E-8D6533DDF899}"/>
              </a:ext>
            </a:extLst>
          </p:cNvPr>
          <p:cNvSpPr/>
          <p:nvPr/>
        </p:nvSpPr>
        <p:spPr>
          <a:xfrm flipV="1">
            <a:off x="2023" y="-6334"/>
            <a:ext cx="1499704" cy="1133072"/>
          </a:xfrm>
          <a:custGeom>
            <a:avLst/>
            <a:gdLst>
              <a:gd name="connsiteX0" fmla="*/ 531584 w 2174438"/>
              <a:gd name="connsiteY0" fmla="*/ 0 h 1642854"/>
              <a:gd name="connsiteX1" fmla="*/ 2174438 w 2174438"/>
              <a:gd name="connsiteY1" fmla="*/ 1642854 h 1642854"/>
              <a:gd name="connsiteX2" fmla="*/ 0 w 2174438"/>
              <a:gd name="connsiteY2" fmla="*/ 1642854 h 1642854"/>
              <a:gd name="connsiteX3" fmla="*/ 0 w 2174438"/>
              <a:gd name="connsiteY3" fmla="*/ 89616 h 1642854"/>
              <a:gd name="connsiteX4" fmla="*/ 43050 w 2174438"/>
              <a:gd name="connsiteY4" fmla="*/ 73860 h 1642854"/>
              <a:gd name="connsiteX5" fmla="*/ 531584 w 2174438"/>
              <a:gd name="connsiteY5" fmla="*/ 0 h 164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438" h="1642854">
                <a:moveTo>
                  <a:pt x="531584" y="0"/>
                </a:moveTo>
                <a:cubicBezTo>
                  <a:pt x="1438907" y="0"/>
                  <a:pt x="2174438" y="735531"/>
                  <a:pt x="2174438" y="1642854"/>
                </a:cubicBezTo>
                <a:lnTo>
                  <a:pt x="0" y="1642854"/>
                </a:lnTo>
                <a:lnTo>
                  <a:pt x="0" y="89616"/>
                </a:lnTo>
                <a:lnTo>
                  <a:pt x="43050" y="73860"/>
                </a:lnTo>
                <a:cubicBezTo>
                  <a:pt x="197378" y="25859"/>
                  <a:pt x="361461" y="0"/>
                  <a:pt x="531584" y="0"/>
                </a:cubicBezTo>
                <a:close/>
              </a:path>
            </a:pathLst>
          </a:custGeom>
          <a:solidFill>
            <a:srgbClr val="CC9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77651" y="6275468"/>
            <a:ext cx="422194" cy="422194"/>
          </a:xfrm>
          <a:prstGeom prst="roundRect">
            <a:avLst>
              <a:gd name="adj" fmla="val 2778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08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CC9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r="18100"/>
          <a:stretch>
            <a:fillRect/>
          </a:stretch>
        </p:blipFill>
        <p:spPr>
          <a:ln w="38100">
            <a:solidFill>
              <a:srgbClr val="CC920B"/>
            </a:solidFill>
          </a:ln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 w="38100">
            <a:solidFill>
              <a:srgbClr val="CC920B"/>
            </a:solidFill>
          </a:ln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r="14861"/>
          <a:stretch>
            <a:fillRect/>
          </a:stretch>
        </p:blipFill>
        <p:spPr>
          <a:ln>
            <a:solidFill>
              <a:srgbClr val="CC920B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C1FB66D-F983-4B01-86E9-B2FDCB424CE1}"/>
              </a:ext>
            </a:extLst>
          </p:cNvPr>
          <p:cNvSpPr/>
          <p:nvPr/>
        </p:nvSpPr>
        <p:spPr>
          <a:xfrm>
            <a:off x="7239695" y="664924"/>
            <a:ext cx="3184190" cy="3184190"/>
          </a:xfrm>
          <a:prstGeom prst="ellipse">
            <a:avLst/>
          </a:prstGeom>
          <a:noFill/>
          <a:ln w="22225">
            <a:solidFill>
              <a:srgbClr val="43434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430644-B75F-4029-9F9A-7764124360F0}"/>
              </a:ext>
            </a:extLst>
          </p:cNvPr>
          <p:cNvSpPr/>
          <p:nvPr/>
        </p:nvSpPr>
        <p:spPr>
          <a:xfrm>
            <a:off x="7629983" y="4210455"/>
            <a:ext cx="373545" cy="373545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A2DEB7-369C-4ECC-A75E-733F0BC3077E}"/>
              </a:ext>
            </a:extLst>
          </p:cNvPr>
          <p:cNvSpPr/>
          <p:nvPr/>
        </p:nvSpPr>
        <p:spPr>
          <a:xfrm>
            <a:off x="10557569" y="2660558"/>
            <a:ext cx="545248" cy="545248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632155" y="2675239"/>
            <a:ext cx="52613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There are many variations of passages of Lorem Ipsum available, but the majority have suffered alteration in some form, by injected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humour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or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randomised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words which don't look even slightly believable. If you are going to use a passage of Lorem Ipsum, you need to be sure there isn't anything embarrassing hidden in the middle of text.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155" y="1911695"/>
            <a:ext cx="5084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0" dirty="0">
                <a:solidFill>
                  <a:srgbClr val="CC920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Where can I get some?</a:t>
            </a:r>
          </a:p>
        </p:txBody>
      </p:sp>
    </p:spTree>
    <p:extLst>
      <p:ext uri="{BB962C8B-B14F-4D97-AF65-F5344CB8AC3E}">
        <p14:creationId xmlns:p14="http://schemas.microsoft.com/office/powerpoint/2010/main" val="27227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5" r="23455"/>
          <a:stretch>
            <a:fillRect/>
          </a:stretch>
        </p:blipFill>
        <p:spPr>
          <a:xfrm>
            <a:off x="6804025" y="0"/>
            <a:ext cx="5387975" cy="6765925"/>
          </a:xfrm>
        </p:spPr>
      </p:pic>
      <p:sp>
        <p:nvSpPr>
          <p:cNvPr id="3" name="Rectangle 2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CC9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AD415491-CF6D-448E-A061-B90A47331E9F}"/>
              </a:ext>
            </a:extLst>
          </p:cNvPr>
          <p:cNvSpPr/>
          <p:nvPr/>
        </p:nvSpPr>
        <p:spPr>
          <a:xfrm flipH="1">
            <a:off x="6804211" y="0"/>
            <a:ext cx="5387790" cy="6766560"/>
          </a:xfrm>
          <a:custGeom>
            <a:avLst/>
            <a:gdLst>
              <a:gd name="connsiteX0" fmla="*/ 0 w 6222078"/>
              <a:gd name="connsiteY0" fmla="*/ 0 h 6858001"/>
              <a:gd name="connsiteX1" fmla="*/ 3126058 w 6222078"/>
              <a:gd name="connsiteY1" fmla="*/ 0 h 6858001"/>
              <a:gd name="connsiteX2" fmla="*/ 6150102 w 6222078"/>
              <a:gd name="connsiteY2" fmla="*/ 5237799 h 6858001"/>
              <a:gd name="connsiteX3" fmla="*/ 5953705 w 6222078"/>
              <a:gd name="connsiteY3" fmla="*/ 5970763 h 6858001"/>
              <a:gd name="connsiteX4" fmla="*/ 4416963 w 6222078"/>
              <a:gd name="connsiteY4" fmla="*/ 6858001 h 6858001"/>
              <a:gd name="connsiteX5" fmla="*/ 0 w 6222078"/>
              <a:gd name="connsiteY5" fmla="*/ 6858000 h 6858001"/>
              <a:gd name="connsiteX6" fmla="*/ 0 w 622207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2078" h="6858001">
                <a:moveTo>
                  <a:pt x="0" y="0"/>
                </a:moveTo>
                <a:lnTo>
                  <a:pt x="3126058" y="0"/>
                </a:lnTo>
                <a:lnTo>
                  <a:pt x="6150102" y="5237799"/>
                </a:lnTo>
                <a:cubicBezTo>
                  <a:pt x="6298271" y="5494435"/>
                  <a:pt x="6210341" y="5822594"/>
                  <a:pt x="5953705" y="5970763"/>
                </a:cubicBezTo>
                <a:lnTo>
                  <a:pt x="4416963" y="685800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631182" y="25451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 up one of the more obscure Latin words,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from a Lorem Ipsum passage, and going through the cites of the word in classical literature, discovered the undoubtable source. Lorem Ipsum comes from sections.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182" y="1760309"/>
            <a:ext cx="5889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0" dirty="0">
                <a:solidFill>
                  <a:srgbClr val="CC920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Where does it come from?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677651" y="6275468"/>
            <a:ext cx="422194" cy="422194"/>
          </a:xfrm>
          <a:prstGeom prst="roundRect">
            <a:avLst>
              <a:gd name="adj" fmla="val 2778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22980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562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Open Sans</vt:lpstr>
      <vt:lpstr>Roboto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Moorche</dc:creator>
  <cp:lastModifiedBy>Wolverine</cp:lastModifiedBy>
  <cp:revision>25</cp:revision>
  <dcterms:created xsi:type="dcterms:W3CDTF">2019-05-25T09:30:11Z</dcterms:created>
  <dcterms:modified xsi:type="dcterms:W3CDTF">2019-11-26T11:31:24Z</dcterms:modified>
</cp:coreProperties>
</file>