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425" r:id="rId3"/>
    <p:sldId id="279" r:id="rId4"/>
    <p:sldId id="436" r:id="rId5"/>
    <p:sldId id="437" r:id="rId6"/>
    <p:sldId id="438" r:id="rId7"/>
    <p:sldId id="573" r:id="rId8"/>
    <p:sldId id="440" r:id="rId9"/>
    <p:sldId id="386" r:id="rId10"/>
    <p:sldId id="574" r:id="rId11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90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F1FF8-69A1-4774-AC49-D5BE67411767}" type="datetimeFigureOut">
              <a:rPr lang="en-PK" smtClean="0"/>
              <a:t>07/13/2019</a:t>
            </a:fld>
            <a:endParaRPr lang="en-P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70997-5B11-4C93-9220-2B5A7E042073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94855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709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498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3681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8212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8BD7BD3-D494-465F-A0FC-226ABB5000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5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617A2-302F-4875-AC76-B742051E3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DAC86C-2B54-4764-9B36-4B4FAD93D2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96DB3-A368-42A5-A830-40855EE56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0822A-1190-4C77-A758-273C0F6F9A54}" type="datetimeFigureOut">
              <a:rPr lang="en-PK" smtClean="0"/>
              <a:t>07/13/2019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804B7-5A4D-4F34-9BA0-FBB1B123C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00429-7852-41FE-B8E0-F756C2E13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4CF1-7FC3-4E4F-9B43-FC545D64DE93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198276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7716B9-FD27-446C-ADC8-7F6EA4C9E2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099DB-B3DC-45AA-99F6-DF8F1DE01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878E8-DCD4-44D1-8458-D6ED898D0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0822A-1190-4C77-A758-273C0F6F9A54}" type="datetimeFigureOut">
              <a:rPr lang="en-PK" smtClean="0"/>
              <a:t>07/13/2019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B48D1-1293-4F7A-9F73-EF18977BC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C48CF-7239-4D73-A246-25347FFBA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4CF1-7FC3-4E4F-9B43-FC545D64DE93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852836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-15804" y="0"/>
            <a:ext cx="12192000" cy="6858000"/>
          </a:xfrm>
          <a:custGeom>
            <a:avLst/>
            <a:gdLst>
              <a:gd name="connsiteX0" fmla="*/ 0 w 24323675"/>
              <a:gd name="connsiteY0" fmla="*/ 0 h 13716000"/>
              <a:gd name="connsiteX1" fmla="*/ 24323675 w 24323675"/>
              <a:gd name="connsiteY1" fmla="*/ 0 h 13716000"/>
              <a:gd name="connsiteX2" fmla="*/ 24323675 w 24323675"/>
              <a:gd name="connsiteY2" fmla="*/ 13716000 h 13716000"/>
              <a:gd name="connsiteX3" fmla="*/ 0 w 24323675"/>
              <a:gd name="connsiteY3" fmla="*/ 13716000 h 13716000"/>
              <a:gd name="connsiteX4" fmla="*/ 0 w 24323675"/>
              <a:gd name="connsiteY4" fmla="*/ 0 h 13716000"/>
              <a:gd name="connsiteX0" fmla="*/ 4477407 w 24323675"/>
              <a:gd name="connsiteY0" fmla="*/ 31531 h 13716000"/>
              <a:gd name="connsiteX1" fmla="*/ 24323675 w 24323675"/>
              <a:gd name="connsiteY1" fmla="*/ 0 h 13716000"/>
              <a:gd name="connsiteX2" fmla="*/ 24323675 w 24323675"/>
              <a:gd name="connsiteY2" fmla="*/ 13716000 h 13716000"/>
              <a:gd name="connsiteX3" fmla="*/ 0 w 24323675"/>
              <a:gd name="connsiteY3" fmla="*/ 13716000 h 13716000"/>
              <a:gd name="connsiteX4" fmla="*/ 4477407 w 24323675"/>
              <a:gd name="connsiteY4" fmla="*/ 31531 h 13716000"/>
              <a:gd name="connsiteX0" fmla="*/ 4477407 w 24323675"/>
              <a:gd name="connsiteY0" fmla="*/ 31531 h 13716000"/>
              <a:gd name="connsiteX1" fmla="*/ 24323675 w 24323675"/>
              <a:gd name="connsiteY1" fmla="*/ 0 h 13716000"/>
              <a:gd name="connsiteX2" fmla="*/ 24323675 w 24323675"/>
              <a:gd name="connsiteY2" fmla="*/ 13716000 h 13716000"/>
              <a:gd name="connsiteX3" fmla="*/ 0 w 24323675"/>
              <a:gd name="connsiteY3" fmla="*/ 13716000 h 13716000"/>
              <a:gd name="connsiteX4" fmla="*/ 2837793 w 24323675"/>
              <a:gd name="connsiteY4" fmla="*/ 5044966 h 13716000"/>
              <a:gd name="connsiteX5" fmla="*/ 4477407 w 24323675"/>
              <a:gd name="connsiteY5" fmla="*/ 31531 h 13716000"/>
              <a:gd name="connsiteX0" fmla="*/ 4477407 w 24323675"/>
              <a:gd name="connsiteY0" fmla="*/ 31531 h 13716000"/>
              <a:gd name="connsiteX1" fmla="*/ 24323675 w 24323675"/>
              <a:gd name="connsiteY1" fmla="*/ 0 h 13716000"/>
              <a:gd name="connsiteX2" fmla="*/ 24323675 w 24323675"/>
              <a:gd name="connsiteY2" fmla="*/ 13716000 h 13716000"/>
              <a:gd name="connsiteX3" fmla="*/ 0 w 24323675"/>
              <a:gd name="connsiteY3" fmla="*/ 13716000 h 13716000"/>
              <a:gd name="connsiteX4" fmla="*/ 15891641 w 24323675"/>
              <a:gd name="connsiteY4" fmla="*/ 8071945 h 13716000"/>
              <a:gd name="connsiteX5" fmla="*/ 4477407 w 24323675"/>
              <a:gd name="connsiteY5" fmla="*/ 31531 h 13716000"/>
              <a:gd name="connsiteX0" fmla="*/ 4445876 w 24323675"/>
              <a:gd name="connsiteY0" fmla="*/ 0 h 13716000"/>
              <a:gd name="connsiteX1" fmla="*/ 24323675 w 24323675"/>
              <a:gd name="connsiteY1" fmla="*/ 0 h 13716000"/>
              <a:gd name="connsiteX2" fmla="*/ 24323675 w 24323675"/>
              <a:gd name="connsiteY2" fmla="*/ 13716000 h 13716000"/>
              <a:gd name="connsiteX3" fmla="*/ 0 w 24323675"/>
              <a:gd name="connsiteY3" fmla="*/ 13716000 h 13716000"/>
              <a:gd name="connsiteX4" fmla="*/ 15891641 w 24323675"/>
              <a:gd name="connsiteY4" fmla="*/ 8071945 h 13716000"/>
              <a:gd name="connsiteX5" fmla="*/ 4445876 w 24323675"/>
              <a:gd name="connsiteY5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23675" h="13716000">
                <a:moveTo>
                  <a:pt x="4445876" y="0"/>
                </a:moveTo>
                <a:lnTo>
                  <a:pt x="24323675" y="0"/>
                </a:lnTo>
                <a:lnTo>
                  <a:pt x="24323675" y="13716000"/>
                </a:lnTo>
                <a:lnTo>
                  <a:pt x="0" y="13716000"/>
                </a:lnTo>
                <a:lnTo>
                  <a:pt x="15891641" y="8071945"/>
                </a:lnTo>
                <a:lnTo>
                  <a:pt x="4445876" y="0"/>
                </a:lnTo>
                <a:close/>
              </a:path>
            </a:pathLst>
          </a:custGeom>
          <a:effectLst>
            <a:outerShdw blurRad="393700" dist="38100" dir="2700000" algn="tl" rotWithShape="0">
              <a:prstClr val="black"/>
            </a:outerShdw>
          </a:effectLst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2083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1485900"/>
            <a:ext cx="12192000" cy="2362200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49961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1485900"/>
            <a:ext cx="10297394" cy="3352800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13805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-15119" y="1557867"/>
            <a:ext cx="5824394" cy="1985434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6390151" y="3924300"/>
            <a:ext cx="5786730" cy="20023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1544828 w 12771436"/>
              <a:gd name="connsiteY2" fmla="*/ 8467 h 3962400"/>
              <a:gd name="connsiteX3" fmla="*/ 12111036 w 12771436"/>
              <a:gd name="connsiteY3" fmla="*/ 0 h 3962400"/>
              <a:gd name="connsiteX4" fmla="*/ 12771436 w 12771436"/>
              <a:gd name="connsiteY4" fmla="*/ 660400 h 3962400"/>
              <a:gd name="connsiteX5" fmla="*/ 12771436 w 12771436"/>
              <a:gd name="connsiteY5" fmla="*/ 3302000 h 3962400"/>
              <a:gd name="connsiteX6" fmla="*/ 12111036 w 12771436"/>
              <a:gd name="connsiteY6" fmla="*/ 3962400 h 3962400"/>
              <a:gd name="connsiteX7" fmla="*/ 660400 w 12771436"/>
              <a:gd name="connsiteY7" fmla="*/ 3962400 h 3962400"/>
              <a:gd name="connsiteX8" fmla="*/ 0 w 12771436"/>
              <a:gd name="connsiteY8" fmla="*/ 3302000 h 3962400"/>
              <a:gd name="connsiteX9" fmla="*/ 0 w 12771436"/>
              <a:gd name="connsiteY9" fmla="*/ 660400 h 3962400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111036 w 12771436"/>
              <a:gd name="connsiteY3" fmla="*/ 0 h 3970867"/>
              <a:gd name="connsiteX4" fmla="*/ 12771436 w 12771436"/>
              <a:gd name="connsiteY4" fmla="*/ 660400 h 3970867"/>
              <a:gd name="connsiteX5" fmla="*/ 12771436 w 12771436"/>
              <a:gd name="connsiteY5" fmla="*/ 3302000 h 3970867"/>
              <a:gd name="connsiteX6" fmla="*/ 12111036 w 12771436"/>
              <a:gd name="connsiteY6" fmla="*/ 3962400 h 3970867"/>
              <a:gd name="connsiteX7" fmla="*/ 11680294 w 12771436"/>
              <a:gd name="connsiteY7" fmla="*/ 3970867 h 3970867"/>
              <a:gd name="connsiteX8" fmla="*/ 660400 w 12771436"/>
              <a:gd name="connsiteY8" fmla="*/ 3962400 h 3970867"/>
              <a:gd name="connsiteX9" fmla="*/ 0 w 12771436"/>
              <a:gd name="connsiteY9" fmla="*/ 3302000 h 3970867"/>
              <a:gd name="connsiteX10" fmla="*/ 0 w 12771436"/>
              <a:gd name="connsiteY10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660400 h 3970867"/>
              <a:gd name="connsiteX4" fmla="*/ 12771436 w 12771436"/>
              <a:gd name="connsiteY4" fmla="*/ 3302000 h 3970867"/>
              <a:gd name="connsiteX5" fmla="*/ 12111036 w 12771436"/>
              <a:gd name="connsiteY5" fmla="*/ 3962400 h 3970867"/>
              <a:gd name="connsiteX6" fmla="*/ 11680294 w 12771436"/>
              <a:gd name="connsiteY6" fmla="*/ 3970867 h 3970867"/>
              <a:gd name="connsiteX7" fmla="*/ 660400 w 12771436"/>
              <a:gd name="connsiteY7" fmla="*/ 3962400 h 3970867"/>
              <a:gd name="connsiteX8" fmla="*/ 0 w 12771436"/>
              <a:gd name="connsiteY8" fmla="*/ 3302000 h 3970867"/>
              <a:gd name="connsiteX9" fmla="*/ 0 w 12771436"/>
              <a:gd name="connsiteY9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3302000 h 3970867"/>
              <a:gd name="connsiteX4" fmla="*/ 12111036 w 12771436"/>
              <a:gd name="connsiteY4" fmla="*/ 3962400 h 3970867"/>
              <a:gd name="connsiteX5" fmla="*/ 11680294 w 12771436"/>
              <a:gd name="connsiteY5" fmla="*/ 3970867 h 3970867"/>
              <a:gd name="connsiteX6" fmla="*/ 660400 w 12771436"/>
              <a:gd name="connsiteY6" fmla="*/ 3962400 h 3970867"/>
              <a:gd name="connsiteX7" fmla="*/ 0 w 12771436"/>
              <a:gd name="connsiteY7" fmla="*/ 3302000 h 3970867"/>
              <a:gd name="connsiteX8" fmla="*/ 0 w 12771436"/>
              <a:gd name="connsiteY8" fmla="*/ 660400 h 3970867"/>
              <a:gd name="connsiteX0" fmla="*/ 0 w 12111036"/>
              <a:gd name="connsiteY0" fmla="*/ 660400 h 3970867"/>
              <a:gd name="connsiteX1" fmla="*/ 660400 w 12111036"/>
              <a:gd name="connsiteY1" fmla="*/ 0 h 3970867"/>
              <a:gd name="connsiteX2" fmla="*/ 11544828 w 12111036"/>
              <a:gd name="connsiteY2" fmla="*/ 8467 h 3970867"/>
              <a:gd name="connsiteX3" fmla="*/ 12111036 w 12111036"/>
              <a:gd name="connsiteY3" fmla="*/ 3962400 h 3970867"/>
              <a:gd name="connsiteX4" fmla="*/ 11680294 w 12111036"/>
              <a:gd name="connsiteY4" fmla="*/ 3970867 h 3970867"/>
              <a:gd name="connsiteX5" fmla="*/ 660400 w 12111036"/>
              <a:gd name="connsiteY5" fmla="*/ 3962400 h 3970867"/>
              <a:gd name="connsiteX6" fmla="*/ 0 w 12111036"/>
              <a:gd name="connsiteY6" fmla="*/ 3302000 h 3970867"/>
              <a:gd name="connsiteX7" fmla="*/ 0 w 12111036"/>
              <a:gd name="connsiteY7" fmla="*/ 660400 h 3970867"/>
              <a:gd name="connsiteX0" fmla="*/ 0 w 11680294"/>
              <a:gd name="connsiteY0" fmla="*/ 660400 h 3970867"/>
              <a:gd name="connsiteX1" fmla="*/ 660400 w 11680294"/>
              <a:gd name="connsiteY1" fmla="*/ 0 h 3970867"/>
              <a:gd name="connsiteX2" fmla="*/ 11544828 w 11680294"/>
              <a:gd name="connsiteY2" fmla="*/ 8467 h 3970867"/>
              <a:gd name="connsiteX3" fmla="*/ 11680294 w 11680294"/>
              <a:gd name="connsiteY3" fmla="*/ 3970867 h 3970867"/>
              <a:gd name="connsiteX4" fmla="*/ 660400 w 11680294"/>
              <a:gd name="connsiteY4" fmla="*/ 3962400 h 3970867"/>
              <a:gd name="connsiteX5" fmla="*/ 0 w 11680294"/>
              <a:gd name="connsiteY5" fmla="*/ 3302000 h 3970867"/>
              <a:gd name="connsiteX6" fmla="*/ 0 w 11680294"/>
              <a:gd name="connsiteY6" fmla="*/ 660400 h 3970867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477094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544828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44828" h="4004734">
                <a:moveTo>
                  <a:pt x="0" y="660400"/>
                </a:moveTo>
                <a:cubicBezTo>
                  <a:pt x="0" y="295671"/>
                  <a:pt x="295671" y="0"/>
                  <a:pt x="660400" y="0"/>
                </a:cubicBezTo>
                <a:lnTo>
                  <a:pt x="11544828" y="8467"/>
                </a:lnTo>
                <a:lnTo>
                  <a:pt x="11544828" y="4004734"/>
                </a:lnTo>
                <a:lnTo>
                  <a:pt x="660400" y="3962400"/>
                </a:lnTo>
                <a:cubicBezTo>
                  <a:pt x="295671" y="3962400"/>
                  <a:pt x="0" y="3666729"/>
                  <a:pt x="0" y="3302000"/>
                </a:cubicBezTo>
                <a:lnTo>
                  <a:pt x="0" y="660400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07342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-15119" y="1629833"/>
            <a:ext cx="5824394" cy="1985434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-33950" y="3920067"/>
            <a:ext cx="5824394" cy="1985434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48614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6195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0448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454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317FB-690D-46E9-AF2E-62C2ADD84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E68C8-42E1-48EB-AAB1-EC4E4C39A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81D37-B969-4668-9E5F-4FAD5AEA0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0822A-1190-4C77-A758-273C0F6F9A54}" type="datetimeFigureOut">
              <a:rPr lang="en-PK" smtClean="0"/>
              <a:t>07/13/2019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B6929-FD53-4B00-A900-786388090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27C86-910D-4921-AD63-7F536176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4CF1-7FC3-4E4F-9B43-FC545D64DE93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594661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7DCD0-39B7-423D-BAAE-108D10EF1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3A4A4-C053-456E-BC37-FC2A39195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3018A-2E39-4470-9CA0-FF07F83C2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0822A-1190-4C77-A758-273C0F6F9A54}" type="datetimeFigureOut">
              <a:rPr lang="en-PK" smtClean="0"/>
              <a:t>07/13/2019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E3EF-0D0B-4C76-B7E0-E99034851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B90B1-9FBF-46BD-9338-EABBCED4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4CF1-7FC3-4E4F-9B43-FC545D64DE93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621552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D8A10-3EAB-41D8-B0FF-D1CDDBA63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2D23B-E783-4437-8F38-400246E06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E244E-A267-40D2-89FF-7FB507ABB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1DA2A2-C345-4D38-BFE0-5083386F0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0822A-1190-4C77-A758-273C0F6F9A54}" type="datetimeFigureOut">
              <a:rPr lang="en-PK" smtClean="0"/>
              <a:t>07/13/2019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BA063-23DA-4234-B6F8-4D8FA6E34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BF354-5074-4EA0-B08A-30E844342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4CF1-7FC3-4E4F-9B43-FC545D64DE93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06692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C32B8-D768-411A-82A2-58D7B5EF9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7C2E4-2A31-4C83-A9E2-24CBDF384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8F84B7-5AC3-4824-AAC8-A0796176B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BCBE32-F228-47AE-9AE1-7CF45832A8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CD9208-3C4A-49AD-BFB4-71F7919DC7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594C96-C6A3-48C5-81FE-62DBF4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0822A-1190-4C77-A758-273C0F6F9A54}" type="datetimeFigureOut">
              <a:rPr lang="en-PK" smtClean="0"/>
              <a:t>07/13/2019</a:t>
            </a:fld>
            <a:endParaRPr lang="en-P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9A249B-27A2-459E-934C-C83A03A6E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E41CC4-C5C9-4B86-AE70-F9A70C5B2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4CF1-7FC3-4E4F-9B43-FC545D64DE93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23091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65A1C-160F-4E04-AB78-72F027C58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7F6163-7821-449B-A4A6-8F7664C17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0822A-1190-4C77-A758-273C0F6F9A54}" type="datetimeFigureOut">
              <a:rPr lang="en-PK" smtClean="0"/>
              <a:t>07/13/2019</a:t>
            </a:fld>
            <a:endParaRPr lang="en-P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D1B6-626D-4FC4-961A-99D30B994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A6CEA-4CAF-4315-86C6-2D270CFA7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4CF1-7FC3-4E4F-9B43-FC545D64DE93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33824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EDB92A6-7D7B-47C1-8806-D4A77D51AE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12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B176B-154B-4EC2-8AC4-58B9BFD7A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CE58B-CE81-4B9A-9C6E-77BC9403F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8D2B3-146F-4C71-9DB6-044781E38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A6F02-D068-4B61-9AC0-D1A249D24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0822A-1190-4C77-A758-273C0F6F9A54}" type="datetimeFigureOut">
              <a:rPr lang="en-PK" smtClean="0"/>
              <a:t>07/13/2019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0737C-8D39-4A62-A256-5EC328CF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6FCF00-48DD-4B85-84CE-AC0B750F4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4CF1-7FC3-4E4F-9B43-FC545D64DE93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63445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AA503-C97E-4930-BED1-4F4683A99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4E821E-FBA6-4BED-9E13-7F23F51E5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45C47-179B-4DAE-AA47-1855098B71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4D60F-44B2-44C9-B870-FA5951A29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0822A-1190-4C77-A758-273C0F6F9A54}" type="datetimeFigureOut">
              <a:rPr lang="en-PK" smtClean="0"/>
              <a:t>07/13/2019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A76B0B-DE40-4472-B6E2-08AE10699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BDACB-F8D2-47E7-AEF0-D0FD2A1CF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4CF1-7FC3-4E4F-9B43-FC545D64DE93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932681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D92E7B-D4D5-4C9E-A641-9507E07AC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EACD2-4ECC-40DE-A531-618950A8E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FB702-498C-4C41-9081-8D70E21015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0822A-1190-4C77-A758-273C0F6F9A54}" type="datetimeFigureOut">
              <a:rPr lang="en-PK" smtClean="0"/>
              <a:t>07/13/2019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B6863-3FFB-45D9-A14D-70DF8C589F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FBD17-C049-4651-AF1A-60A6059F8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54CF1-7FC3-4E4F-9B43-FC545D64DE93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51365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view of a city&#10;&#10;Description automatically generated">
            <a:extLst>
              <a:ext uri="{FF2B5EF4-FFF2-40B4-BE49-F238E27FC236}">
                <a16:creationId xmlns:a16="http://schemas.microsoft.com/office/drawing/2014/main" id="{5F079D06-868B-4F83-A2EA-0C1E58B64C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2" b="7822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28595C-9947-4CC0-9FF5-4C9D6A177B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4D7F41-8458-4C33-9676-86E445491A44}"/>
              </a:ext>
            </a:extLst>
          </p:cNvPr>
          <p:cNvSpPr txBox="1"/>
          <p:nvPr/>
        </p:nvSpPr>
        <p:spPr>
          <a:xfrm>
            <a:off x="4462389" y="2923346"/>
            <a:ext cx="3267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LOGO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AE790C-29E2-44A9-9CE0-672154EDE158}"/>
              </a:ext>
            </a:extLst>
          </p:cNvPr>
          <p:cNvSpPr/>
          <p:nvPr/>
        </p:nvSpPr>
        <p:spPr>
          <a:xfrm>
            <a:off x="3586675" y="3425483"/>
            <a:ext cx="5018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Lorem Ipsum has two main data statistical this methodologies important Data analysis which summarizes.</a:t>
            </a:r>
          </a:p>
        </p:txBody>
      </p:sp>
    </p:spTree>
    <p:extLst>
      <p:ext uri="{BB962C8B-B14F-4D97-AF65-F5344CB8AC3E}">
        <p14:creationId xmlns:p14="http://schemas.microsoft.com/office/powerpoint/2010/main" val="85417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sign in front of a brick building&#10;&#10;Description automatically generated">
            <a:extLst>
              <a:ext uri="{FF2B5EF4-FFF2-40B4-BE49-F238E27FC236}">
                <a16:creationId xmlns:a16="http://schemas.microsoft.com/office/drawing/2014/main" id="{2D8BFE88-16E7-4444-BBBA-6E016B2455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7" r="-1" b="9386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C0F4F1-8390-497E-9559-20A6710DD97F}"/>
              </a:ext>
            </a:extLst>
          </p:cNvPr>
          <p:cNvSpPr/>
          <p:nvPr/>
        </p:nvSpPr>
        <p:spPr>
          <a:xfrm>
            <a:off x="321733" y="309489"/>
            <a:ext cx="11579535" cy="6260123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94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using a computer sitting on top of a wooden table&#10;&#10;Description automatically generated">
            <a:extLst>
              <a:ext uri="{FF2B5EF4-FFF2-40B4-BE49-F238E27FC236}">
                <a16:creationId xmlns:a16="http://schemas.microsoft.com/office/drawing/2014/main" id="{167DF60A-9270-4635-91BF-56D24953F4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0" b="4490"/>
          <a:stretch>
            <a:fillRect/>
          </a:stretch>
        </p:blipFill>
        <p:spPr>
          <a:xfrm>
            <a:off x="-15804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3A6E95-14E4-4BFA-8D5C-85F492A1FEAE}"/>
              </a:ext>
            </a:extLst>
          </p:cNvPr>
          <p:cNvSpPr txBox="1"/>
          <p:nvPr/>
        </p:nvSpPr>
        <p:spPr>
          <a:xfrm>
            <a:off x="1208444" y="2596300"/>
            <a:ext cx="2716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 Black" panose="020B0A04020102020204" pitchFamily="34" charset="0"/>
                <a:ea typeface="Lato" pitchFamily="34" charset="0"/>
                <a:cs typeface="Lato" pitchFamily="34" charset="0"/>
              </a:rPr>
              <a:t>ABOUT US</a:t>
            </a:r>
            <a:endParaRPr lang="id-ID" sz="3200" dirty="0">
              <a:solidFill>
                <a:srgbClr val="0070C0"/>
              </a:solidFill>
              <a:latin typeface="Arial Black" panose="020B0A04020102020204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62CEA3-7B6C-4E65-AF14-C1A73E2621AD}"/>
              </a:ext>
            </a:extLst>
          </p:cNvPr>
          <p:cNvSpPr txBox="1"/>
          <p:nvPr/>
        </p:nvSpPr>
        <p:spPr>
          <a:xfrm>
            <a:off x="1294241" y="3093991"/>
            <a:ext cx="40936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latin typeface="Arial" panose="020B0604020202020204" pitchFamily="34" charset="0"/>
                <a:ea typeface="Lato Black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b="1" dirty="0" err="1">
                <a:latin typeface="Arial" panose="020B0604020202020204" pitchFamily="34" charset="0"/>
                <a:ea typeface="Lato Black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consectetur</a:t>
            </a:r>
            <a:r>
              <a:rPr lang="en-US" sz="14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. Ut </a:t>
            </a:r>
            <a:r>
              <a:rPr lang="en-US" sz="1400" dirty="0" err="1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efficitur</a:t>
            </a:r>
            <a:r>
              <a:rPr lang="en-US" sz="14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ipsum vitae </a:t>
            </a:r>
            <a:r>
              <a:rPr lang="en-US" sz="1400" dirty="0" err="1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tortor</a:t>
            </a:r>
            <a:r>
              <a:rPr lang="en-US" sz="14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accumsan</a:t>
            </a:r>
            <a:r>
              <a:rPr lang="en-US" sz="14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, a pulvinar lorem lacinia. </a:t>
            </a:r>
            <a:r>
              <a:rPr lang="en-US" sz="1400" dirty="0" err="1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Donec</a:t>
            </a:r>
            <a:r>
              <a:rPr lang="en-US" sz="14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eu</a:t>
            </a:r>
            <a:r>
              <a:rPr lang="en-US" sz="14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arcu</a:t>
            </a:r>
            <a:r>
              <a:rPr lang="en-US" sz="14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justo</a:t>
            </a:r>
            <a:r>
              <a:rPr lang="en-US" sz="14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Fusce</a:t>
            </a:r>
            <a:r>
              <a:rPr lang="en-US" sz="14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eget</a:t>
            </a:r>
            <a:r>
              <a:rPr lang="en-US" sz="14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risus</a:t>
            </a:r>
            <a:r>
              <a:rPr lang="en-US" sz="14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Proin</a:t>
            </a:r>
            <a:r>
              <a:rPr lang="en-US" sz="14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est</a:t>
            </a:r>
            <a:r>
              <a:rPr lang="en-US" sz="14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lacus</a:t>
            </a:r>
            <a:r>
              <a:rPr lang="en-US" sz="14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interdum</a:t>
            </a:r>
            <a:r>
              <a:rPr lang="en-US" sz="14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vitae </a:t>
            </a:r>
            <a:r>
              <a:rPr lang="en-US" sz="1400" dirty="0" err="1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feugiat</a:t>
            </a:r>
            <a:r>
              <a:rPr lang="en-US" sz="14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quis</a:t>
            </a:r>
            <a:r>
              <a:rPr lang="en-US" sz="14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faucibus</a:t>
            </a:r>
            <a:r>
              <a:rPr lang="en-US" sz="14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vel mi. </a:t>
            </a:r>
          </a:p>
        </p:txBody>
      </p:sp>
    </p:spTree>
    <p:extLst>
      <p:ext uri="{BB962C8B-B14F-4D97-AF65-F5344CB8AC3E}">
        <p14:creationId xmlns:p14="http://schemas.microsoft.com/office/powerpoint/2010/main" val="239658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34304" y="438954"/>
            <a:ext cx="3323392" cy="538601"/>
          </a:xfrm>
          <a:prstGeom prst="rect">
            <a:avLst/>
          </a:prstGeom>
          <a:noFill/>
        </p:spPr>
        <p:txBody>
          <a:bodyPr wrap="none" lIns="45711" tIns="22856" rIns="45711" bIns="22856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 Black" panose="020B0A04020102020204" pitchFamily="34" charset="0"/>
                <a:ea typeface="Lato" pitchFamily="34" charset="0"/>
                <a:cs typeface="Lato" pitchFamily="34" charset="0"/>
              </a:rPr>
              <a:t>LOREM IPSUM</a:t>
            </a:r>
            <a:endParaRPr lang="id-ID" sz="3200" b="1" dirty="0">
              <a:solidFill>
                <a:srgbClr val="0070C0"/>
              </a:solidFill>
              <a:latin typeface="Arial Black" panose="020B0A04020102020204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CB1F2E-293C-4FA3-801B-692F50E2A07D}"/>
              </a:ext>
            </a:extLst>
          </p:cNvPr>
          <p:cNvSpPr txBox="1"/>
          <p:nvPr/>
        </p:nvSpPr>
        <p:spPr>
          <a:xfrm>
            <a:off x="689317" y="4895046"/>
            <a:ext cx="4909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latin typeface="Arial" panose="020B0604020202020204" pitchFamily="34" charset="0"/>
                <a:ea typeface="Lato Black" pitchFamily="34" charset="0"/>
                <a:cs typeface="Arial" panose="020B0604020202020204" pitchFamily="34" charset="0"/>
              </a:rPr>
              <a:t>Lorem ipsum dolor sit amet</a:t>
            </a:r>
            <a:r>
              <a:rPr lang="en-US" sz="14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, consectetur adipiscing elit. Ut efficitur ipsum vitae tortor accumsan, a pulvinar lorem lacinia. Donec eu arcu justo. Fusce eget consequat risus Proin est lacus, interdum vitae feugiat quis, faucibus vel mi.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B18120-CB4C-4EC5-A10A-6A99B0F4F5F6}"/>
              </a:ext>
            </a:extLst>
          </p:cNvPr>
          <p:cNvSpPr txBox="1"/>
          <p:nvPr/>
        </p:nvSpPr>
        <p:spPr>
          <a:xfrm>
            <a:off x="6593061" y="4895046"/>
            <a:ext cx="4909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latin typeface="Arial" panose="020B0604020202020204" pitchFamily="34" charset="0"/>
                <a:ea typeface="Lato Black" pitchFamily="34" charset="0"/>
                <a:cs typeface="Arial" panose="020B0604020202020204" pitchFamily="34" charset="0"/>
              </a:rPr>
              <a:t>Lorem ipsum dolor sit amet</a:t>
            </a:r>
            <a:r>
              <a:rPr lang="en-US" sz="14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, consectetur adipiscing elit. Ut efficitur ipsum vitae tortor accumsan, a pulvinar lorem lacinia. Donec eu arcu justo. Fusce eget consequat risus Proin est lacus, interdum vitae feugiat quis, faucibus vel mi.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C8A75B-8C1C-4A9A-8B13-B01BD37458D2}"/>
              </a:ext>
            </a:extLst>
          </p:cNvPr>
          <p:cNvSpPr txBox="1"/>
          <p:nvPr/>
        </p:nvSpPr>
        <p:spPr>
          <a:xfrm>
            <a:off x="689317" y="4608146"/>
            <a:ext cx="1617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rial Black" panose="020B0A04020102020204" pitchFamily="34" charset="0"/>
              </a:rPr>
              <a:t>Text here</a:t>
            </a:r>
            <a:endParaRPr lang="en-PK" sz="2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5994B0-70F8-49F7-A849-88C89E62CF18}"/>
              </a:ext>
            </a:extLst>
          </p:cNvPr>
          <p:cNvSpPr txBox="1"/>
          <p:nvPr/>
        </p:nvSpPr>
        <p:spPr>
          <a:xfrm>
            <a:off x="6536789" y="4608146"/>
            <a:ext cx="1617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rial Black" panose="020B0A04020102020204" pitchFamily="34" charset="0"/>
              </a:rPr>
              <a:t>Text here</a:t>
            </a:r>
            <a:endParaRPr lang="en-PK" sz="2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Placeholder 10" descr="A picture containing wall, indoor, tree, table&#10;&#10;Description automatically generated">
            <a:extLst>
              <a:ext uri="{FF2B5EF4-FFF2-40B4-BE49-F238E27FC236}">
                <a16:creationId xmlns:a16="http://schemas.microsoft.com/office/drawing/2014/main" id="{DD7320C2-60A7-4DFB-B851-33E4407129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8" b="30730"/>
          <a:stretch/>
        </p:blipFill>
        <p:spPr>
          <a:xfrm>
            <a:off x="0" y="1485900"/>
            <a:ext cx="12192000" cy="23622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D2563A-06E9-4E75-B634-6D700568DFB9}"/>
              </a:ext>
            </a:extLst>
          </p:cNvPr>
          <p:cNvSpPr/>
          <p:nvPr/>
        </p:nvSpPr>
        <p:spPr>
          <a:xfrm>
            <a:off x="3867443" y="872441"/>
            <a:ext cx="4457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Lorem Ipsum has two main data statistical this methodologies important Data analysis which summarizes.</a:t>
            </a:r>
          </a:p>
        </p:txBody>
      </p:sp>
    </p:spTree>
    <p:extLst>
      <p:ext uri="{BB962C8B-B14F-4D97-AF65-F5344CB8AC3E}">
        <p14:creationId xmlns:p14="http://schemas.microsoft.com/office/powerpoint/2010/main" val="64261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, indoor, wall, woman&#10;&#10;Description automatically generated">
            <a:extLst>
              <a:ext uri="{FF2B5EF4-FFF2-40B4-BE49-F238E27FC236}">
                <a16:creationId xmlns:a16="http://schemas.microsoft.com/office/drawing/2014/main" id="{F7A3DB2D-DF28-4C34-9FB0-3340F9892C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7063" r="-101" b="47117"/>
          <a:stretch/>
        </p:blipFill>
        <p:spPr>
          <a:xfrm>
            <a:off x="0" y="1485900"/>
            <a:ext cx="10297394" cy="3352800"/>
          </a:xfrm>
        </p:spPr>
      </p:pic>
      <p:sp>
        <p:nvSpPr>
          <p:cNvPr id="3" name="TextBox 2"/>
          <p:cNvSpPr txBox="1"/>
          <p:nvPr/>
        </p:nvSpPr>
        <p:spPr>
          <a:xfrm>
            <a:off x="4434304" y="446062"/>
            <a:ext cx="3323392" cy="538601"/>
          </a:xfrm>
          <a:prstGeom prst="rect">
            <a:avLst/>
          </a:prstGeom>
          <a:noFill/>
        </p:spPr>
        <p:txBody>
          <a:bodyPr wrap="none" lIns="45711" tIns="22856" rIns="45711" bIns="22856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 Black" panose="020B0A04020102020204" pitchFamily="34" charset="0"/>
                <a:ea typeface="Lato" pitchFamily="34" charset="0"/>
                <a:cs typeface="Lato" pitchFamily="34" charset="0"/>
              </a:rPr>
              <a:t>LOREM IPSUM</a:t>
            </a:r>
            <a:endParaRPr lang="id-ID" sz="3200" b="1" dirty="0">
              <a:solidFill>
                <a:srgbClr val="0070C0"/>
              </a:solidFill>
              <a:latin typeface="Arial Black" panose="020B0A04020102020204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18" name="สี่เหลี่ยมผืนผ้า 157"/>
          <p:cNvSpPr/>
          <p:nvPr/>
        </p:nvSpPr>
        <p:spPr>
          <a:xfrm>
            <a:off x="5355758" y="1482514"/>
            <a:ext cx="4931242" cy="3356187"/>
          </a:xfrm>
          <a:custGeom>
            <a:avLst/>
            <a:gdLst>
              <a:gd name="connsiteX0" fmla="*/ 0 w 10591800"/>
              <a:gd name="connsiteY0" fmla="*/ 0 h 12344400"/>
              <a:gd name="connsiteX1" fmla="*/ 10591800 w 10591800"/>
              <a:gd name="connsiteY1" fmla="*/ 0 h 12344400"/>
              <a:gd name="connsiteX2" fmla="*/ 10591800 w 10591800"/>
              <a:gd name="connsiteY2" fmla="*/ 12344400 h 12344400"/>
              <a:gd name="connsiteX3" fmla="*/ 0 w 10591800"/>
              <a:gd name="connsiteY3" fmla="*/ 12344400 h 12344400"/>
              <a:gd name="connsiteX4" fmla="*/ 0 w 10591800"/>
              <a:gd name="connsiteY4" fmla="*/ 0 h 12344400"/>
              <a:gd name="connsiteX0" fmla="*/ 11878 w 10603678"/>
              <a:gd name="connsiteY0" fmla="*/ 0 h 12344400"/>
              <a:gd name="connsiteX1" fmla="*/ 10603678 w 10603678"/>
              <a:gd name="connsiteY1" fmla="*/ 0 h 12344400"/>
              <a:gd name="connsiteX2" fmla="*/ 10603678 w 10603678"/>
              <a:gd name="connsiteY2" fmla="*/ 12344400 h 12344400"/>
              <a:gd name="connsiteX3" fmla="*/ 11878 w 10603678"/>
              <a:gd name="connsiteY3" fmla="*/ 12344400 h 12344400"/>
              <a:gd name="connsiteX4" fmla="*/ 0 w 10603678"/>
              <a:gd name="connsiteY4" fmla="*/ 12328634 h 12344400"/>
              <a:gd name="connsiteX5" fmla="*/ 11878 w 10603678"/>
              <a:gd name="connsiteY5" fmla="*/ 0 h 12344400"/>
              <a:gd name="connsiteX0" fmla="*/ 11878 w 10603678"/>
              <a:gd name="connsiteY0" fmla="*/ 0 h 12344400"/>
              <a:gd name="connsiteX1" fmla="*/ 10603678 w 10603678"/>
              <a:gd name="connsiteY1" fmla="*/ 0 h 12344400"/>
              <a:gd name="connsiteX2" fmla="*/ 10603678 w 10603678"/>
              <a:gd name="connsiteY2" fmla="*/ 12344400 h 12344400"/>
              <a:gd name="connsiteX3" fmla="*/ 5517931 w 10603678"/>
              <a:gd name="connsiteY3" fmla="*/ 12342323 h 12344400"/>
              <a:gd name="connsiteX4" fmla="*/ 11878 w 10603678"/>
              <a:gd name="connsiteY4" fmla="*/ 12344400 h 12344400"/>
              <a:gd name="connsiteX5" fmla="*/ 0 w 10603678"/>
              <a:gd name="connsiteY5" fmla="*/ 12328634 h 12344400"/>
              <a:gd name="connsiteX6" fmla="*/ 11878 w 10603678"/>
              <a:gd name="connsiteY6" fmla="*/ 0 h 12344400"/>
              <a:gd name="connsiteX0" fmla="*/ 11878 w 10603678"/>
              <a:gd name="connsiteY0" fmla="*/ 0 h 14405629"/>
              <a:gd name="connsiteX1" fmla="*/ 10603678 w 10603678"/>
              <a:gd name="connsiteY1" fmla="*/ 0 h 14405629"/>
              <a:gd name="connsiteX2" fmla="*/ 10603678 w 10603678"/>
              <a:gd name="connsiteY2" fmla="*/ 12344400 h 14405629"/>
              <a:gd name="connsiteX3" fmla="*/ 5549462 w 10603678"/>
              <a:gd name="connsiteY3" fmla="*/ 14405629 h 14405629"/>
              <a:gd name="connsiteX4" fmla="*/ 11878 w 10603678"/>
              <a:gd name="connsiteY4" fmla="*/ 12344400 h 14405629"/>
              <a:gd name="connsiteX5" fmla="*/ 0 w 10603678"/>
              <a:gd name="connsiteY5" fmla="*/ 12328634 h 14405629"/>
              <a:gd name="connsiteX6" fmla="*/ 11878 w 10603678"/>
              <a:gd name="connsiteY6" fmla="*/ 0 h 14405629"/>
              <a:gd name="connsiteX0" fmla="*/ 11878 w 10603678"/>
              <a:gd name="connsiteY0" fmla="*/ 0 h 12344401"/>
              <a:gd name="connsiteX1" fmla="*/ 10603678 w 10603678"/>
              <a:gd name="connsiteY1" fmla="*/ 0 h 12344401"/>
              <a:gd name="connsiteX2" fmla="*/ 10603678 w 10603678"/>
              <a:gd name="connsiteY2" fmla="*/ 12344400 h 12344401"/>
              <a:gd name="connsiteX3" fmla="*/ 5346262 w 10603678"/>
              <a:gd name="connsiteY3" fmla="*/ 12113110 h 12344401"/>
              <a:gd name="connsiteX4" fmla="*/ 11878 w 10603678"/>
              <a:gd name="connsiteY4" fmla="*/ 12344400 h 12344401"/>
              <a:gd name="connsiteX5" fmla="*/ 0 w 10603678"/>
              <a:gd name="connsiteY5" fmla="*/ 12328634 h 12344401"/>
              <a:gd name="connsiteX6" fmla="*/ 11878 w 10603678"/>
              <a:gd name="connsiteY6" fmla="*/ 0 h 12344401"/>
              <a:gd name="connsiteX0" fmla="*/ 362 w 10592162"/>
              <a:gd name="connsiteY0" fmla="*/ 0 h 12344399"/>
              <a:gd name="connsiteX1" fmla="*/ 10592162 w 10592162"/>
              <a:gd name="connsiteY1" fmla="*/ 0 h 12344399"/>
              <a:gd name="connsiteX2" fmla="*/ 10592162 w 10592162"/>
              <a:gd name="connsiteY2" fmla="*/ 12344400 h 12344399"/>
              <a:gd name="connsiteX3" fmla="*/ 5334746 w 10592162"/>
              <a:gd name="connsiteY3" fmla="*/ 12113110 h 12344399"/>
              <a:gd name="connsiteX4" fmla="*/ 362 w 10592162"/>
              <a:gd name="connsiteY4" fmla="*/ 12344400 h 12344399"/>
              <a:gd name="connsiteX5" fmla="*/ 22351 w 10592162"/>
              <a:gd name="connsiteY5" fmla="*/ 12142756 h 12344399"/>
              <a:gd name="connsiteX6" fmla="*/ 362 w 10592162"/>
              <a:gd name="connsiteY6" fmla="*/ 0 h 12344399"/>
              <a:gd name="connsiteX0" fmla="*/ 362 w 10592162"/>
              <a:gd name="connsiteY0" fmla="*/ 0 h 12344401"/>
              <a:gd name="connsiteX1" fmla="*/ 10592162 w 10592162"/>
              <a:gd name="connsiteY1" fmla="*/ 0 h 12344401"/>
              <a:gd name="connsiteX2" fmla="*/ 10592162 w 10592162"/>
              <a:gd name="connsiteY2" fmla="*/ 12177109 h 12344401"/>
              <a:gd name="connsiteX3" fmla="*/ 5334746 w 10592162"/>
              <a:gd name="connsiteY3" fmla="*/ 12113110 h 12344401"/>
              <a:gd name="connsiteX4" fmla="*/ 362 w 10592162"/>
              <a:gd name="connsiteY4" fmla="*/ 12344400 h 12344401"/>
              <a:gd name="connsiteX5" fmla="*/ 22351 w 10592162"/>
              <a:gd name="connsiteY5" fmla="*/ 12142756 h 12344401"/>
              <a:gd name="connsiteX6" fmla="*/ 362 w 10592162"/>
              <a:gd name="connsiteY6" fmla="*/ 0 h 12344401"/>
              <a:gd name="connsiteX0" fmla="*/ 362 w 10592162"/>
              <a:gd name="connsiteY0" fmla="*/ 0 h 12344399"/>
              <a:gd name="connsiteX1" fmla="*/ 10592162 w 10592162"/>
              <a:gd name="connsiteY1" fmla="*/ 0 h 12344399"/>
              <a:gd name="connsiteX2" fmla="*/ 10592162 w 10592162"/>
              <a:gd name="connsiteY2" fmla="*/ 12177109 h 12344399"/>
              <a:gd name="connsiteX3" fmla="*/ 5282494 w 10592162"/>
              <a:gd name="connsiteY3" fmla="*/ 12160907 h 12344399"/>
              <a:gd name="connsiteX4" fmla="*/ 362 w 10592162"/>
              <a:gd name="connsiteY4" fmla="*/ 12344400 h 12344399"/>
              <a:gd name="connsiteX5" fmla="*/ 22351 w 10592162"/>
              <a:gd name="connsiteY5" fmla="*/ 12142756 h 12344399"/>
              <a:gd name="connsiteX6" fmla="*/ 362 w 10592162"/>
              <a:gd name="connsiteY6" fmla="*/ 0 h 12344399"/>
              <a:gd name="connsiteX0" fmla="*/ 362 w 10592162"/>
              <a:gd name="connsiteY0" fmla="*/ 0 h 12177109"/>
              <a:gd name="connsiteX1" fmla="*/ 10592162 w 10592162"/>
              <a:gd name="connsiteY1" fmla="*/ 0 h 12177109"/>
              <a:gd name="connsiteX2" fmla="*/ 10592162 w 10592162"/>
              <a:gd name="connsiteY2" fmla="*/ 12177109 h 12177109"/>
              <a:gd name="connsiteX3" fmla="*/ 5282494 w 10592162"/>
              <a:gd name="connsiteY3" fmla="*/ 12160907 h 12177109"/>
              <a:gd name="connsiteX4" fmla="*/ 22351 w 10592162"/>
              <a:gd name="connsiteY4" fmla="*/ 12142756 h 12177109"/>
              <a:gd name="connsiteX5" fmla="*/ 362 w 10592162"/>
              <a:gd name="connsiteY5" fmla="*/ 0 h 12177109"/>
              <a:gd name="connsiteX0" fmla="*/ 362 w 10592162"/>
              <a:gd name="connsiteY0" fmla="*/ 0 h 12177109"/>
              <a:gd name="connsiteX1" fmla="*/ 10592162 w 10592162"/>
              <a:gd name="connsiteY1" fmla="*/ 0 h 12177109"/>
              <a:gd name="connsiteX2" fmla="*/ 10592162 w 10592162"/>
              <a:gd name="connsiteY2" fmla="*/ 12177109 h 12177109"/>
              <a:gd name="connsiteX3" fmla="*/ 5282494 w 10592162"/>
              <a:gd name="connsiteY3" fmla="*/ 12160907 h 12177109"/>
              <a:gd name="connsiteX4" fmla="*/ 22351 w 10592162"/>
              <a:gd name="connsiteY4" fmla="*/ 12142758 h 12177109"/>
              <a:gd name="connsiteX5" fmla="*/ 362 w 10592162"/>
              <a:gd name="connsiteY5" fmla="*/ 0 h 12177109"/>
              <a:gd name="connsiteX0" fmla="*/ 362 w 10592162"/>
              <a:gd name="connsiteY0" fmla="*/ 0 h 12177109"/>
              <a:gd name="connsiteX1" fmla="*/ 10592162 w 10592162"/>
              <a:gd name="connsiteY1" fmla="*/ 0 h 12177109"/>
              <a:gd name="connsiteX2" fmla="*/ 10592162 w 10592162"/>
              <a:gd name="connsiteY2" fmla="*/ 12177109 h 12177109"/>
              <a:gd name="connsiteX3" fmla="*/ 22351 w 10592162"/>
              <a:gd name="connsiteY3" fmla="*/ 12142758 h 12177109"/>
              <a:gd name="connsiteX4" fmla="*/ 362 w 10592162"/>
              <a:gd name="connsiteY4" fmla="*/ 0 h 12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2162" h="12177109">
                <a:moveTo>
                  <a:pt x="362" y="0"/>
                </a:moveTo>
                <a:lnTo>
                  <a:pt x="10592162" y="0"/>
                </a:lnTo>
                <a:lnTo>
                  <a:pt x="10592162" y="12177109"/>
                </a:lnTo>
                <a:lnTo>
                  <a:pt x="22351" y="12142758"/>
                </a:lnTo>
                <a:cubicBezTo>
                  <a:pt x="26310" y="8033213"/>
                  <a:pt x="-3597" y="4109545"/>
                  <a:pt x="362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900" dirty="0"/>
          </a:p>
        </p:txBody>
      </p:sp>
      <p:sp>
        <p:nvSpPr>
          <p:cNvPr id="30" name="Rectangle 18"/>
          <p:cNvSpPr/>
          <p:nvPr/>
        </p:nvSpPr>
        <p:spPr>
          <a:xfrm flipH="1">
            <a:off x="5610669" y="1736395"/>
            <a:ext cx="55080" cy="27230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70" tIns="22836" rIns="45670" bIns="22836"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Open Sans Ligh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920660" y="1984043"/>
            <a:ext cx="1724685" cy="323157"/>
          </a:xfrm>
          <a:prstGeom prst="rect">
            <a:avLst/>
          </a:prstGeom>
          <a:noFill/>
        </p:spPr>
        <p:txBody>
          <a:bodyPr wrap="none" lIns="45711" tIns="22856" rIns="45711" bIns="22856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  <a:ea typeface="Lato" pitchFamily="34" charset="0"/>
                <a:cs typeface="Lato" pitchFamily="34" charset="0"/>
              </a:rPr>
              <a:t>Lorem ipsum</a:t>
            </a:r>
            <a:endParaRPr lang="id-ID" b="1" dirty="0">
              <a:solidFill>
                <a:schemeClr val="bg1"/>
              </a:solidFill>
              <a:latin typeface="Arial Black" panose="020B0A04020102020204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49" name="Rectangle 18"/>
          <p:cNvSpPr/>
          <p:nvPr/>
        </p:nvSpPr>
        <p:spPr>
          <a:xfrm>
            <a:off x="5914849" y="2375491"/>
            <a:ext cx="4004641" cy="228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70" tIns="22836" rIns="45670" bIns="22836"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Open Sans Ligh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900512" y="2362990"/>
            <a:ext cx="4018978" cy="2049774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just"/>
            <a:r>
              <a:rPr lang="en-US" sz="1400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Lorem Ipsum has two main data statistical this methodologies important Data analysis which </a:t>
            </a:r>
            <a:r>
              <a:rPr lang="en-US" sz="1400" dirty="0" err="1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summarizes.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ea typeface="Lato Black" pitchFamily="34" charset="0"/>
                <a:cs typeface="Arial" panose="020B0604020202020204" pitchFamily="34" charset="0"/>
              </a:rPr>
              <a:t>Lorem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Lato Black" pitchFamily="34" charset="0"/>
                <a:cs typeface="Arial" panose="020B0604020202020204" pitchFamily="34" charset="0"/>
              </a:rPr>
              <a:t> ipsum dolor sit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ea typeface="Lato Black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. Ut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efficitur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ipsum vitae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tortor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accumsan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, a pulvinar lorem lacinia.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Donec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eu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arcu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justo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Fusce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eget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risus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Proin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est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lacus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interdum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vitae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feugiat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quis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faucibus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vel mi. 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Vivamus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accumsan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nisi vel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nulla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viverra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semper.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09C6D8-A30B-4845-8F9E-C22AACEAD986}"/>
              </a:ext>
            </a:extLst>
          </p:cNvPr>
          <p:cNvSpPr/>
          <p:nvPr/>
        </p:nvSpPr>
        <p:spPr>
          <a:xfrm>
            <a:off x="3867443" y="872441"/>
            <a:ext cx="4457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Lorem Ipsum has two main data statistical this methodologies important Data analysis which summarizes.</a:t>
            </a:r>
          </a:p>
        </p:txBody>
      </p:sp>
    </p:spTree>
    <p:extLst>
      <p:ext uri="{BB962C8B-B14F-4D97-AF65-F5344CB8AC3E}">
        <p14:creationId xmlns:p14="http://schemas.microsoft.com/office/powerpoint/2010/main" val="400116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7" grpId="0"/>
      <p:bldP spid="49" grpId="0" animBg="1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กลุ่ม 18"/>
          <p:cNvGrpSpPr/>
          <p:nvPr/>
        </p:nvGrpSpPr>
        <p:grpSpPr>
          <a:xfrm>
            <a:off x="6605443" y="1646228"/>
            <a:ext cx="4179886" cy="757112"/>
            <a:chOff x="1084743" y="20942"/>
            <a:chExt cx="8359771" cy="1514223"/>
          </a:xfrm>
        </p:grpSpPr>
        <p:sp>
          <p:nvSpPr>
            <p:cNvPr id="27" name="TextBox 26"/>
            <p:cNvSpPr txBox="1"/>
            <p:nvPr/>
          </p:nvSpPr>
          <p:spPr>
            <a:xfrm>
              <a:off x="2012047" y="20942"/>
              <a:ext cx="7432467" cy="1514223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just"/>
              <a:r>
                <a:rPr lang="en-US" sz="1400" dirty="0">
                  <a:latin typeface="Arial" panose="020B0604020202020204" pitchFamily="34" charset="0"/>
                  <a:ea typeface="Lato" pitchFamily="34" charset="0"/>
                  <a:cs typeface="Arial" panose="020B0604020202020204" pitchFamily="34" charset="0"/>
                </a:rPr>
                <a:t>Lorem Ipsum has two main data statistical this methodologies important Data analysis which summarizes.</a:t>
              </a:r>
            </a:p>
          </p:txBody>
        </p:sp>
        <p:grpSp>
          <p:nvGrpSpPr>
            <p:cNvPr id="28" name="กลุ่ม 27"/>
            <p:cNvGrpSpPr/>
            <p:nvPr/>
          </p:nvGrpSpPr>
          <p:grpSpPr>
            <a:xfrm>
              <a:off x="1084743" y="222069"/>
              <a:ext cx="927304" cy="927304"/>
              <a:chOff x="1095022" y="-1242008"/>
              <a:chExt cx="1371600" cy="1371600"/>
            </a:xfrm>
          </p:grpSpPr>
          <p:sp>
            <p:nvSpPr>
              <p:cNvPr id="29" name="วงรี 28"/>
              <p:cNvSpPr/>
              <p:nvPr/>
            </p:nvSpPr>
            <p:spPr>
              <a:xfrm>
                <a:off x="1095022" y="-1242008"/>
                <a:ext cx="1371600" cy="13716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th-TH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Freeform 33"/>
              <p:cNvSpPr>
                <a:spLocks noChangeArrowheads="1"/>
              </p:cNvSpPr>
              <p:nvPr/>
            </p:nvSpPr>
            <p:spPr bwMode="auto">
              <a:xfrm>
                <a:off x="1374421" y="-998190"/>
                <a:ext cx="779815" cy="820429"/>
              </a:xfrm>
              <a:custGeom>
                <a:avLst/>
                <a:gdLst>
                  <a:gd name="T0" fmla="*/ 124 w 338"/>
                  <a:gd name="T1" fmla="*/ 355 h 356"/>
                  <a:gd name="T2" fmla="*/ 124 w 338"/>
                  <a:gd name="T3" fmla="*/ 355 h 356"/>
                  <a:gd name="T4" fmla="*/ 98 w 338"/>
                  <a:gd name="T5" fmla="*/ 337 h 356"/>
                  <a:gd name="T6" fmla="*/ 9 w 338"/>
                  <a:gd name="T7" fmla="*/ 222 h 356"/>
                  <a:gd name="T8" fmla="*/ 18 w 338"/>
                  <a:gd name="T9" fmla="*/ 178 h 356"/>
                  <a:gd name="T10" fmla="*/ 62 w 338"/>
                  <a:gd name="T11" fmla="*/ 178 h 356"/>
                  <a:gd name="T12" fmla="*/ 124 w 338"/>
                  <a:gd name="T13" fmla="*/ 258 h 356"/>
                  <a:gd name="T14" fmla="*/ 266 w 338"/>
                  <a:gd name="T15" fmla="*/ 27 h 356"/>
                  <a:gd name="T16" fmla="*/ 319 w 338"/>
                  <a:gd name="T17" fmla="*/ 9 h 356"/>
                  <a:gd name="T18" fmla="*/ 328 w 338"/>
                  <a:gd name="T19" fmla="*/ 62 h 356"/>
                  <a:gd name="T20" fmla="*/ 160 w 338"/>
                  <a:gd name="T21" fmla="*/ 337 h 356"/>
                  <a:gd name="T22" fmla="*/ 124 w 338"/>
                  <a:gd name="T23" fmla="*/ 355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8" h="356">
                    <a:moveTo>
                      <a:pt x="124" y="355"/>
                    </a:moveTo>
                    <a:lnTo>
                      <a:pt x="124" y="355"/>
                    </a:lnTo>
                    <a:cubicBezTo>
                      <a:pt x="115" y="355"/>
                      <a:pt x="107" y="346"/>
                      <a:pt x="98" y="337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0" y="204"/>
                      <a:pt x="0" y="187"/>
                      <a:pt x="18" y="178"/>
                    </a:cubicBezTo>
                    <a:cubicBezTo>
                      <a:pt x="36" y="160"/>
                      <a:pt x="53" y="168"/>
                      <a:pt x="62" y="178"/>
                    </a:cubicBezTo>
                    <a:cubicBezTo>
                      <a:pt x="124" y="258"/>
                      <a:pt x="124" y="258"/>
                      <a:pt x="124" y="258"/>
                    </a:cubicBezTo>
                    <a:cubicBezTo>
                      <a:pt x="266" y="27"/>
                      <a:pt x="266" y="27"/>
                      <a:pt x="266" y="27"/>
                    </a:cubicBezTo>
                    <a:cubicBezTo>
                      <a:pt x="284" y="9"/>
                      <a:pt x="301" y="0"/>
                      <a:pt x="319" y="9"/>
                    </a:cubicBezTo>
                    <a:cubicBezTo>
                      <a:pt x="337" y="18"/>
                      <a:pt x="337" y="45"/>
                      <a:pt x="328" y="62"/>
                    </a:cubicBezTo>
                    <a:cubicBezTo>
                      <a:pt x="160" y="337"/>
                      <a:pt x="160" y="337"/>
                      <a:pt x="160" y="337"/>
                    </a:cubicBezTo>
                    <a:cubicBezTo>
                      <a:pt x="151" y="346"/>
                      <a:pt x="142" y="355"/>
                      <a:pt x="124" y="35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17145" tIns="8573" rIns="17145" bIns="8573" anchor="ctr"/>
              <a:lstStyle/>
              <a:p>
                <a:pPr algn="just">
                  <a:defRPr/>
                </a:pPr>
                <a:endParaRPr lang="en-US" sz="900" dirty="0"/>
              </a:p>
            </p:txBody>
          </p:sp>
        </p:grpSp>
      </p:grpSp>
      <p:grpSp>
        <p:nvGrpSpPr>
          <p:cNvPr id="31" name="กลุ่ม 30"/>
          <p:cNvGrpSpPr/>
          <p:nvPr/>
        </p:nvGrpSpPr>
        <p:grpSpPr>
          <a:xfrm>
            <a:off x="6601207" y="2655755"/>
            <a:ext cx="4179884" cy="757112"/>
            <a:chOff x="1084743" y="20942"/>
            <a:chExt cx="8359767" cy="1514223"/>
          </a:xfrm>
        </p:grpSpPr>
        <p:sp>
          <p:nvSpPr>
            <p:cNvPr id="32" name="TextBox 31"/>
            <p:cNvSpPr txBox="1"/>
            <p:nvPr/>
          </p:nvSpPr>
          <p:spPr>
            <a:xfrm>
              <a:off x="2012045" y="20942"/>
              <a:ext cx="7432465" cy="1514223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just"/>
              <a:r>
                <a:rPr lang="en-US" sz="1400" dirty="0">
                  <a:latin typeface="Arial" panose="020B0604020202020204" pitchFamily="34" charset="0"/>
                  <a:ea typeface="Lato" pitchFamily="34" charset="0"/>
                  <a:cs typeface="Arial" panose="020B0604020202020204" pitchFamily="34" charset="0"/>
                </a:rPr>
                <a:t>Lorem Ipsum has two main data statistical this methodologies important Data analysis which summarizes.</a:t>
              </a:r>
            </a:p>
          </p:txBody>
        </p:sp>
        <p:grpSp>
          <p:nvGrpSpPr>
            <p:cNvPr id="33" name="กลุ่ม 32"/>
            <p:cNvGrpSpPr/>
            <p:nvPr/>
          </p:nvGrpSpPr>
          <p:grpSpPr>
            <a:xfrm>
              <a:off x="1084743" y="222069"/>
              <a:ext cx="927304" cy="927304"/>
              <a:chOff x="1095022" y="-1242008"/>
              <a:chExt cx="1371600" cy="1371600"/>
            </a:xfrm>
          </p:grpSpPr>
          <p:sp>
            <p:nvSpPr>
              <p:cNvPr id="34" name="วงรี 33"/>
              <p:cNvSpPr/>
              <p:nvPr/>
            </p:nvSpPr>
            <p:spPr>
              <a:xfrm>
                <a:off x="1095022" y="-1242008"/>
                <a:ext cx="1371600" cy="13716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th-TH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Freeform 33"/>
              <p:cNvSpPr>
                <a:spLocks noChangeArrowheads="1"/>
              </p:cNvSpPr>
              <p:nvPr/>
            </p:nvSpPr>
            <p:spPr bwMode="auto">
              <a:xfrm>
                <a:off x="1374421" y="-998190"/>
                <a:ext cx="779815" cy="820429"/>
              </a:xfrm>
              <a:custGeom>
                <a:avLst/>
                <a:gdLst>
                  <a:gd name="T0" fmla="*/ 124 w 338"/>
                  <a:gd name="T1" fmla="*/ 355 h 356"/>
                  <a:gd name="T2" fmla="*/ 124 w 338"/>
                  <a:gd name="T3" fmla="*/ 355 h 356"/>
                  <a:gd name="T4" fmla="*/ 98 w 338"/>
                  <a:gd name="T5" fmla="*/ 337 h 356"/>
                  <a:gd name="T6" fmla="*/ 9 w 338"/>
                  <a:gd name="T7" fmla="*/ 222 h 356"/>
                  <a:gd name="T8" fmla="*/ 18 w 338"/>
                  <a:gd name="T9" fmla="*/ 178 h 356"/>
                  <a:gd name="T10" fmla="*/ 62 w 338"/>
                  <a:gd name="T11" fmla="*/ 178 h 356"/>
                  <a:gd name="T12" fmla="*/ 124 w 338"/>
                  <a:gd name="T13" fmla="*/ 258 h 356"/>
                  <a:gd name="T14" fmla="*/ 266 w 338"/>
                  <a:gd name="T15" fmla="*/ 27 h 356"/>
                  <a:gd name="T16" fmla="*/ 319 w 338"/>
                  <a:gd name="T17" fmla="*/ 9 h 356"/>
                  <a:gd name="T18" fmla="*/ 328 w 338"/>
                  <a:gd name="T19" fmla="*/ 62 h 356"/>
                  <a:gd name="T20" fmla="*/ 160 w 338"/>
                  <a:gd name="T21" fmla="*/ 337 h 356"/>
                  <a:gd name="T22" fmla="*/ 124 w 338"/>
                  <a:gd name="T23" fmla="*/ 355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8" h="356">
                    <a:moveTo>
                      <a:pt x="124" y="355"/>
                    </a:moveTo>
                    <a:lnTo>
                      <a:pt x="124" y="355"/>
                    </a:lnTo>
                    <a:cubicBezTo>
                      <a:pt x="115" y="355"/>
                      <a:pt x="107" y="346"/>
                      <a:pt x="98" y="337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0" y="204"/>
                      <a:pt x="0" y="187"/>
                      <a:pt x="18" y="178"/>
                    </a:cubicBezTo>
                    <a:cubicBezTo>
                      <a:pt x="36" y="160"/>
                      <a:pt x="53" y="168"/>
                      <a:pt x="62" y="178"/>
                    </a:cubicBezTo>
                    <a:cubicBezTo>
                      <a:pt x="124" y="258"/>
                      <a:pt x="124" y="258"/>
                      <a:pt x="124" y="258"/>
                    </a:cubicBezTo>
                    <a:cubicBezTo>
                      <a:pt x="266" y="27"/>
                      <a:pt x="266" y="27"/>
                      <a:pt x="266" y="27"/>
                    </a:cubicBezTo>
                    <a:cubicBezTo>
                      <a:pt x="284" y="9"/>
                      <a:pt x="301" y="0"/>
                      <a:pt x="319" y="9"/>
                    </a:cubicBezTo>
                    <a:cubicBezTo>
                      <a:pt x="337" y="18"/>
                      <a:pt x="337" y="45"/>
                      <a:pt x="328" y="62"/>
                    </a:cubicBezTo>
                    <a:cubicBezTo>
                      <a:pt x="160" y="337"/>
                      <a:pt x="160" y="337"/>
                      <a:pt x="160" y="337"/>
                    </a:cubicBezTo>
                    <a:cubicBezTo>
                      <a:pt x="151" y="346"/>
                      <a:pt x="142" y="355"/>
                      <a:pt x="124" y="35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17145" tIns="8573" rIns="17145" bIns="8573" anchor="ctr"/>
              <a:lstStyle/>
              <a:p>
                <a:pPr algn="just">
                  <a:defRPr/>
                </a:pPr>
                <a:endParaRPr lang="en-US" sz="900" dirty="0"/>
              </a:p>
            </p:txBody>
          </p:sp>
        </p:grpSp>
      </p:grpSp>
      <p:sp>
        <p:nvSpPr>
          <p:cNvPr id="41" name="Content Placeholder 2"/>
          <p:cNvSpPr txBox="1">
            <a:spLocks/>
          </p:cNvSpPr>
          <p:nvPr/>
        </p:nvSpPr>
        <p:spPr>
          <a:xfrm>
            <a:off x="352730" y="4161974"/>
            <a:ext cx="5308906" cy="1943100"/>
          </a:xfrm>
          <a:prstGeom prst="rect">
            <a:avLst/>
          </a:prstGeom>
        </p:spPr>
        <p:txBody>
          <a:bodyPr vert="horz" lIns="121893" tIns="60946" rIns="121893" bIns="60946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Lato Black" pitchFamily="34" charset="0"/>
                <a:cs typeface="Arial" panose="020B0604020202020204" pitchFamily="34" charset="0"/>
              </a:rPr>
              <a:t>Lorem ipsum dolor sit amet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, consectetur adipiscing elit. Ut efficitur ipsum vitae tortor accumsan, a pulvinar lorem lacinia. Donec eu arcu justo. Fusce eget consequat risus Proin est lacus, interdum vitae feugiat quis, faucibus vel mi.  Vivamus accumsan nisi vel nulla viverra semper. </a:t>
            </a:r>
          </a:p>
          <a:p>
            <a:pPr marL="0" indent="0" algn="just"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Lorem ipsum dolor sit amet, consectetur adipiscing elit. Ut efficitur ipsum vitae tortor accumsan, a pulvinar lorem lacinia. Donec eu arcu justo.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pulvinar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lorem lacinia. Donec eu arcu justo. Fusce eget consequat risus. Lorem ipsum dolor sit amet.</a:t>
            </a:r>
          </a:p>
        </p:txBody>
      </p:sp>
      <p:pic>
        <p:nvPicPr>
          <p:cNvPr id="8" name="Picture Placeholder 7" descr="A close up of a device&#10;&#10;Description automatically generated">
            <a:extLst>
              <a:ext uri="{FF2B5EF4-FFF2-40B4-BE49-F238E27FC236}">
                <a16:creationId xmlns:a16="http://schemas.microsoft.com/office/drawing/2014/main" id="{C1DF54B8-8D8C-4F94-88C2-5CC2884F74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6" t="-160" r="1956" b="46936"/>
          <a:stretch/>
        </p:blipFill>
        <p:spPr>
          <a:xfrm>
            <a:off x="-15119" y="1557867"/>
            <a:ext cx="5824394" cy="1985434"/>
          </a:xfrm>
        </p:spPr>
      </p:pic>
      <p:pic>
        <p:nvPicPr>
          <p:cNvPr id="10" name="Picture Placeholder 9" descr="A person sitting at a desk&#10;&#10;Description automatically generated">
            <a:extLst>
              <a:ext uri="{FF2B5EF4-FFF2-40B4-BE49-F238E27FC236}">
                <a16:creationId xmlns:a16="http://schemas.microsoft.com/office/drawing/2014/main" id="{D9816702-402E-4837-9BED-C383D8C8F01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5" b="15405"/>
          <a:stretch>
            <a:fillRect/>
          </a:stretch>
        </p:blipFill>
        <p:spPr>
          <a:xfrm>
            <a:off x="6389688" y="3924300"/>
            <a:ext cx="5786437" cy="2001838"/>
          </a:xfr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A24D11E-BB83-4287-A721-9BF2CB1D9DDB}"/>
              </a:ext>
            </a:extLst>
          </p:cNvPr>
          <p:cNvSpPr txBox="1"/>
          <p:nvPr/>
        </p:nvSpPr>
        <p:spPr>
          <a:xfrm>
            <a:off x="4434304" y="484212"/>
            <a:ext cx="3323392" cy="538601"/>
          </a:xfrm>
          <a:prstGeom prst="rect">
            <a:avLst/>
          </a:prstGeom>
          <a:noFill/>
        </p:spPr>
        <p:txBody>
          <a:bodyPr wrap="none" lIns="45711" tIns="22856" rIns="45711" bIns="22856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 Black" panose="020B0A04020102020204" pitchFamily="34" charset="0"/>
                <a:ea typeface="Lato" pitchFamily="34" charset="0"/>
                <a:cs typeface="Lato" pitchFamily="34" charset="0"/>
              </a:rPr>
              <a:t>LOREM IPSUM</a:t>
            </a:r>
            <a:endParaRPr lang="id-ID" sz="3200" b="1" dirty="0">
              <a:solidFill>
                <a:srgbClr val="0070C0"/>
              </a:solidFill>
              <a:latin typeface="Arial Black" panose="020B0A04020102020204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E9D7B0-B836-4CDD-A752-8E7C6CC8C39A}"/>
              </a:ext>
            </a:extLst>
          </p:cNvPr>
          <p:cNvSpPr txBox="1"/>
          <p:nvPr/>
        </p:nvSpPr>
        <p:spPr>
          <a:xfrm>
            <a:off x="7025799" y="1357812"/>
            <a:ext cx="1617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Text Here</a:t>
            </a:r>
            <a:endParaRPr lang="en-PK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ED0FFCF-6645-448F-BB2B-3DD1CA50ACEE}"/>
              </a:ext>
            </a:extLst>
          </p:cNvPr>
          <p:cNvSpPr txBox="1"/>
          <p:nvPr/>
        </p:nvSpPr>
        <p:spPr>
          <a:xfrm>
            <a:off x="7053935" y="2397141"/>
            <a:ext cx="1617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Text Here</a:t>
            </a:r>
            <a:endParaRPr lang="en-PK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A533FBD-564C-4A1D-99A4-0E50F0936573}"/>
              </a:ext>
            </a:extLst>
          </p:cNvPr>
          <p:cNvSpPr txBox="1"/>
          <p:nvPr/>
        </p:nvSpPr>
        <p:spPr>
          <a:xfrm>
            <a:off x="352729" y="3924300"/>
            <a:ext cx="1664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Text Here</a:t>
            </a:r>
            <a:endParaRPr lang="en-PK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F033A21-E99A-48BC-9AA0-D44206323F57}"/>
              </a:ext>
            </a:extLst>
          </p:cNvPr>
          <p:cNvSpPr/>
          <p:nvPr/>
        </p:nvSpPr>
        <p:spPr>
          <a:xfrm>
            <a:off x="3867443" y="957126"/>
            <a:ext cx="4457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Lorem Ipsum has two main data statistical this methodologies important Data analysis which summarizes.</a:t>
            </a:r>
          </a:p>
        </p:txBody>
      </p:sp>
    </p:spTree>
    <p:extLst>
      <p:ext uri="{BB962C8B-B14F-4D97-AF65-F5344CB8AC3E}">
        <p14:creationId xmlns:p14="http://schemas.microsoft.com/office/powerpoint/2010/main" val="72308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593773" y="1764359"/>
            <a:ext cx="3716234" cy="757112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just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Lorem Ipsum has two main data statistical this methodologies important Data analysis which summarizes.</a:t>
            </a:r>
          </a:p>
        </p:txBody>
      </p:sp>
      <p:grpSp>
        <p:nvGrpSpPr>
          <p:cNvPr id="28" name="กลุ่ม 27"/>
          <p:cNvGrpSpPr/>
          <p:nvPr/>
        </p:nvGrpSpPr>
        <p:grpSpPr>
          <a:xfrm>
            <a:off x="7174998" y="1864923"/>
            <a:ext cx="463652" cy="463652"/>
            <a:chOff x="1095022" y="-1242008"/>
            <a:chExt cx="1371600" cy="1371600"/>
          </a:xfrm>
        </p:grpSpPr>
        <p:sp>
          <p:nvSpPr>
            <p:cNvPr id="29" name="วงรี 28"/>
            <p:cNvSpPr/>
            <p:nvPr/>
          </p:nvSpPr>
          <p:spPr>
            <a:xfrm>
              <a:off x="1095022" y="-1242008"/>
              <a:ext cx="1371600" cy="13716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200" dirty="0">
                <a:latin typeface="Arial" panose="020B0604020202020204" pitchFamily="34" charset="0"/>
              </a:endParaRPr>
            </a:p>
          </p:txBody>
        </p:sp>
        <p:sp>
          <p:nvSpPr>
            <p:cNvPr id="30" name="Freeform 33"/>
            <p:cNvSpPr>
              <a:spLocks noChangeArrowheads="1"/>
            </p:cNvSpPr>
            <p:nvPr/>
          </p:nvSpPr>
          <p:spPr bwMode="auto">
            <a:xfrm>
              <a:off x="1374421" y="-998190"/>
              <a:ext cx="779815" cy="820429"/>
            </a:xfrm>
            <a:custGeom>
              <a:avLst/>
              <a:gdLst>
                <a:gd name="T0" fmla="*/ 124 w 338"/>
                <a:gd name="T1" fmla="*/ 355 h 356"/>
                <a:gd name="T2" fmla="*/ 124 w 338"/>
                <a:gd name="T3" fmla="*/ 355 h 356"/>
                <a:gd name="T4" fmla="*/ 98 w 338"/>
                <a:gd name="T5" fmla="*/ 337 h 356"/>
                <a:gd name="T6" fmla="*/ 9 w 338"/>
                <a:gd name="T7" fmla="*/ 222 h 356"/>
                <a:gd name="T8" fmla="*/ 18 w 338"/>
                <a:gd name="T9" fmla="*/ 178 h 356"/>
                <a:gd name="T10" fmla="*/ 62 w 338"/>
                <a:gd name="T11" fmla="*/ 178 h 356"/>
                <a:gd name="T12" fmla="*/ 124 w 338"/>
                <a:gd name="T13" fmla="*/ 258 h 356"/>
                <a:gd name="T14" fmla="*/ 266 w 338"/>
                <a:gd name="T15" fmla="*/ 27 h 356"/>
                <a:gd name="T16" fmla="*/ 319 w 338"/>
                <a:gd name="T17" fmla="*/ 9 h 356"/>
                <a:gd name="T18" fmla="*/ 328 w 338"/>
                <a:gd name="T19" fmla="*/ 62 h 356"/>
                <a:gd name="T20" fmla="*/ 160 w 338"/>
                <a:gd name="T21" fmla="*/ 337 h 356"/>
                <a:gd name="T22" fmla="*/ 124 w 338"/>
                <a:gd name="T23" fmla="*/ 35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8" h="356">
                  <a:moveTo>
                    <a:pt x="124" y="355"/>
                  </a:moveTo>
                  <a:lnTo>
                    <a:pt x="124" y="355"/>
                  </a:lnTo>
                  <a:cubicBezTo>
                    <a:pt x="115" y="355"/>
                    <a:pt x="107" y="346"/>
                    <a:pt x="98" y="337"/>
                  </a:cubicBezTo>
                  <a:cubicBezTo>
                    <a:pt x="9" y="222"/>
                    <a:pt x="9" y="222"/>
                    <a:pt x="9" y="222"/>
                  </a:cubicBezTo>
                  <a:cubicBezTo>
                    <a:pt x="0" y="204"/>
                    <a:pt x="0" y="187"/>
                    <a:pt x="18" y="178"/>
                  </a:cubicBezTo>
                  <a:cubicBezTo>
                    <a:pt x="36" y="160"/>
                    <a:pt x="53" y="168"/>
                    <a:pt x="62" y="178"/>
                  </a:cubicBezTo>
                  <a:cubicBezTo>
                    <a:pt x="124" y="258"/>
                    <a:pt x="124" y="258"/>
                    <a:pt x="124" y="258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84" y="9"/>
                    <a:pt x="301" y="0"/>
                    <a:pt x="319" y="9"/>
                  </a:cubicBezTo>
                  <a:cubicBezTo>
                    <a:pt x="337" y="18"/>
                    <a:pt x="337" y="45"/>
                    <a:pt x="328" y="62"/>
                  </a:cubicBezTo>
                  <a:cubicBezTo>
                    <a:pt x="160" y="337"/>
                    <a:pt x="160" y="337"/>
                    <a:pt x="160" y="337"/>
                  </a:cubicBezTo>
                  <a:cubicBezTo>
                    <a:pt x="151" y="346"/>
                    <a:pt x="142" y="355"/>
                    <a:pt x="124" y="3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7145" tIns="8573" rIns="17145" bIns="8573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589536" y="2773887"/>
            <a:ext cx="3716233" cy="757112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just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Lorem Ipsum has two main data statistical this methodologies important Data analysis which summarizes.</a:t>
            </a:r>
          </a:p>
        </p:txBody>
      </p:sp>
      <p:grpSp>
        <p:nvGrpSpPr>
          <p:cNvPr id="33" name="กลุ่ม 32"/>
          <p:cNvGrpSpPr/>
          <p:nvPr/>
        </p:nvGrpSpPr>
        <p:grpSpPr>
          <a:xfrm>
            <a:off x="7165186" y="2874451"/>
            <a:ext cx="463652" cy="463652"/>
            <a:chOff x="1095022" y="-1242008"/>
            <a:chExt cx="1371600" cy="1371600"/>
          </a:xfrm>
        </p:grpSpPr>
        <p:sp>
          <p:nvSpPr>
            <p:cNvPr id="34" name="วงรี 33"/>
            <p:cNvSpPr/>
            <p:nvPr/>
          </p:nvSpPr>
          <p:spPr>
            <a:xfrm>
              <a:off x="1095022" y="-1242008"/>
              <a:ext cx="1371600" cy="13716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200" dirty="0">
                <a:latin typeface="Arial" panose="020B0604020202020204" pitchFamily="34" charset="0"/>
              </a:endParaRPr>
            </a:p>
          </p:txBody>
        </p:sp>
        <p:sp>
          <p:nvSpPr>
            <p:cNvPr id="35" name="Freeform 33"/>
            <p:cNvSpPr>
              <a:spLocks noChangeArrowheads="1"/>
            </p:cNvSpPr>
            <p:nvPr/>
          </p:nvSpPr>
          <p:spPr bwMode="auto">
            <a:xfrm>
              <a:off x="1374421" y="-998190"/>
              <a:ext cx="779815" cy="820429"/>
            </a:xfrm>
            <a:custGeom>
              <a:avLst/>
              <a:gdLst>
                <a:gd name="T0" fmla="*/ 124 w 338"/>
                <a:gd name="T1" fmla="*/ 355 h 356"/>
                <a:gd name="T2" fmla="*/ 124 w 338"/>
                <a:gd name="T3" fmla="*/ 355 h 356"/>
                <a:gd name="T4" fmla="*/ 98 w 338"/>
                <a:gd name="T5" fmla="*/ 337 h 356"/>
                <a:gd name="T6" fmla="*/ 9 w 338"/>
                <a:gd name="T7" fmla="*/ 222 h 356"/>
                <a:gd name="T8" fmla="*/ 18 w 338"/>
                <a:gd name="T9" fmla="*/ 178 h 356"/>
                <a:gd name="T10" fmla="*/ 62 w 338"/>
                <a:gd name="T11" fmla="*/ 178 h 356"/>
                <a:gd name="T12" fmla="*/ 124 w 338"/>
                <a:gd name="T13" fmla="*/ 258 h 356"/>
                <a:gd name="T14" fmla="*/ 266 w 338"/>
                <a:gd name="T15" fmla="*/ 27 h 356"/>
                <a:gd name="T16" fmla="*/ 319 w 338"/>
                <a:gd name="T17" fmla="*/ 9 h 356"/>
                <a:gd name="T18" fmla="*/ 328 w 338"/>
                <a:gd name="T19" fmla="*/ 62 h 356"/>
                <a:gd name="T20" fmla="*/ 160 w 338"/>
                <a:gd name="T21" fmla="*/ 337 h 356"/>
                <a:gd name="T22" fmla="*/ 124 w 338"/>
                <a:gd name="T23" fmla="*/ 35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8" h="356">
                  <a:moveTo>
                    <a:pt x="124" y="355"/>
                  </a:moveTo>
                  <a:lnTo>
                    <a:pt x="124" y="355"/>
                  </a:lnTo>
                  <a:cubicBezTo>
                    <a:pt x="115" y="355"/>
                    <a:pt x="107" y="346"/>
                    <a:pt x="98" y="337"/>
                  </a:cubicBezTo>
                  <a:cubicBezTo>
                    <a:pt x="9" y="222"/>
                    <a:pt x="9" y="222"/>
                    <a:pt x="9" y="222"/>
                  </a:cubicBezTo>
                  <a:cubicBezTo>
                    <a:pt x="0" y="204"/>
                    <a:pt x="0" y="187"/>
                    <a:pt x="18" y="178"/>
                  </a:cubicBezTo>
                  <a:cubicBezTo>
                    <a:pt x="36" y="160"/>
                    <a:pt x="53" y="168"/>
                    <a:pt x="62" y="178"/>
                  </a:cubicBezTo>
                  <a:cubicBezTo>
                    <a:pt x="124" y="258"/>
                    <a:pt x="124" y="258"/>
                    <a:pt x="124" y="258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84" y="9"/>
                    <a:pt x="301" y="0"/>
                    <a:pt x="319" y="9"/>
                  </a:cubicBezTo>
                  <a:cubicBezTo>
                    <a:pt x="337" y="18"/>
                    <a:pt x="337" y="45"/>
                    <a:pt x="328" y="62"/>
                  </a:cubicBezTo>
                  <a:cubicBezTo>
                    <a:pt x="160" y="337"/>
                    <a:pt x="160" y="337"/>
                    <a:pt x="160" y="337"/>
                  </a:cubicBezTo>
                  <a:cubicBezTo>
                    <a:pt x="151" y="346"/>
                    <a:pt x="142" y="355"/>
                    <a:pt x="124" y="3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7145" tIns="8573" rIns="17145" bIns="8573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589536" y="3783415"/>
            <a:ext cx="3716234" cy="757112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just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Lorem Ipsum has two main data statistical this methodologies important Data analysis which summarizes.</a:t>
            </a:r>
          </a:p>
        </p:txBody>
      </p:sp>
      <p:grpSp>
        <p:nvGrpSpPr>
          <p:cNvPr id="51" name="กลุ่ม 50"/>
          <p:cNvGrpSpPr/>
          <p:nvPr/>
        </p:nvGrpSpPr>
        <p:grpSpPr>
          <a:xfrm>
            <a:off x="7174998" y="3890032"/>
            <a:ext cx="463652" cy="463652"/>
            <a:chOff x="1095022" y="-1242008"/>
            <a:chExt cx="1371600" cy="1371600"/>
          </a:xfrm>
        </p:grpSpPr>
        <p:sp>
          <p:nvSpPr>
            <p:cNvPr id="52" name="วงรี 51"/>
            <p:cNvSpPr/>
            <p:nvPr/>
          </p:nvSpPr>
          <p:spPr>
            <a:xfrm>
              <a:off x="1095022" y="-1242008"/>
              <a:ext cx="1371600" cy="13716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200" dirty="0">
                <a:latin typeface="Arial" panose="020B0604020202020204" pitchFamily="34" charset="0"/>
              </a:endParaRPr>
            </a:p>
          </p:txBody>
        </p:sp>
        <p:sp>
          <p:nvSpPr>
            <p:cNvPr id="53" name="Freeform 33"/>
            <p:cNvSpPr>
              <a:spLocks noChangeArrowheads="1"/>
            </p:cNvSpPr>
            <p:nvPr/>
          </p:nvSpPr>
          <p:spPr bwMode="auto">
            <a:xfrm>
              <a:off x="1374421" y="-998190"/>
              <a:ext cx="779815" cy="820429"/>
            </a:xfrm>
            <a:custGeom>
              <a:avLst/>
              <a:gdLst>
                <a:gd name="T0" fmla="*/ 124 w 338"/>
                <a:gd name="T1" fmla="*/ 355 h 356"/>
                <a:gd name="T2" fmla="*/ 124 w 338"/>
                <a:gd name="T3" fmla="*/ 355 h 356"/>
                <a:gd name="T4" fmla="*/ 98 w 338"/>
                <a:gd name="T5" fmla="*/ 337 h 356"/>
                <a:gd name="T6" fmla="*/ 9 w 338"/>
                <a:gd name="T7" fmla="*/ 222 h 356"/>
                <a:gd name="T8" fmla="*/ 18 w 338"/>
                <a:gd name="T9" fmla="*/ 178 h 356"/>
                <a:gd name="T10" fmla="*/ 62 w 338"/>
                <a:gd name="T11" fmla="*/ 178 h 356"/>
                <a:gd name="T12" fmla="*/ 124 w 338"/>
                <a:gd name="T13" fmla="*/ 258 h 356"/>
                <a:gd name="T14" fmla="*/ 266 w 338"/>
                <a:gd name="T15" fmla="*/ 27 h 356"/>
                <a:gd name="T16" fmla="*/ 319 w 338"/>
                <a:gd name="T17" fmla="*/ 9 h 356"/>
                <a:gd name="T18" fmla="*/ 328 w 338"/>
                <a:gd name="T19" fmla="*/ 62 h 356"/>
                <a:gd name="T20" fmla="*/ 160 w 338"/>
                <a:gd name="T21" fmla="*/ 337 h 356"/>
                <a:gd name="T22" fmla="*/ 124 w 338"/>
                <a:gd name="T23" fmla="*/ 35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8" h="356">
                  <a:moveTo>
                    <a:pt x="124" y="355"/>
                  </a:moveTo>
                  <a:lnTo>
                    <a:pt x="124" y="355"/>
                  </a:lnTo>
                  <a:cubicBezTo>
                    <a:pt x="115" y="355"/>
                    <a:pt x="107" y="346"/>
                    <a:pt x="98" y="337"/>
                  </a:cubicBezTo>
                  <a:cubicBezTo>
                    <a:pt x="9" y="222"/>
                    <a:pt x="9" y="222"/>
                    <a:pt x="9" y="222"/>
                  </a:cubicBezTo>
                  <a:cubicBezTo>
                    <a:pt x="0" y="204"/>
                    <a:pt x="0" y="187"/>
                    <a:pt x="18" y="178"/>
                  </a:cubicBezTo>
                  <a:cubicBezTo>
                    <a:pt x="36" y="160"/>
                    <a:pt x="53" y="168"/>
                    <a:pt x="62" y="178"/>
                  </a:cubicBezTo>
                  <a:cubicBezTo>
                    <a:pt x="124" y="258"/>
                    <a:pt x="124" y="258"/>
                    <a:pt x="124" y="258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84" y="9"/>
                    <a:pt x="301" y="0"/>
                    <a:pt x="319" y="9"/>
                  </a:cubicBezTo>
                  <a:cubicBezTo>
                    <a:pt x="337" y="18"/>
                    <a:pt x="337" y="45"/>
                    <a:pt x="328" y="62"/>
                  </a:cubicBezTo>
                  <a:cubicBezTo>
                    <a:pt x="160" y="337"/>
                    <a:pt x="160" y="337"/>
                    <a:pt x="160" y="337"/>
                  </a:cubicBezTo>
                  <a:cubicBezTo>
                    <a:pt x="151" y="346"/>
                    <a:pt x="142" y="355"/>
                    <a:pt x="124" y="3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7145" tIns="8573" rIns="17145" bIns="8573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7589536" y="4798996"/>
            <a:ext cx="3716233" cy="757112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just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Lorem Ipsum has two main data statistical this methodologies important Data analysis which summarizes.</a:t>
            </a:r>
          </a:p>
        </p:txBody>
      </p:sp>
      <p:grpSp>
        <p:nvGrpSpPr>
          <p:cNvPr id="72" name="กลุ่ม 71"/>
          <p:cNvGrpSpPr/>
          <p:nvPr/>
        </p:nvGrpSpPr>
        <p:grpSpPr>
          <a:xfrm>
            <a:off x="7170762" y="4899560"/>
            <a:ext cx="463652" cy="463652"/>
            <a:chOff x="1095022" y="-1242008"/>
            <a:chExt cx="1371600" cy="1371600"/>
          </a:xfrm>
        </p:grpSpPr>
        <p:sp>
          <p:nvSpPr>
            <p:cNvPr id="73" name="วงรี 72"/>
            <p:cNvSpPr/>
            <p:nvPr/>
          </p:nvSpPr>
          <p:spPr>
            <a:xfrm>
              <a:off x="1095022" y="-1242008"/>
              <a:ext cx="1371600" cy="13716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200" dirty="0">
                <a:latin typeface="Arial" panose="020B0604020202020204" pitchFamily="34" charset="0"/>
              </a:endParaRPr>
            </a:p>
          </p:txBody>
        </p:sp>
        <p:sp>
          <p:nvSpPr>
            <p:cNvPr id="74" name="Freeform 33"/>
            <p:cNvSpPr>
              <a:spLocks noChangeArrowheads="1"/>
            </p:cNvSpPr>
            <p:nvPr/>
          </p:nvSpPr>
          <p:spPr bwMode="auto">
            <a:xfrm>
              <a:off x="1374421" y="-998190"/>
              <a:ext cx="779815" cy="820429"/>
            </a:xfrm>
            <a:custGeom>
              <a:avLst/>
              <a:gdLst>
                <a:gd name="T0" fmla="*/ 124 w 338"/>
                <a:gd name="T1" fmla="*/ 355 h 356"/>
                <a:gd name="T2" fmla="*/ 124 w 338"/>
                <a:gd name="T3" fmla="*/ 355 h 356"/>
                <a:gd name="T4" fmla="*/ 98 w 338"/>
                <a:gd name="T5" fmla="*/ 337 h 356"/>
                <a:gd name="T6" fmla="*/ 9 w 338"/>
                <a:gd name="T7" fmla="*/ 222 h 356"/>
                <a:gd name="T8" fmla="*/ 18 w 338"/>
                <a:gd name="T9" fmla="*/ 178 h 356"/>
                <a:gd name="T10" fmla="*/ 62 w 338"/>
                <a:gd name="T11" fmla="*/ 178 h 356"/>
                <a:gd name="T12" fmla="*/ 124 w 338"/>
                <a:gd name="T13" fmla="*/ 258 h 356"/>
                <a:gd name="T14" fmla="*/ 266 w 338"/>
                <a:gd name="T15" fmla="*/ 27 h 356"/>
                <a:gd name="T16" fmla="*/ 319 w 338"/>
                <a:gd name="T17" fmla="*/ 9 h 356"/>
                <a:gd name="T18" fmla="*/ 328 w 338"/>
                <a:gd name="T19" fmla="*/ 62 h 356"/>
                <a:gd name="T20" fmla="*/ 160 w 338"/>
                <a:gd name="T21" fmla="*/ 337 h 356"/>
                <a:gd name="T22" fmla="*/ 124 w 338"/>
                <a:gd name="T23" fmla="*/ 35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8" h="356">
                  <a:moveTo>
                    <a:pt x="124" y="355"/>
                  </a:moveTo>
                  <a:lnTo>
                    <a:pt x="124" y="355"/>
                  </a:lnTo>
                  <a:cubicBezTo>
                    <a:pt x="115" y="355"/>
                    <a:pt x="107" y="346"/>
                    <a:pt x="98" y="337"/>
                  </a:cubicBezTo>
                  <a:cubicBezTo>
                    <a:pt x="9" y="222"/>
                    <a:pt x="9" y="222"/>
                    <a:pt x="9" y="222"/>
                  </a:cubicBezTo>
                  <a:cubicBezTo>
                    <a:pt x="0" y="204"/>
                    <a:pt x="0" y="187"/>
                    <a:pt x="18" y="178"/>
                  </a:cubicBezTo>
                  <a:cubicBezTo>
                    <a:pt x="36" y="160"/>
                    <a:pt x="53" y="168"/>
                    <a:pt x="62" y="178"/>
                  </a:cubicBezTo>
                  <a:cubicBezTo>
                    <a:pt x="124" y="258"/>
                    <a:pt x="124" y="258"/>
                    <a:pt x="124" y="258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84" y="9"/>
                    <a:pt x="301" y="0"/>
                    <a:pt x="319" y="9"/>
                  </a:cubicBezTo>
                  <a:cubicBezTo>
                    <a:pt x="337" y="18"/>
                    <a:pt x="337" y="45"/>
                    <a:pt x="328" y="62"/>
                  </a:cubicBezTo>
                  <a:cubicBezTo>
                    <a:pt x="160" y="337"/>
                    <a:pt x="160" y="337"/>
                    <a:pt x="160" y="337"/>
                  </a:cubicBezTo>
                  <a:cubicBezTo>
                    <a:pt x="151" y="346"/>
                    <a:pt x="142" y="355"/>
                    <a:pt x="124" y="3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7145" tIns="8573" rIns="17145" bIns="8573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Placeholder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C43A47F-C78B-4EAD-B980-257AA3E6DB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t="2330" r="-323" b="53722"/>
          <a:stretch/>
        </p:blipFill>
        <p:spPr>
          <a:xfrm>
            <a:off x="-15119" y="1629833"/>
            <a:ext cx="5824394" cy="1985434"/>
          </a:xfrm>
        </p:spPr>
      </p:pic>
      <p:pic>
        <p:nvPicPr>
          <p:cNvPr id="11" name="Picture Placeholder 10" descr="A person using a computer sitting on top of a wooden table&#10;&#10;Description automatically generated">
            <a:extLst>
              <a:ext uri="{FF2B5EF4-FFF2-40B4-BE49-F238E27FC236}">
                <a16:creationId xmlns:a16="http://schemas.microsoft.com/office/drawing/2014/main" id="{3ADA1058-CEA2-490E-9528-6CF854E94C4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4" b="22414"/>
          <a:stretch>
            <a:fillRect/>
          </a:stretch>
        </p:blipFill>
        <p:spPr/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8D86A016-8381-4B6B-9999-173C0186F687}"/>
              </a:ext>
            </a:extLst>
          </p:cNvPr>
          <p:cNvSpPr txBox="1"/>
          <p:nvPr/>
        </p:nvSpPr>
        <p:spPr>
          <a:xfrm>
            <a:off x="4434304" y="411067"/>
            <a:ext cx="3323392" cy="538601"/>
          </a:xfrm>
          <a:prstGeom prst="rect">
            <a:avLst/>
          </a:prstGeom>
          <a:noFill/>
        </p:spPr>
        <p:txBody>
          <a:bodyPr wrap="none" lIns="45711" tIns="22856" rIns="45711" bIns="22856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 Black" panose="020B0A04020102020204" pitchFamily="34" charset="0"/>
                <a:ea typeface="Lato" pitchFamily="34" charset="0"/>
                <a:cs typeface="Lato" pitchFamily="34" charset="0"/>
              </a:rPr>
              <a:t>LOREM IPSUM</a:t>
            </a:r>
            <a:endParaRPr lang="id-ID" sz="3200" b="1" dirty="0">
              <a:solidFill>
                <a:srgbClr val="0070C0"/>
              </a:solidFill>
              <a:latin typeface="Arial Black" panose="020B0A04020102020204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EE7622-A1A0-40A1-B2A4-AA272AA03FB1}"/>
              </a:ext>
            </a:extLst>
          </p:cNvPr>
          <p:cNvSpPr/>
          <p:nvPr/>
        </p:nvSpPr>
        <p:spPr>
          <a:xfrm>
            <a:off x="3867443" y="900093"/>
            <a:ext cx="4457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Lorem Ipsum has two main data statistical this methodologies important Data analysis which summarizes.</a:t>
            </a:r>
          </a:p>
        </p:txBody>
      </p:sp>
    </p:spTree>
    <p:extLst>
      <p:ext uri="{BB962C8B-B14F-4D97-AF65-F5344CB8AC3E}">
        <p14:creationId xmlns:p14="http://schemas.microsoft.com/office/powerpoint/2010/main" val="277697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roup 66"/>
          <p:cNvGrpSpPr/>
          <p:nvPr/>
        </p:nvGrpSpPr>
        <p:grpSpPr>
          <a:xfrm>
            <a:off x="3897479" y="497610"/>
            <a:ext cx="4397041" cy="762203"/>
            <a:chOff x="7870047" y="483017"/>
            <a:chExt cx="8794081" cy="1524406"/>
          </a:xfrm>
        </p:grpSpPr>
        <p:sp>
          <p:nvSpPr>
            <p:cNvPr id="280" name="TextBox 279"/>
            <p:cNvSpPr txBox="1"/>
            <p:nvPr/>
          </p:nvSpPr>
          <p:spPr>
            <a:xfrm>
              <a:off x="8375719" y="483017"/>
              <a:ext cx="7687955" cy="1077202"/>
            </a:xfrm>
            <a:prstGeom prst="rect">
              <a:avLst/>
            </a:prstGeom>
            <a:noFill/>
          </p:spPr>
          <p:txBody>
            <a:bodyPr wrap="square" lIns="45711" tIns="22856" rIns="45711" bIns="22856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Arial Black" panose="020B0A04020102020204" pitchFamily="34" charset="0"/>
                  <a:ea typeface="Lato" pitchFamily="34" charset="0"/>
                  <a:cs typeface="Lato" pitchFamily="34" charset="0"/>
                </a:rPr>
                <a:t>LOREM IPSUM</a:t>
              </a:r>
              <a:endParaRPr lang="id-ID" sz="3200" b="1" dirty="0">
                <a:solidFill>
                  <a:srgbClr val="0070C0"/>
                </a:solidFill>
                <a:latin typeface="Arial Black" panose="020B0A04020102020204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281" name="Subtitle 2"/>
            <p:cNvSpPr txBox="1">
              <a:spLocks/>
            </p:cNvSpPr>
            <p:nvPr/>
          </p:nvSpPr>
          <p:spPr>
            <a:xfrm>
              <a:off x="7870047" y="1318319"/>
              <a:ext cx="8794081" cy="689104"/>
            </a:xfrm>
            <a:prstGeom prst="rect">
              <a:avLst/>
            </a:prstGeom>
          </p:spPr>
          <p:txBody>
            <a:bodyPr vert="horz" wrap="non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Lato" pitchFamily="34" charset="0"/>
                  <a:cs typeface="Arial" panose="020B0604020202020204" pitchFamily="34" charset="0"/>
                </a:rPr>
                <a:t>Lorem Ipsum has two main data statistical important.</a:t>
              </a:r>
            </a:p>
          </p:txBody>
        </p:sp>
      </p:grpSp>
      <p:sp>
        <p:nvSpPr>
          <p:cNvPr id="41" name="Freeform 7"/>
          <p:cNvSpPr>
            <a:spLocks noEditPoints="1"/>
          </p:cNvSpPr>
          <p:nvPr/>
        </p:nvSpPr>
        <p:spPr bwMode="auto">
          <a:xfrm>
            <a:off x="1137830" y="2590800"/>
            <a:ext cx="2329270" cy="2315190"/>
          </a:xfrm>
          <a:custGeom>
            <a:avLst/>
            <a:gdLst>
              <a:gd name="T0" fmla="*/ 806 w 806"/>
              <a:gd name="T1" fmla="*/ 401 h 806"/>
              <a:gd name="T2" fmla="*/ 733 w 806"/>
              <a:gd name="T3" fmla="*/ 336 h 806"/>
              <a:gd name="T4" fmla="*/ 776 w 806"/>
              <a:gd name="T5" fmla="*/ 248 h 806"/>
              <a:gd name="T6" fmla="*/ 684 w 806"/>
              <a:gd name="T7" fmla="*/ 217 h 806"/>
              <a:gd name="T8" fmla="*/ 687 w 806"/>
              <a:gd name="T9" fmla="*/ 116 h 806"/>
              <a:gd name="T10" fmla="*/ 590 w 806"/>
              <a:gd name="T11" fmla="*/ 122 h 806"/>
              <a:gd name="T12" fmla="*/ 558 w 806"/>
              <a:gd name="T13" fmla="*/ 30 h 806"/>
              <a:gd name="T14" fmla="*/ 470 w 806"/>
              <a:gd name="T15" fmla="*/ 73 h 806"/>
              <a:gd name="T16" fmla="*/ 401 w 806"/>
              <a:gd name="T17" fmla="*/ 0 h 806"/>
              <a:gd name="T18" fmla="*/ 337 w 806"/>
              <a:gd name="T19" fmla="*/ 73 h 806"/>
              <a:gd name="T20" fmla="*/ 249 w 806"/>
              <a:gd name="T21" fmla="*/ 30 h 806"/>
              <a:gd name="T22" fmla="*/ 217 w 806"/>
              <a:gd name="T23" fmla="*/ 122 h 806"/>
              <a:gd name="T24" fmla="*/ 116 w 806"/>
              <a:gd name="T25" fmla="*/ 120 h 806"/>
              <a:gd name="T26" fmla="*/ 123 w 806"/>
              <a:gd name="T27" fmla="*/ 216 h 806"/>
              <a:gd name="T28" fmla="*/ 31 w 806"/>
              <a:gd name="T29" fmla="*/ 248 h 806"/>
              <a:gd name="T30" fmla="*/ 73 w 806"/>
              <a:gd name="T31" fmla="*/ 336 h 806"/>
              <a:gd name="T32" fmla="*/ 0 w 806"/>
              <a:gd name="T33" fmla="*/ 405 h 806"/>
              <a:gd name="T34" fmla="*/ 73 w 806"/>
              <a:gd name="T35" fmla="*/ 469 h 806"/>
              <a:gd name="T36" fmla="*/ 30 w 806"/>
              <a:gd name="T37" fmla="*/ 557 h 806"/>
              <a:gd name="T38" fmla="*/ 122 w 806"/>
              <a:gd name="T39" fmla="*/ 589 h 806"/>
              <a:gd name="T40" fmla="*/ 120 w 806"/>
              <a:gd name="T41" fmla="*/ 690 h 806"/>
              <a:gd name="T42" fmla="*/ 217 w 806"/>
              <a:gd name="T43" fmla="*/ 684 h 806"/>
              <a:gd name="T44" fmla="*/ 249 w 806"/>
              <a:gd name="T45" fmla="*/ 775 h 806"/>
              <a:gd name="T46" fmla="*/ 336 w 806"/>
              <a:gd name="T47" fmla="*/ 733 h 806"/>
              <a:gd name="T48" fmla="*/ 406 w 806"/>
              <a:gd name="T49" fmla="*/ 806 h 806"/>
              <a:gd name="T50" fmla="*/ 470 w 806"/>
              <a:gd name="T51" fmla="*/ 733 h 806"/>
              <a:gd name="T52" fmla="*/ 558 w 806"/>
              <a:gd name="T53" fmla="*/ 776 h 806"/>
              <a:gd name="T54" fmla="*/ 589 w 806"/>
              <a:gd name="T55" fmla="*/ 684 h 806"/>
              <a:gd name="T56" fmla="*/ 690 w 806"/>
              <a:gd name="T57" fmla="*/ 686 h 806"/>
              <a:gd name="T58" fmla="*/ 684 w 806"/>
              <a:gd name="T59" fmla="*/ 589 h 806"/>
              <a:gd name="T60" fmla="*/ 776 w 806"/>
              <a:gd name="T61" fmla="*/ 557 h 806"/>
              <a:gd name="T62" fmla="*/ 733 w 806"/>
              <a:gd name="T63" fmla="*/ 470 h 806"/>
              <a:gd name="T64" fmla="*/ 170 w 806"/>
              <a:gd name="T65" fmla="*/ 517 h 806"/>
              <a:gd name="T66" fmla="*/ 636 w 806"/>
              <a:gd name="T67" fmla="*/ 289 h 806"/>
              <a:gd name="T68" fmla="*/ 170 w 806"/>
              <a:gd name="T69" fmla="*/ 517 h 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06" h="806">
                <a:moveTo>
                  <a:pt x="740" y="423"/>
                </a:moveTo>
                <a:cubicBezTo>
                  <a:pt x="806" y="401"/>
                  <a:pt x="806" y="401"/>
                  <a:pt x="806" y="401"/>
                </a:cubicBezTo>
                <a:cubicBezTo>
                  <a:pt x="803" y="349"/>
                  <a:pt x="803" y="349"/>
                  <a:pt x="803" y="349"/>
                </a:cubicBezTo>
                <a:cubicBezTo>
                  <a:pt x="733" y="336"/>
                  <a:pt x="733" y="336"/>
                  <a:pt x="733" y="336"/>
                </a:cubicBezTo>
                <a:cubicBezTo>
                  <a:pt x="731" y="322"/>
                  <a:pt x="727" y="309"/>
                  <a:pt x="722" y="295"/>
                </a:cubicBezTo>
                <a:cubicBezTo>
                  <a:pt x="776" y="248"/>
                  <a:pt x="776" y="248"/>
                  <a:pt x="776" y="248"/>
                </a:cubicBezTo>
                <a:cubicBezTo>
                  <a:pt x="754" y="202"/>
                  <a:pt x="754" y="202"/>
                  <a:pt x="754" y="202"/>
                </a:cubicBezTo>
                <a:cubicBezTo>
                  <a:pt x="684" y="217"/>
                  <a:pt x="684" y="217"/>
                  <a:pt x="684" y="217"/>
                </a:cubicBezTo>
                <a:cubicBezTo>
                  <a:pt x="675" y="204"/>
                  <a:pt x="666" y="191"/>
                  <a:pt x="655" y="179"/>
                </a:cubicBezTo>
                <a:cubicBezTo>
                  <a:pt x="687" y="116"/>
                  <a:pt x="687" y="116"/>
                  <a:pt x="687" y="116"/>
                </a:cubicBezTo>
                <a:cubicBezTo>
                  <a:pt x="648" y="82"/>
                  <a:pt x="648" y="82"/>
                  <a:pt x="648" y="82"/>
                </a:cubicBezTo>
                <a:cubicBezTo>
                  <a:pt x="590" y="122"/>
                  <a:pt x="590" y="122"/>
                  <a:pt x="590" y="122"/>
                </a:cubicBezTo>
                <a:cubicBezTo>
                  <a:pt x="578" y="114"/>
                  <a:pt x="565" y="107"/>
                  <a:pt x="552" y="101"/>
                </a:cubicBezTo>
                <a:cubicBezTo>
                  <a:pt x="558" y="30"/>
                  <a:pt x="558" y="30"/>
                  <a:pt x="558" y="30"/>
                </a:cubicBezTo>
                <a:cubicBezTo>
                  <a:pt x="509" y="14"/>
                  <a:pt x="509" y="14"/>
                  <a:pt x="509" y="14"/>
                </a:cubicBezTo>
                <a:cubicBezTo>
                  <a:pt x="470" y="73"/>
                  <a:pt x="470" y="73"/>
                  <a:pt x="470" y="73"/>
                </a:cubicBezTo>
                <a:cubicBezTo>
                  <a:pt x="455" y="70"/>
                  <a:pt x="439" y="68"/>
                  <a:pt x="423" y="67"/>
                </a:cubicBezTo>
                <a:cubicBezTo>
                  <a:pt x="401" y="0"/>
                  <a:pt x="401" y="0"/>
                  <a:pt x="401" y="0"/>
                </a:cubicBezTo>
                <a:cubicBezTo>
                  <a:pt x="350" y="3"/>
                  <a:pt x="350" y="3"/>
                  <a:pt x="350" y="3"/>
                </a:cubicBezTo>
                <a:cubicBezTo>
                  <a:pt x="337" y="73"/>
                  <a:pt x="337" y="73"/>
                  <a:pt x="337" y="73"/>
                </a:cubicBezTo>
                <a:cubicBezTo>
                  <a:pt x="323" y="75"/>
                  <a:pt x="309" y="79"/>
                  <a:pt x="295" y="84"/>
                </a:cubicBezTo>
                <a:cubicBezTo>
                  <a:pt x="249" y="30"/>
                  <a:pt x="249" y="30"/>
                  <a:pt x="249" y="30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217" y="122"/>
                  <a:pt x="217" y="122"/>
                  <a:pt x="217" y="122"/>
                </a:cubicBezTo>
                <a:cubicBezTo>
                  <a:pt x="204" y="131"/>
                  <a:pt x="191" y="140"/>
                  <a:pt x="179" y="151"/>
                </a:cubicBezTo>
                <a:cubicBezTo>
                  <a:pt x="116" y="120"/>
                  <a:pt x="116" y="120"/>
                  <a:pt x="116" y="120"/>
                </a:cubicBezTo>
                <a:cubicBezTo>
                  <a:pt x="83" y="158"/>
                  <a:pt x="83" y="158"/>
                  <a:pt x="83" y="158"/>
                </a:cubicBezTo>
                <a:cubicBezTo>
                  <a:pt x="123" y="216"/>
                  <a:pt x="123" y="216"/>
                  <a:pt x="123" y="216"/>
                </a:cubicBezTo>
                <a:cubicBezTo>
                  <a:pt x="115" y="228"/>
                  <a:pt x="107" y="241"/>
                  <a:pt x="101" y="254"/>
                </a:cubicBezTo>
                <a:cubicBezTo>
                  <a:pt x="31" y="248"/>
                  <a:pt x="31" y="248"/>
                  <a:pt x="31" y="248"/>
                </a:cubicBezTo>
                <a:cubicBezTo>
                  <a:pt x="14" y="297"/>
                  <a:pt x="14" y="297"/>
                  <a:pt x="14" y="297"/>
                </a:cubicBezTo>
                <a:cubicBezTo>
                  <a:pt x="73" y="336"/>
                  <a:pt x="73" y="336"/>
                  <a:pt x="73" y="336"/>
                </a:cubicBezTo>
                <a:cubicBezTo>
                  <a:pt x="70" y="351"/>
                  <a:pt x="68" y="367"/>
                  <a:pt x="67" y="383"/>
                </a:cubicBezTo>
                <a:cubicBezTo>
                  <a:pt x="0" y="405"/>
                  <a:pt x="0" y="405"/>
                  <a:pt x="0" y="405"/>
                </a:cubicBezTo>
                <a:cubicBezTo>
                  <a:pt x="4" y="456"/>
                  <a:pt x="4" y="456"/>
                  <a:pt x="4" y="456"/>
                </a:cubicBezTo>
                <a:cubicBezTo>
                  <a:pt x="73" y="469"/>
                  <a:pt x="73" y="469"/>
                  <a:pt x="73" y="469"/>
                </a:cubicBezTo>
                <a:cubicBezTo>
                  <a:pt x="76" y="483"/>
                  <a:pt x="79" y="497"/>
                  <a:pt x="84" y="511"/>
                </a:cubicBezTo>
                <a:cubicBezTo>
                  <a:pt x="30" y="557"/>
                  <a:pt x="30" y="557"/>
                  <a:pt x="30" y="557"/>
                </a:cubicBezTo>
                <a:cubicBezTo>
                  <a:pt x="52" y="603"/>
                  <a:pt x="52" y="603"/>
                  <a:pt x="52" y="603"/>
                </a:cubicBezTo>
                <a:cubicBezTo>
                  <a:pt x="122" y="589"/>
                  <a:pt x="122" y="589"/>
                  <a:pt x="122" y="589"/>
                </a:cubicBezTo>
                <a:cubicBezTo>
                  <a:pt x="131" y="602"/>
                  <a:pt x="141" y="615"/>
                  <a:pt x="151" y="627"/>
                </a:cubicBezTo>
                <a:cubicBezTo>
                  <a:pt x="120" y="690"/>
                  <a:pt x="120" y="690"/>
                  <a:pt x="120" y="690"/>
                </a:cubicBezTo>
                <a:cubicBezTo>
                  <a:pt x="158" y="723"/>
                  <a:pt x="158" y="723"/>
                  <a:pt x="158" y="723"/>
                </a:cubicBezTo>
                <a:cubicBezTo>
                  <a:pt x="217" y="684"/>
                  <a:pt x="217" y="684"/>
                  <a:pt x="217" y="684"/>
                </a:cubicBezTo>
                <a:cubicBezTo>
                  <a:pt x="229" y="692"/>
                  <a:pt x="241" y="699"/>
                  <a:pt x="254" y="705"/>
                </a:cubicBezTo>
                <a:cubicBezTo>
                  <a:pt x="249" y="775"/>
                  <a:pt x="249" y="775"/>
                  <a:pt x="249" y="775"/>
                </a:cubicBezTo>
                <a:cubicBezTo>
                  <a:pt x="297" y="792"/>
                  <a:pt x="297" y="792"/>
                  <a:pt x="297" y="792"/>
                </a:cubicBezTo>
                <a:cubicBezTo>
                  <a:pt x="336" y="733"/>
                  <a:pt x="336" y="733"/>
                  <a:pt x="336" y="733"/>
                </a:cubicBezTo>
                <a:cubicBezTo>
                  <a:pt x="352" y="736"/>
                  <a:pt x="367" y="738"/>
                  <a:pt x="383" y="739"/>
                </a:cubicBezTo>
                <a:cubicBezTo>
                  <a:pt x="406" y="806"/>
                  <a:pt x="406" y="806"/>
                  <a:pt x="406" y="806"/>
                </a:cubicBezTo>
                <a:cubicBezTo>
                  <a:pt x="457" y="803"/>
                  <a:pt x="457" y="803"/>
                  <a:pt x="457" y="803"/>
                </a:cubicBezTo>
                <a:cubicBezTo>
                  <a:pt x="470" y="733"/>
                  <a:pt x="470" y="733"/>
                  <a:pt x="470" y="733"/>
                </a:cubicBezTo>
                <a:cubicBezTo>
                  <a:pt x="484" y="730"/>
                  <a:pt x="498" y="727"/>
                  <a:pt x="511" y="722"/>
                </a:cubicBezTo>
                <a:cubicBezTo>
                  <a:pt x="558" y="776"/>
                  <a:pt x="558" y="776"/>
                  <a:pt x="558" y="776"/>
                </a:cubicBezTo>
                <a:cubicBezTo>
                  <a:pt x="604" y="754"/>
                  <a:pt x="604" y="754"/>
                  <a:pt x="604" y="754"/>
                </a:cubicBezTo>
                <a:cubicBezTo>
                  <a:pt x="589" y="684"/>
                  <a:pt x="589" y="684"/>
                  <a:pt x="589" y="684"/>
                </a:cubicBezTo>
                <a:cubicBezTo>
                  <a:pt x="603" y="675"/>
                  <a:pt x="615" y="665"/>
                  <a:pt x="627" y="655"/>
                </a:cubicBezTo>
                <a:cubicBezTo>
                  <a:pt x="690" y="686"/>
                  <a:pt x="690" y="686"/>
                  <a:pt x="690" y="686"/>
                </a:cubicBezTo>
                <a:cubicBezTo>
                  <a:pt x="724" y="648"/>
                  <a:pt x="724" y="648"/>
                  <a:pt x="724" y="648"/>
                </a:cubicBezTo>
                <a:cubicBezTo>
                  <a:pt x="684" y="589"/>
                  <a:pt x="684" y="589"/>
                  <a:pt x="684" y="589"/>
                </a:cubicBezTo>
                <a:cubicBezTo>
                  <a:pt x="692" y="577"/>
                  <a:pt x="699" y="565"/>
                  <a:pt x="705" y="552"/>
                </a:cubicBezTo>
                <a:cubicBezTo>
                  <a:pt x="776" y="557"/>
                  <a:pt x="776" y="557"/>
                  <a:pt x="776" y="557"/>
                </a:cubicBezTo>
                <a:cubicBezTo>
                  <a:pt x="792" y="509"/>
                  <a:pt x="792" y="509"/>
                  <a:pt x="792" y="509"/>
                </a:cubicBezTo>
                <a:cubicBezTo>
                  <a:pt x="733" y="470"/>
                  <a:pt x="733" y="470"/>
                  <a:pt x="733" y="470"/>
                </a:cubicBezTo>
                <a:cubicBezTo>
                  <a:pt x="736" y="455"/>
                  <a:pt x="739" y="439"/>
                  <a:pt x="740" y="423"/>
                </a:cubicBezTo>
                <a:close/>
                <a:moveTo>
                  <a:pt x="170" y="517"/>
                </a:moveTo>
                <a:cubicBezTo>
                  <a:pt x="107" y="388"/>
                  <a:pt x="161" y="233"/>
                  <a:pt x="289" y="170"/>
                </a:cubicBezTo>
                <a:cubicBezTo>
                  <a:pt x="418" y="107"/>
                  <a:pt x="573" y="160"/>
                  <a:pt x="636" y="289"/>
                </a:cubicBezTo>
                <a:cubicBezTo>
                  <a:pt x="699" y="417"/>
                  <a:pt x="646" y="573"/>
                  <a:pt x="517" y="636"/>
                </a:cubicBezTo>
                <a:cubicBezTo>
                  <a:pt x="389" y="699"/>
                  <a:pt x="233" y="646"/>
                  <a:pt x="170" y="51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sp>
        <p:nvSpPr>
          <p:cNvPr id="42" name="TextBox 41"/>
          <p:cNvSpPr txBox="1"/>
          <p:nvPr/>
        </p:nvSpPr>
        <p:spPr bwMode="auto">
          <a:xfrm>
            <a:off x="1655290" y="3262210"/>
            <a:ext cx="131298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217">
              <a:defRPr/>
            </a:pPr>
            <a:r>
              <a:rPr lang="id-ID" sz="1600" b="1" dirty="0">
                <a:solidFill>
                  <a:srgbClr val="0070C0"/>
                </a:solidFill>
                <a:latin typeface="Arial Black" panose="020B0A04020102020204" pitchFamily="34" charset="0"/>
                <a:ea typeface="Lato" pitchFamily="34" charset="0"/>
                <a:cs typeface="Lato" pitchFamily="34" charset="0"/>
              </a:rPr>
              <a:t>Data </a:t>
            </a:r>
            <a:r>
              <a:rPr lang="en-US" sz="1600" b="1" dirty="0">
                <a:solidFill>
                  <a:srgbClr val="0070C0"/>
                </a:solidFill>
                <a:latin typeface="Arial Black" panose="020B0A04020102020204" pitchFamily="34" charset="0"/>
                <a:ea typeface="Lato" pitchFamily="34" charset="0"/>
                <a:cs typeface="Lato" pitchFamily="34" charset="0"/>
              </a:rPr>
              <a:t>Here</a:t>
            </a:r>
            <a:endParaRPr lang="id-ID" sz="1600" b="1" dirty="0">
              <a:solidFill>
                <a:srgbClr val="0070C0"/>
              </a:solidFill>
              <a:latin typeface="Arial Black" panose="020B0A04020102020204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37824" y="3490810"/>
            <a:ext cx="1323332" cy="84944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Lorem Ipsum has two main data statistical important.</a:t>
            </a:r>
          </a:p>
        </p:txBody>
      </p:sp>
      <p:cxnSp>
        <p:nvCxnSpPr>
          <p:cNvPr id="59" name="ตัวเชื่อมต่อตรง 237"/>
          <p:cNvCxnSpPr/>
          <p:nvPr/>
        </p:nvCxnSpPr>
        <p:spPr>
          <a:xfrm rot="16200000" flipH="1">
            <a:off x="1476461" y="1917058"/>
            <a:ext cx="723900" cy="589426"/>
          </a:xfrm>
          <a:prstGeom prst="bentConnector3">
            <a:avLst>
              <a:gd name="adj1" fmla="val 50000"/>
            </a:avLst>
          </a:prstGeom>
          <a:ln w="44450">
            <a:solidFill>
              <a:schemeClr val="bg1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 bwMode="auto">
          <a:xfrm>
            <a:off x="1645244" y="1418078"/>
            <a:ext cx="163378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217">
              <a:defRPr/>
            </a:pPr>
            <a:r>
              <a:rPr lang="en-US" b="1" dirty="0">
                <a:solidFill>
                  <a:srgbClr val="0070C0"/>
                </a:solidFill>
                <a:latin typeface="Arial Black" panose="020B0A04020102020204" pitchFamily="34" charset="0"/>
                <a:ea typeface="Lato" pitchFamily="34" charset="0"/>
                <a:cs typeface="Lato" pitchFamily="34" charset="0"/>
              </a:rPr>
              <a:t>Description</a:t>
            </a:r>
            <a:endParaRPr lang="id-ID" b="1" dirty="0">
              <a:solidFill>
                <a:srgbClr val="0070C0"/>
              </a:solidFill>
              <a:latin typeface="Arial Black" panose="020B0A04020102020204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638300" y="1650741"/>
            <a:ext cx="2476024" cy="54166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Lorem Ipsum has two main data statistical important.</a:t>
            </a:r>
          </a:p>
        </p:txBody>
      </p:sp>
      <p:sp>
        <p:nvSpPr>
          <p:cNvPr id="63" name="Freeform 7"/>
          <p:cNvSpPr>
            <a:spLocks noEditPoints="1"/>
          </p:cNvSpPr>
          <p:nvPr/>
        </p:nvSpPr>
        <p:spPr bwMode="auto">
          <a:xfrm>
            <a:off x="3614330" y="2590800"/>
            <a:ext cx="2329270" cy="2315190"/>
          </a:xfrm>
          <a:custGeom>
            <a:avLst/>
            <a:gdLst>
              <a:gd name="T0" fmla="*/ 806 w 806"/>
              <a:gd name="T1" fmla="*/ 401 h 806"/>
              <a:gd name="T2" fmla="*/ 733 w 806"/>
              <a:gd name="T3" fmla="*/ 336 h 806"/>
              <a:gd name="T4" fmla="*/ 776 w 806"/>
              <a:gd name="T5" fmla="*/ 248 h 806"/>
              <a:gd name="T6" fmla="*/ 684 w 806"/>
              <a:gd name="T7" fmla="*/ 217 h 806"/>
              <a:gd name="T8" fmla="*/ 687 w 806"/>
              <a:gd name="T9" fmla="*/ 116 h 806"/>
              <a:gd name="T10" fmla="*/ 590 w 806"/>
              <a:gd name="T11" fmla="*/ 122 h 806"/>
              <a:gd name="T12" fmla="*/ 558 w 806"/>
              <a:gd name="T13" fmla="*/ 30 h 806"/>
              <a:gd name="T14" fmla="*/ 470 w 806"/>
              <a:gd name="T15" fmla="*/ 73 h 806"/>
              <a:gd name="T16" fmla="*/ 401 w 806"/>
              <a:gd name="T17" fmla="*/ 0 h 806"/>
              <a:gd name="T18" fmla="*/ 337 w 806"/>
              <a:gd name="T19" fmla="*/ 73 h 806"/>
              <a:gd name="T20" fmla="*/ 249 w 806"/>
              <a:gd name="T21" fmla="*/ 30 h 806"/>
              <a:gd name="T22" fmla="*/ 217 w 806"/>
              <a:gd name="T23" fmla="*/ 122 h 806"/>
              <a:gd name="T24" fmla="*/ 116 w 806"/>
              <a:gd name="T25" fmla="*/ 120 h 806"/>
              <a:gd name="T26" fmla="*/ 123 w 806"/>
              <a:gd name="T27" fmla="*/ 216 h 806"/>
              <a:gd name="T28" fmla="*/ 31 w 806"/>
              <a:gd name="T29" fmla="*/ 248 h 806"/>
              <a:gd name="T30" fmla="*/ 73 w 806"/>
              <a:gd name="T31" fmla="*/ 336 h 806"/>
              <a:gd name="T32" fmla="*/ 0 w 806"/>
              <a:gd name="T33" fmla="*/ 405 h 806"/>
              <a:gd name="T34" fmla="*/ 73 w 806"/>
              <a:gd name="T35" fmla="*/ 469 h 806"/>
              <a:gd name="T36" fmla="*/ 30 w 806"/>
              <a:gd name="T37" fmla="*/ 557 h 806"/>
              <a:gd name="T38" fmla="*/ 122 w 806"/>
              <a:gd name="T39" fmla="*/ 589 h 806"/>
              <a:gd name="T40" fmla="*/ 120 w 806"/>
              <a:gd name="T41" fmla="*/ 690 h 806"/>
              <a:gd name="T42" fmla="*/ 217 w 806"/>
              <a:gd name="T43" fmla="*/ 684 h 806"/>
              <a:gd name="T44" fmla="*/ 249 w 806"/>
              <a:gd name="T45" fmla="*/ 775 h 806"/>
              <a:gd name="T46" fmla="*/ 336 w 806"/>
              <a:gd name="T47" fmla="*/ 733 h 806"/>
              <a:gd name="T48" fmla="*/ 406 w 806"/>
              <a:gd name="T49" fmla="*/ 806 h 806"/>
              <a:gd name="T50" fmla="*/ 470 w 806"/>
              <a:gd name="T51" fmla="*/ 733 h 806"/>
              <a:gd name="T52" fmla="*/ 558 w 806"/>
              <a:gd name="T53" fmla="*/ 776 h 806"/>
              <a:gd name="T54" fmla="*/ 589 w 806"/>
              <a:gd name="T55" fmla="*/ 684 h 806"/>
              <a:gd name="T56" fmla="*/ 690 w 806"/>
              <a:gd name="T57" fmla="*/ 686 h 806"/>
              <a:gd name="T58" fmla="*/ 684 w 806"/>
              <a:gd name="T59" fmla="*/ 589 h 806"/>
              <a:gd name="T60" fmla="*/ 776 w 806"/>
              <a:gd name="T61" fmla="*/ 557 h 806"/>
              <a:gd name="T62" fmla="*/ 733 w 806"/>
              <a:gd name="T63" fmla="*/ 470 h 806"/>
              <a:gd name="T64" fmla="*/ 170 w 806"/>
              <a:gd name="T65" fmla="*/ 517 h 806"/>
              <a:gd name="T66" fmla="*/ 636 w 806"/>
              <a:gd name="T67" fmla="*/ 289 h 806"/>
              <a:gd name="T68" fmla="*/ 170 w 806"/>
              <a:gd name="T69" fmla="*/ 517 h 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06" h="806">
                <a:moveTo>
                  <a:pt x="740" y="423"/>
                </a:moveTo>
                <a:cubicBezTo>
                  <a:pt x="806" y="401"/>
                  <a:pt x="806" y="401"/>
                  <a:pt x="806" y="401"/>
                </a:cubicBezTo>
                <a:cubicBezTo>
                  <a:pt x="803" y="349"/>
                  <a:pt x="803" y="349"/>
                  <a:pt x="803" y="349"/>
                </a:cubicBezTo>
                <a:cubicBezTo>
                  <a:pt x="733" y="336"/>
                  <a:pt x="733" y="336"/>
                  <a:pt x="733" y="336"/>
                </a:cubicBezTo>
                <a:cubicBezTo>
                  <a:pt x="731" y="322"/>
                  <a:pt x="727" y="309"/>
                  <a:pt x="722" y="295"/>
                </a:cubicBezTo>
                <a:cubicBezTo>
                  <a:pt x="776" y="248"/>
                  <a:pt x="776" y="248"/>
                  <a:pt x="776" y="248"/>
                </a:cubicBezTo>
                <a:cubicBezTo>
                  <a:pt x="754" y="202"/>
                  <a:pt x="754" y="202"/>
                  <a:pt x="754" y="202"/>
                </a:cubicBezTo>
                <a:cubicBezTo>
                  <a:pt x="684" y="217"/>
                  <a:pt x="684" y="217"/>
                  <a:pt x="684" y="217"/>
                </a:cubicBezTo>
                <a:cubicBezTo>
                  <a:pt x="675" y="204"/>
                  <a:pt x="666" y="191"/>
                  <a:pt x="655" y="179"/>
                </a:cubicBezTo>
                <a:cubicBezTo>
                  <a:pt x="687" y="116"/>
                  <a:pt x="687" y="116"/>
                  <a:pt x="687" y="116"/>
                </a:cubicBezTo>
                <a:cubicBezTo>
                  <a:pt x="648" y="82"/>
                  <a:pt x="648" y="82"/>
                  <a:pt x="648" y="82"/>
                </a:cubicBezTo>
                <a:cubicBezTo>
                  <a:pt x="590" y="122"/>
                  <a:pt x="590" y="122"/>
                  <a:pt x="590" y="122"/>
                </a:cubicBezTo>
                <a:cubicBezTo>
                  <a:pt x="578" y="114"/>
                  <a:pt x="565" y="107"/>
                  <a:pt x="552" y="101"/>
                </a:cubicBezTo>
                <a:cubicBezTo>
                  <a:pt x="558" y="30"/>
                  <a:pt x="558" y="30"/>
                  <a:pt x="558" y="30"/>
                </a:cubicBezTo>
                <a:cubicBezTo>
                  <a:pt x="509" y="14"/>
                  <a:pt x="509" y="14"/>
                  <a:pt x="509" y="14"/>
                </a:cubicBezTo>
                <a:cubicBezTo>
                  <a:pt x="470" y="73"/>
                  <a:pt x="470" y="73"/>
                  <a:pt x="470" y="73"/>
                </a:cubicBezTo>
                <a:cubicBezTo>
                  <a:pt x="455" y="70"/>
                  <a:pt x="439" y="68"/>
                  <a:pt x="423" y="67"/>
                </a:cubicBezTo>
                <a:cubicBezTo>
                  <a:pt x="401" y="0"/>
                  <a:pt x="401" y="0"/>
                  <a:pt x="401" y="0"/>
                </a:cubicBezTo>
                <a:cubicBezTo>
                  <a:pt x="350" y="3"/>
                  <a:pt x="350" y="3"/>
                  <a:pt x="350" y="3"/>
                </a:cubicBezTo>
                <a:cubicBezTo>
                  <a:pt x="337" y="73"/>
                  <a:pt x="337" y="73"/>
                  <a:pt x="337" y="73"/>
                </a:cubicBezTo>
                <a:cubicBezTo>
                  <a:pt x="323" y="75"/>
                  <a:pt x="309" y="79"/>
                  <a:pt x="295" y="84"/>
                </a:cubicBezTo>
                <a:cubicBezTo>
                  <a:pt x="249" y="30"/>
                  <a:pt x="249" y="30"/>
                  <a:pt x="249" y="30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217" y="122"/>
                  <a:pt x="217" y="122"/>
                  <a:pt x="217" y="122"/>
                </a:cubicBezTo>
                <a:cubicBezTo>
                  <a:pt x="204" y="131"/>
                  <a:pt x="191" y="140"/>
                  <a:pt x="179" y="151"/>
                </a:cubicBezTo>
                <a:cubicBezTo>
                  <a:pt x="116" y="120"/>
                  <a:pt x="116" y="120"/>
                  <a:pt x="116" y="120"/>
                </a:cubicBezTo>
                <a:cubicBezTo>
                  <a:pt x="83" y="158"/>
                  <a:pt x="83" y="158"/>
                  <a:pt x="83" y="158"/>
                </a:cubicBezTo>
                <a:cubicBezTo>
                  <a:pt x="123" y="216"/>
                  <a:pt x="123" y="216"/>
                  <a:pt x="123" y="216"/>
                </a:cubicBezTo>
                <a:cubicBezTo>
                  <a:pt x="115" y="228"/>
                  <a:pt x="107" y="241"/>
                  <a:pt x="101" y="254"/>
                </a:cubicBezTo>
                <a:cubicBezTo>
                  <a:pt x="31" y="248"/>
                  <a:pt x="31" y="248"/>
                  <a:pt x="31" y="248"/>
                </a:cubicBezTo>
                <a:cubicBezTo>
                  <a:pt x="14" y="297"/>
                  <a:pt x="14" y="297"/>
                  <a:pt x="14" y="297"/>
                </a:cubicBezTo>
                <a:cubicBezTo>
                  <a:pt x="73" y="336"/>
                  <a:pt x="73" y="336"/>
                  <a:pt x="73" y="336"/>
                </a:cubicBezTo>
                <a:cubicBezTo>
                  <a:pt x="70" y="351"/>
                  <a:pt x="68" y="367"/>
                  <a:pt x="67" y="383"/>
                </a:cubicBezTo>
                <a:cubicBezTo>
                  <a:pt x="0" y="405"/>
                  <a:pt x="0" y="405"/>
                  <a:pt x="0" y="405"/>
                </a:cubicBezTo>
                <a:cubicBezTo>
                  <a:pt x="4" y="456"/>
                  <a:pt x="4" y="456"/>
                  <a:pt x="4" y="456"/>
                </a:cubicBezTo>
                <a:cubicBezTo>
                  <a:pt x="73" y="469"/>
                  <a:pt x="73" y="469"/>
                  <a:pt x="73" y="469"/>
                </a:cubicBezTo>
                <a:cubicBezTo>
                  <a:pt x="76" y="483"/>
                  <a:pt x="79" y="497"/>
                  <a:pt x="84" y="511"/>
                </a:cubicBezTo>
                <a:cubicBezTo>
                  <a:pt x="30" y="557"/>
                  <a:pt x="30" y="557"/>
                  <a:pt x="30" y="557"/>
                </a:cubicBezTo>
                <a:cubicBezTo>
                  <a:pt x="52" y="603"/>
                  <a:pt x="52" y="603"/>
                  <a:pt x="52" y="603"/>
                </a:cubicBezTo>
                <a:cubicBezTo>
                  <a:pt x="122" y="589"/>
                  <a:pt x="122" y="589"/>
                  <a:pt x="122" y="589"/>
                </a:cubicBezTo>
                <a:cubicBezTo>
                  <a:pt x="131" y="602"/>
                  <a:pt x="141" y="615"/>
                  <a:pt x="151" y="627"/>
                </a:cubicBezTo>
                <a:cubicBezTo>
                  <a:pt x="120" y="690"/>
                  <a:pt x="120" y="690"/>
                  <a:pt x="120" y="690"/>
                </a:cubicBezTo>
                <a:cubicBezTo>
                  <a:pt x="158" y="723"/>
                  <a:pt x="158" y="723"/>
                  <a:pt x="158" y="723"/>
                </a:cubicBezTo>
                <a:cubicBezTo>
                  <a:pt x="217" y="684"/>
                  <a:pt x="217" y="684"/>
                  <a:pt x="217" y="684"/>
                </a:cubicBezTo>
                <a:cubicBezTo>
                  <a:pt x="229" y="692"/>
                  <a:pt x="241" y="699"/>
                  <a:pt x="254" y="705"/>
                </a:cubicBezTo>
                <a:cubicBezTo>
                  <a:pt x="249" y="775"/>
                  <a:pt x="249" y="775"/>
                  <a:pt x="249" y="775"/>
                </a:cubicBezTo>
                <a:cubicBezTo>
                  <a:pt x="297" y="792"/>
                  <a:pt x="297" y="792"/>
                  <a:pt x="297" y="792"/>
                </a:cubicBezTo>
                <a:cubicBezTo>
                  <a:pt x="336" y="733"/>
                  <a:pt x="336" y="733"/>
                  <a:pt x="336" y="733"/>
                </a:cubicBezTo>
                <a:cubicBezTo>
                  <a:pt x="352" y="736"/>
                  <a:pt x="367" y="738"/>
                  <a:pt x="383" y="739"/>
                </a:cubicBezTo>
                <a:cubicBezTo>
                  <a:pt x="406" y="806"/>
                  <a:pt x="406" y="806"/>
                  <a:pt x="406" y="806"/>
                </a:cubicBezTo>
                <a:cubicBezTo>
                  <a:pt x="457" y="803"/>
                  <a:pt x="457" y="803"/>
                  <a:pt x="457" y="803"/>
                </a:cubicBezTo>
                <a:cubicBezTo>
                  <a:pt x="470" y="733"/>
                  <a:pt x="470" y="733"/>
                  <a:pt x="470" y="733"/>
                </a:cubicBezTo>
                <a:cubicBezTo>
                  <a:pt x="484" y="730"/>
                  <a:pt x="498" y="727"/>
                  <a:pt x="511" y="722"/>
                </a:cubicBezTo>
                <a:cubicBezTo>
                  <a:pt x="558" y="776"/>
                  <a:pt x="558" y="776"/>
                  <a:pt x="558" y="776"/>
                </a:cubicBezTo>
                <a:cubicBezTo>
                  <a:pt x="604" y="754"/>
                  <a:pt x="604" y="754"/>
                  <a:pt x="604" y="754"/>
                </a:cubicBezTo>
                <a:cubicBezTo>
                  <a:pt x="589" y="684"/>
                  <a:pt x="589" y="684"/>
                  <a:pt x="589" y="684"/>
                </a:cubicBezTo>
                <a:cubicBezTo>
                  <a:pt x="603" y="675"/>
                  <a:pt x="615" y="665"/>
                  <a:pt x="627" y="655"/>
                </a:cubicBezTo>
                <a:cubicBezTo>
                  <a:pt x="690" y="686"/>
                  <a:pt x="690" y="686"/>
                  <a:pt x="690" y="686"/>
                </a:cubicBezTo>
                <a:cubicBezTo>
                  <a:pt x="724" y="648"/>
                  <a:pt x="724" y="648"/>
                  <a:pt x="724" y="648"/>
                </a:cubicBezTo>
                <a:cubicBezTo>
                  <a:pt x="684" y="589"/>
                  <a:pt x="684" y="589"/>
                  <a:pt x="684" y="589"/>
                </a:cubicBezTo>
                <a:cubicBezTo>
                  <a:pt x="692" y="577"/>
                  <a:pt x="699" y="565"/>
                  <a:pt x="705" y="552"/>
                </a:cubicBezTo>
                <a:cubicBezTo>
                  <a:pt x="776" y="557"/>
                  <a:pt x="776" y="557"/>
                  <a:pt x="776" y="557"/>
                </a:cubicBezTo>
                <a:cubicBezTo>
                  <a:pt x="792" y="509"/>
                  <a:pt x="792" y="509"/>
                  <a:pt x="792" y="509"/>
                </a:cubicBezTo>
                <a:cubicBezTo>
                  <a:pt x="733" y="470"/>
                  <a:pt x="733" y="470"/>
                  <a:pt x="733" y="470"/>
                </a:cubicBezTo>
                <a:cubicBezTo>
                  <a:pt x="736" y="455"/>
                  <a:pt x="739" y="439"/>
                  <a:pt x="740" y="423"/>
                </a:cubicBezTo>
                <a:close/>
                <a:moveTo>
                  <a:pt x="170" y="517"/>
                </a:moveTo>
                <a:cubicBezTo>
                  <a:pt x="107" y="388"/>
                  <a:pt x="161" y="233"/>
                  <a:pt x="289" y="170"/>
                </a:cubicBezTo>
                <a:cubicBezTo>
                  <a:pt x="418" y="107"/>
                  <a:pt x="573" y="160"/>
                  <a:pt x="636" y="289"/>
                </a:cubicBezTo>
                <a:cubicBezTo>
                  <a:pt x="699" y="417"/>
                  <a:pt x="646" y="573"/>
                  <a:pt x="517" y="636"/>
                </a:cubicBezTo>
                <a:cubicBezTo>
                  <a:pt x="389" y="699"/>
                  <a:pt x="233" y="646"/>
                  <a:pt x="170" y="517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sp>
        <p:nvSpPr>
          <p:cNvPr id="64" name="TextBox 63"/>
          <p:cNvSpPr txBox="1"/>
          <p:nvPr/>
        </p:nvSpPr>
        <p:spPr bwMode="auto">
          <a:xfrm>
            <a:off x="4131790" y="3262210"/>
            <a:ext cx="131298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217">
              <a:defRPr/>
            </a:pPr>
            <a:r>
              <a:rPr lang="id-ID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ea typeface="Lato" pitchFamily="34" charset="0"/>
                <a:cs typeface="Lato" pitchFamily="34" charset="0"/>
              </a:rPr>
              <a:t>Data 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ea typeface="Lato" pitchFamily="34" charset="0"/>
                <a:cs typeface="Lato" pitchFamily="34" charset="0"/>
              </a:rPr>
              <a:t>Here</a:t>
            </a:r>
            <a:endParaRPr lang="id-ID" sz="16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114324" y="3490810"/>
            <a:ext cx="1323332" cy="84944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Lorem Ipsum has two main data statistical important.</a:t>
            </a:r>
          </a:p>
        </p:txBody>
      </p:sp>
      <p:cxnSp>
        <p:nvCxnSpPr>
          <p:cNvPr id="66" name="ตัวเชื่อมต่อตรง 237"/>
          <p:cNvCxnSpPr/>
          <p:nvPr/>
        </p:nvCxnSpPr>
        <p:spPr>
          <a:xfrm rot="5400000" flipH="1" flipV="1">
            <a:off x="3893235" y="4945966"/>
            <a:ext cx="990600" cy="928470"/>
          </a:xfrm>
          <a:prstGeom prst="bentConnector3">
            <a:avLst>
              <a:gd name="adj1" fmla="val 50000"/>
            </a:avLst>
          </a:prstGeom>
          <a:ln w="44450">
            <a:solidFill>
              <a:schemeClr val="bg1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 bwMode="auto">
          <a:xfrm>
            <a:off x="3953274" y="5407256"/>
            <a:ext cx="163378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217"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ea typeface="Lato" pitchFamily="34" charset="0"/>
                <a:cs typeface="Lato" pitchFamily="34" charset="0"/>
              </a:rPr>
              <a:t>Description</a:t>
            </a:r>
            <a:endParaRPr lang="id-ID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960399" y="5653987"/>
            <a:ext cx="2476024" cy="54166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Lorem Ipsum has two main data statistical important.</a:t>
            </a:r>
          </a:p>
        </p:txBody>
      </p:sp>
      <p:sp>
        <p:nvSpPr>
          <p:cNvPr id="74" name="Freeform 7"/>
          <p:cNvSpPr>
            <a:spLocks noEditPoints="1"/>
          </p:cNvSpPr>
          <p:nvPr/>
        </p:nvSpPr>
        <p:spPr bwMode="auto">
          <a:xfrm>
            <a:off x="5981700" y="2552700"/>
            <a:ext cx="2329270" cy="2315190"/>
          </a:xfrm>
          <a:custGeom>
            <a:avLst/>
            <a:gdLst>
              <a:gd name="T0" fmla="*/ 806 w 806"/>
              <a:gd name="T1" fmla="*/ 401 h 806"/>
              <a:gd name="T2" fmla="*/ 733 w 806"/>
              <a:gd name="T3" fmla="*/ 336 h 806"/>
              <a:gd name="T4" fmla="*/ 776 w 806"/>
              <a:gd name="T5" fmla="*/ 248 h 806"/>
              <a:gd name="T6" fmla="*/ 684 w 806"/>
              <a:gd name="T7" fmla="*/ 217 h 806"/>
              <a:gd name="T8" fmla="*/ 687 w 806"/>
              <a:gd name="T9" fmla="*/ 116 h 806"/>
              <a:gd name="T10" fmla="*/ 590 w 806"/>
              <a:gd name="T11" fmla="*/ 122 h 806"/>
              <a:gd name="T12" fmla="*/ 558 w 806"/>
              <a:gd name="T13" fmla="*/ 30 h 806"/>
              <a:gd name="T14" fmla="*/ 470 w 806"/>
              <a:gd name="T15" fmla="*/ 73 h 806"/>
              <a:gd name="T16" fmla="*/ 401 w 806"/>
              <a:gd name="T17" fmla="*/ 0 h 806"/>
              <a:gd name="T18" fmla="*/ 337 w 806"/>
              <a:gd name="T19" fmla="*/ 73 h 806"/>
              <a:gd name="T20" fmla="*/ 249 w 806"/>
              <a:gd name="T21" fmla="*/ 30 h 806"/>
              <a:gd name="T22" fmla="*/ 217 w 806"/>
              <a:gd name="T23" fmla="*/ 122 h 806"/>
              <a:gd name="T24" fmla="*/ 116 w 806"/>
              <a:gd name="T25" fmla="*/ 120 h 806"/>
              <a:gd name="T26" fmla="*/ 123 w 806"/>
              <a:gd name="T27" fmla="*/ 216 h 806"/>
              <a:gd name="T28" fmla="*/ 31 w 806"/>
              <a:gd name="T29" fmla="*/ 248 h 806"/>
              <a:gd name="T30" fmla="*/ 73 w 806"/>
              <a:gd name="T31" fmla="*/ 336 h 806"/>
              <a:gd name="T32" fmla="*/ 0 w 806"/>
              <a:gd name="T33" fmla="*/ 405 h 806"/>
              <a:gd name="T34" fmla="*/ 73 w 806"/>
              <a:gd name="T35" fmla="*/ 469 h 806"/>
              <a:gd name="T36" fmla="*/ 30 w 806"/>
              <a:gd name="T37" fmla="*/ 557 h 806"/>
              <a:gd name="T38" fmla="*/ 122 w 806"/>
              <a:gd name="T39" fmla="*/ 589 h 806"/>
              <a:gd name="T40" fmla="*/ 120 w 806"/>
              <a:gd name="T41" fmla="*/ 690 h 806"/>
              <a:gd name="T42" fmla="*/ 217 w 806"/>
              <a:gd name="T43" fmla="*/ 684 h 806"/>
              <a:gd name="T44" fmla="*/ 249 w 806"/>
              <a:gd name="T45" fmla="*/ 775 h 806"/>
              <a:gd name="T46" fmla="*/ 336 w 806"/>
              <a:gd name="T47" fmla="*/ 733 h 806"/>
              <a:gd name="T48" fmla="*/ 406 w 806"/>
              <a:gd name="T49" fmla="*/ 806 h 806"/>
              <a:gd name="T50" fmla="*/ 470 w 806"/>
              <a:gd name="T51" fmla="*/ 733 h 806"/>
              <a:gd name="T52" fmla="*/ 558 w 806"/>
              <a:gd name="T53" fmla="*/ 776 h 806"/>
              <a:gd name="T54" fmla="*/ 589 w 806"/>
              <a:gd name="T55" fmla="*/ 684 h 806"/>
              <a:gd name="T56" fmla="*/ 690 w 806"/>
              <a:gd name="T57" fmla="*/ 686 h 806"/>
              <a:gd name="T58" fmla="*/ 684 w 806"/>
              <a:gd name="T59" fmla="*/ 589 h 806"/>
              <a:gd name="T60" fmla="*/ 776 w 806"/>
              <a:gd name="T61" fmla="*/ 557 h 806"/>
              <a:gd name="T62" fmla="*/ 733 w 806"/>
              <a:gd name="T63" fmla="*/ 470 h 806"/>
              <a:gd name="T64" fmla="*/ 170 w 806"/>
              <a:gd name="T65" fmla="*/ 517 h 806"/>
              <a:gd name="T66" fmla="*/ 636 w 806"/>
              <a:gd name="T67" fmla="*/ 289 h 806"/>
              <a:gd name="T68" fmla="*/ 170 w 806"/>
              <a:gd name="T69" fmla="*/ 517 h 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06" h="806">
                <a:moveTo>
                  <a:pt x="740" y="423"/>
                </a:moveTo>
                <a:cubicBezTo>
                  <a:pt x="806" y="401"/>
                  <a:pt x="806" y="401"/>
                  <a:pt x="806" y="401"/>
                </a:cubicBezTo>
                <a:cubicBezTo>
                  <a:pt x="803" y="349"/>
                  <a:pt x="803" y="349"/>
                  <a:pt x="803" y="349"/>
                </a:cubicBezTo>
                <a:cubicBezTo>
                  <a:pt x="733" y="336"/>
                  <a:pt x="733" y="336"/>
                  <a:pt x="733" y="336"/>
                </a:cubicBezTo>
                <a:cubicBezTo>
                  <a:pt x="731" y="322"/>
                  <a:pt x="727" y="309"/>
                  <a:pt x="722" y="295"/>
                </a:cubicBezTo>
                <a:cubicBezTo>
                  <a:pt x="776" y="248"/>
                  <a:pt x="776" y="248"/>
                  <a:pt x="776" y="248"/>
                </a:cubicBezTo>
                <a:cubicBezTo>
                  <a:pt x="754" y="202"/>
                  <a:pt x="754" y="202"/>
                  <a:pt x="754" y="202"/>
                </a:cubicBezTo>
                <a:cubicBezTo>
                  <a:pt x="684" y="217"/>
                  <a:pt x="684" y="217"/>
                  <a:pt x="684" y="217"/>
                </a:cubicBezTo>
                <a:cubicBezTo>
                  <a:pt x="675" y="204"/>
                  <a:pt x="666" y="191"/>
                  <a:pt x="655" y="179"/>
                </a:cubicBezTo>
                <a:cubicBezTo>
                  <a:pt x="687" y="116"/>
                  <a:pt x="687" y="116"/>
                  <a:pt x="687" y="116"/>
                </a:cubicBezTo>
                <a:cubicBezTo>
                  <a:pt x="648" y="82"/>
                  <a:pt x="648" y="82"/>
                  <a:pt x="648" y="82"/>
                </a:cubicBezTo>
                <a:cubicBezTo>
                  <a:pt x="590" y="122"/>
                  <a:pt x="590" y="122"/>
                  <a:pt x="590" y="122"/>
                </a:cubicBezTo>
                <a:cubicBezTo>
                  <a:pt x="578" y="114"/>
                  <a:pt x="565" y="107"/>
                  <a:pt x="552" y="101"/>
                </a:cubicBezTo>
                <a:cubicBezTo>
                  <a:pt x="558" y="30"/>
                  <a:pt x="558" y="30"/>
                  <a:pt x="558" y="30"/>
                </a:cubicBezTo>
                <a:cubicBezTo>
                  <a:pt x="509" y="14"/>
                  <a:pt x="509" y="14"/>
                  <a:pt x="509" y="14"/>
                </a:cubicBezTo>
                <a:cubicBezTo>
                  <a:pt x="470" y="73"/>
                  <a:pt x="470" y="73"/>
                  <a:pt x="470" y="73"/>
                </a:cubicBezTo>
                <a:cubicBezTo>
                  <a:pt x="455" y="70"/>
                  <a:pt x="439" y="68"/>
                  <a:pt x="423" y="67"/>
                </a:cubicBezTo>
                <a:cubicBezTo>
                  <a:pt x="401" y="0"/>
                  <a:pt x="401" y="0"/>
                  <a:pt x="401" y="0"/>
                </a:cubicBezTo>
                <a:cubicBezTo>
                  <a:pt x="350" y="3"/>
                  <a:pt x="350" y="3"/>
                  <a:pt x="350" y="3"/>
                </a:cubicBezTo>
                <a:cubicBezTo>
                  <a:pt x="337" y="73"/>
                  <a:pt x="337" y="73"/>
                  <a:pt x="337" y="73"/>
                </a:cubicBezTo>
                <a:cubicBezTo>
                  <a:pt x="323" y="75"/>
                  <a:pt x="309" y="79"/>
                  <a:pt x="295" y="84"/>
                </a:cubicBezTo>
                <a:cubicBezTo>
                  <a:pt x="249" y="30"/>
                  <a:pt x="249" y="30"/>
                  <a:pt x="249" y="30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217" y="122"/>
                  <a:pt x="217" y="122"/>
                  <a:pt x="217" y="122"/>
                </a:cubicBezTo>
                <a:cubicBezTo>
                  <a:pt x="204" y="131"/>
                  <a:pt x="191" y="140"/>
                  <a:pt x="179" y="151"/>
                </a:cubicBezTo>
                <a:cubicBezTo>
                  <a:pt x="116" y="120"/>
                  <a:pt x="116" y="120"/>
                  <a:pt x="116" y="120"/>
                </a:cubicBezTo>
                <a:cubicBezTo>
                  <a:pt x="83" y="158"/>
                  <a:pt x="83" y="158"/>
                  <a:pt x="83" y="158"/>
                </a:cubicBezTo>
                <a:cubicBezTo>
                  <a:pt x="123" y="216"/>
                  <a:pt x="123" y="216"/>
                  <a:pt x="123" y="216"/>
                </a:cubicBezTo>
                <a:cubicBezTo>
                  <a:pt x="115" y="228"/>
                  <a:pt x="107" y="241"/>
                  <a:pt x="101" y="254"/>
                </a:cubicBezTo>
                <a:cubicBezTo>
                  <a:pt x="31" y="248"/>
                  <a:pt x="31" y="248"/>
                  <a:pt x="31" y="248"/>
                </a:cubicBezTo>
                <a:cubicBezTo>
                  <a:pt x="14" y="297"/>
                  <a:pt x="14" y="297"/>
                  <a:pt x="14" y="297"/>
                </a:cubicBezTo>
                <a:cubicBezTo>
                  <a:pt x="73" y="336"/>
                  <a:pt x="73" y="336"/>
                  <a:pt x="73" y="336"/>
                </a:cubicBezTo>
                <a:cubicBezTo>
                  <a:pt x="70" y="351"/>
                  <a:pt x="68" y="367"/>
                  <a:pt x="67" y="383"/>
                </a:cubicBezTo>
                <a:cubicBezTo>
                  <a:pt x="0" y="405"/>
                  <a:pt x="0" y="405"/>
                  <a:pt x="0" y="405"/>
                </a:cubicBezTo>
                <a:cubicBezTo>
                  <a:pt x="4" y="456"/>
                  <a:pt x="4" y="456"/>
                  <a:pt x="4" y="456"/>
                </a:cubicBezTo>
                <a:cubicBezTo>
                  <a:pt x="73" y="469"/>
                  <a:pt x="73" y="469"/>
                  <a:pt x="73" y="469"/>
                </a:cubicBezTo>
                <a:cubicBezTo>
                  <a:pt x="76" y="483"/>
                  <a:pt x="79" y="497"/>
                  <a:pt x="84" y="511"/>
                </a:cubicBezTo>
                <a:cubicBezTo>
                  <a:pt x="30" y="557"/>
                  <a:pt x="30" y="557"/>
                  <a:pt x="30" y="557"/>
                </a:cubicBezTo>
                <a:cubicBezTo>
                  <a:pt x="52" y="603"/>
                  <a:pt x="52" y="603"/>
                  <a:pt x="52" y="603"/>
                </a:cubicBezTo>
                <a:cubicBezTo>
                  <a:pt x="122" y="589"/>
                  <a:pt x="122" y="589"/>
                  <a:pt x="122" y="589"/>
                </a:cubicBezTo>
                <a:cubicBezTo>
                  <a:pt x="131" y="602"/>
                  <a:pt x="141" y="615"/>
                  <a:pt x="151" y="627"/>
                </a:cubicBezTo>
                <a:cubicBezTo>
                  <a:pt x="120" y="690"/>
                  <a:pt x="120" y="690"/>
                  <a:pt x="120" y="690"/>
                </a:cubicBezTo>
                <a:cubicBezTo>
                  <a:pt x="158" y="723"/>
                  <a:pt x="158" y="723"/>
                  <a:pt x="158" y="723"/>
                </a:cubicBezTo>
                <a:cubicBezTo>
                  <a:pt x="217" y="684"/>
                  <a:pt x="217" y="684"/>
                  <a:pt x="217" y="684"/>
                </a:cubicBezTo>
                <a:cubicBezTo>
                  <a:pt x="229" y="692"/>
                  <a:pt x="241" y="699"/>
                  <a:pt x="254" y="705"/>
                </a:cubicBezTo>
                <a:cubicBezTo>
                  <a:pt x="249" y="775"/>
                  <a:pt x="249" y="775"/>
                  <a:pt x="249" y="775"/>
                </a:cubicBezTo>
                <a:cubicBezTo>
                  <a:pt x="297" y="792"/>
                  <a:pt x="297" y="792"/>
                  <a:pt x="297" y="792"/>
                </a:cubicBezTo>
                <a:cubicBezTo>
                  <a:pt x="336" y="733"/>
                  <a:pt x="336" y="733"/>
                  <a:pt x="336" y="733"/>
                </a:cubicBezTo>
                <a:cubicBezTo>
                  <a:pt x="352" y="736"/>
                  <a:pt x="367" y="738"/>
                  <a:pt x="383" y="739"/>
                </a:cubicBezTo>
                <a:cubicBezTo>
                  <a:pt x="406" y="806"/>
                  <a:pt x="406" y="806"/>
                  <a:pt x="406" y="806"/>
                </a:cubicBezTo>
                <a:cubicBezTo>
                  <a:pt x="457" y="803"/>
                  <a:pt x="457" y="803"/>
                  <a:pt x="457" y="803"/>
                </a:cubicBezTo>
                <a:cubicBezTo>
                  <a:pt x="470" y="733"/>
                  <a:pt x="470" y="733"/>
                  <a:pt x="470" y="733"/>
                </a:cubicBezTo>
                <a:cubicBezTo>
                  <a:pt x="484" y="730"/>
                  <a:pt x="498" y="727"/>
                  <a:pt x="511" y="722"/>
                </a:cubicBezTo>
                <a:cubicBezTo>
                  <a:pt x="558" y="776"/>
                  <a:pt x="558" y="776"/>
                  <a:pt x="558" y="776"/>
                </a:cubicBezTo>
                <a:cubicBezTo>
                  <a:pt x="604" y="754"/>
                  <a:pt x="604" y="754"/>
                  <a:pt x="604" y="754"/>
                </a:cubicBezTo>
                <a:cubicBezTo>
                  <a:pt x="589" y="684"/>
                  <a:pt x="589" y="684"/>
                  <a:pt x="589" y="684"/>
                </a:cubicBezTo>
                <a:cubicBezTo>
                  <a:pt x="603" y="675"/>
                  <a:pt x="615" y="665"/>
                  <a:pt x="627" y="655"/>
                </a:cubicBezTo>
                <a:cubicBezTo>
                  <a:pt x="690" y="686"/>
                  <a:pt x="690" y="686"/>
                  <a:pt x="690" y="686"/>
                </a:cubicBezTo>
                <a:cubicBezTo>
                  <a:pt x="724" y="648"/>
                  <a:pt x="724" y="648"/>
                  <a:pt x="724" y="648"/>
                </a:cubicBezTo>
                <a:cubicBezTo>
                  <a:pt x="684" y="589"/>
                  <a:pt x="684" y="589"/>
                  <a:pt x="684" y="589"/>
                </a:cubicBezTo>
                <a:cubicBezTo>
                  <a:pt x="692" y="577"/>
                  <a:pt x="699" y="565"/>
                  <a:pt x="705" y="552"/>
                </a:cubicBezTo>
                <a:cubicBezTo>
                  <a:pt x="776" y="557"/>
                  <a:pt x="776" y="557"/>
                  <a:pt x="776" y="557"/>
                </a:cubicBezTo>
                <a:cubicBezTo>
                  <a:pt x="792" y="509"/>
                  <a:pt x="792" y="509"/>
                  <a:pt x="792" y="509"/>
                </a:cubicBezTo>
                <a:cubicBezTo>
                  <a:pt x="733" y="470"/>
                  <a:pt x="733" y="470"/>
                  <a:pt x="733" y="470"/>
                </a:cubicBezTo>
                <a:cubicBezTo>
                  <a:pt x="736" y="455"/>
                  <a:pt x="739" y="439"/>
                  <a:pt x="740" y="423"/>
                </a:cubicBezTo>
                <a:close/>
                <a:moveTo>
                  <a:pt x="170" y="517"/>
                </a:moveTo>
                <a:cubicBezTo>
                  <a:pt x="107" y="388"/>
                  <a:pt x="161" y="233"/>
                  <a:pt x="289" y="170"/>
                </a:cubicBezTo>
                <a:cubicBezTo>
                  <a:pt x="418" y="107"/>
                  <a:pt x="573" y="160"/>
                  <a:pt x="636" y="289"/>
                </a:cubicBezTo>
                <a:cubicBezTo>
                  <a:pt x="699" y="417"/>
                  <a:pt x="646" y="573"/>
                  <a:pt x="517" y="636"/>
                </a:cubicBezTo>
                <a:cubicBezTo>
                  <a:pt x="389" y="699"/>
                  <a:pt x="233" y="646"/>
                  <a:pt x="170" y="51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sp>
        <p:nvSpPr>
          <p:cNvPr id="75" name="TextBox 74"/>
          <p:cNvSpPr txBox="1"/>
          <p:nvPr/>
        </p:nvSpPr>
        <p:spPr bwMode="auto">
          <a:xfrm>
            <a:off x="6499160" y="3224110"/>
            <a:ext cx="131298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217">
              <a:defRPr/>
            </a:pPr>
            <a:r>
              <a:rPr lang="id-ID" sz="1600" b="1" dirty="0">
                <a:solidFill>
                  <a:srgbClr val="0070C0"/>
                </a:solidFill>
                <a:latin typeface="Arial Black" panose="020B0A04020102020204" pitchFamily="34" charset="0"/>
                <a:ea typeface="Lato" pitchFamily="34" charset="0"/>
                <a:cs typeface="Lato" pitchFamily="34" charset="0"/>
              </a:rPr>
              <a:t>Data </a:t>
            </a:r>
            <a:r>
              <a:rPr lang="en-US" sz="1600" b="1" dirty="0">
                <a:solidFill>
                  <a:srgbClr val="0070C0"/>
                </a:solidFill>
                <a:latin typeface="Arial Black" panose="020B0A04020102020204" pitchFamily="34" charset="0"/>
                <a:ea typeface="Lato" pitchFamily="34" charset="0"/>
                <a:cs typeface="Lato" pitchFamily="34" charset="0"/>
              </a:rPr>
              <a:t>Here</a:t>
            </a:r>
            <a:endParaRPr lang="id-ID" sz="1600" b="1" dirty="0">
              <a:solidFill>
                <a:srgbClr val="0070C0"/>
              </a:solidFill>
              <a:latin typeface="Arial Black" panose="020B0A04020102020204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481694" y="3452710"/>
            <a:ext cx="1323332" cy="84944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Lorem Ipsum has two main data statistical important.</a:t>
            </a:r>
          </a:p>
        </p:txBody>
      </p:sp>
      <p:cxnSp>
        <p:nvCxnSpPr>
          <p:cNvPr id="77" name="ตัวเชื่อมต่อตรง 237"/>
          <p:cNvCxnSpPr/>
          <p:nvPr/>
        </p:nvCxnSpPr>
        <p:spPr>
          <a:xfrm rot="16200000" flipH="1">
            <a:off x="6401897" y="1857938"/>
            <a:ext cx="723900" cy="589426"/>
          </a:xfrm>
          <a:prstGeom prst="bentConnector3">
            <a:avLst>
              <a:gd name="adj1" fmla="val 50000"/>
            </a:avLst>
          </a:prstGeom>
          <a:ln w="44450">
            <a:solidFill>
              <a:schemeClr val="bg1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 bwMode="auto">
          <a:xfrm>
            <a:off x="6547130" y="1392419"/>
            <a:ext cx="163378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217">
              <a:defRPr/>
            </a:pPr>
            <a:r>
              <a:rPr lang="en-US" b="1" dirty="0">
                <a:solidFill>
                  <a:srgbClr val="0070C0"/>
                </a:solidFill>
                <a:latin typeface="Arial Black" panose="020B0A04020102020204" pitchFamily="34" charset="0"/>
                <a:ea typeface="Lato" pitchFamily="34" charset="0"/>
                <a:cs typeface="Lato" pitchFamily="34" charset="0"/>
              </a:rPr>
              <a:t>Description</a:t>
            </a:r>
            <a:endParaRPr lang="id-ID" b="1" dirty="0">
              <a:solidFill>
                <a:srgbClr val="0070C0"/>
              </a:solidFill>
              <a:latin typeface="Arial Black" panose="020B0A04020102020204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554254" y="1625081"/>
            <a:ext cx="2476024" cy="54166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Lorem Ipsum has two main data statistical important.</a:t>
            </a:r>
          </a:p>
        </p:txBody>
      </p:sp>
      <p:sp>
        <p:nvSpPr>
          <p:cNvPr id="81" name="Freeform 7"/>
          <p:cNvSpPr>
            <a:spLocks noEditPoints="1"/>
          </p:cNvSpPr>
          <p:nvPr/>
        </p:nvSpPr>
        <p:spPr bwMode="auto">
          <a:xfrm>
            <a:off x="8463370" y="2552700"/>
            <a:ext cx="2329270" cy="2315190"/>
          </a:xfrm>
          <a:custGeom>
            <a:avLst/>
            <a:gdLst>
              <a:gd name="T0" fmla="*/ 806 w 806"/>
              <a:gd name="T1" fmla="*/ 401 h 806"/>
              <a:gd name="T2" fmla="*/ 733 w 806"/>
              <a:gd name="T3" fmla="*/ 336 h 806"/>
              <a:gd name="T4" fmla="*/ 776 w 806"/>
              <a:gd name="T5" fmla="*/ 248 h 806"/>
              <a:gd name="T6" fmla="*/ 684 w 806"/>
              <a:gd name="T7" fmla="*/ 217 h 806"/>
              <a:gd name="T8" fmla="*/ 687 w 806"/>
              <a:gd name="T9" fmla="*/ 116 h 806"/>
              <a:gd name="T10" fmla="*/ 590 w 806"/>
              <a:gd name="T11" fmla="*/ 122 h 806"/>
              <a:gd name="T12" fmla="*/ 558 w 806"/>
              <a:gd name="T13" fmla="*/ 30 h 806"/>
              <a:gd name="T14" fmla="*/ 470 w 806"/>
              <a:gd name="T15" fmla="*/ 73 h 806"/>
              <a:gd name="T16" fmla="*/ 401 w 806"/>
              <a:gd name="T17" fmla="*/ 0 h 806"/>
              <a:gd name="T18" fmla="*/ 337 w 806"/>
              <a:gd name="T19" fmla="*/ 73 h 806"/>
              <a:gd name="T20" fmla="*/ 249 w 806"/>
              <a:gd name="T21" fmla="*/ 30 h 806"/>
              <a:gd name="T22" fmla="*/ 217 w 806"/>
              <a:gd name="T23" fmla="*/ 122 h 806"/>
              <a:gd name="T24" fmla="*/ 116 w 806"/>
              <a:gd name="T25" fmla="*/ 120 h 806"/>
              <a:gd name="T26" fmla="*/ 123 w 806"/>
              <a:gd name="T27" fmla="*/ 216 h 806"/>
              <a:gd name="T28" fmla="*/ 31 w 806"/>
              <a:gd name="T29" fmla="*/ 248 h 806"/>
              <a:gd name="T30" fmla="*/ 73 w 806"/>
              <a:gd name="T31" fmla="*/ 336 h 806"/>
              <a:gd name="T32" fmla="*/ 0 w 806"/>
              <a:gd name="T33" fmla="*/ 405 h 806"/>
              <a:gd name="T34" fmla="*/ 73 w 806"/>
              <a:gd name="T35" fmla="*/ 469 h 806"/>
              <a:gd name="T36" fmla="*/ 30 w 806"/>
              <a:gd name="T37" fmla="*/ 557 h 806"/>
              <a:gd name="T38" fmla="*/ 122 w 806"/>
              <a:gd name="T39" fmla="*/ 589 h 806"/>
              <a:gd name="T40" fmla="*/ 120 w 806"/>
              <a:gd name="T41" fmla="*/ 690 h 806"/>
              <a:gd name="T42" fmla="*/ 217 w 806"/>
              <a:gd name="T43" fmla="*/ 684 h 806"/>
              <a:gd name="T44" fmla="*/ 249 w 806"/>
              <a:gd name="T45" fmla="*/ 775 h 806"/>
              <a:gd name="T46" fmla="*/ 336 w 806"/>
              <a:gd name="T47" fmla="*/ 733 h 806"/>
              <a:gd name="T48" fmla="*/ 406 w 806"/>
              <a:gd name="T49" fmla="*/ 806 h 806"/>
              <a:gd name="T50" fmla="*/ 470 w 806"/>
              <a:gd name="T51" fmla="*/ 733 h 806"/>
              <a:gd name="T52" fmla="*/ 558 w 806"/>
              <a:gd name="T53" fmla="*/ 776 h 806"/>
              <a:gd name="T54" fmla="*/ 589 w 806"/>
              <a:gd name="T55" fmla="*/ 684 h 806"/>
              <a:gd name="T56" fmla="*/ 690 w 806"/>
              <a:gd name="T57" fmla="*/ 686 h 806"/>
              <a:gd name="T58" fmla="*/ 684 w 806"/>
              <a:gd name="T59" fmla="*/ 589 h 806"/>
              <a:gd name="T60" fmla="*/ 776 w 806"/>
              <a:gd name="T61" fmla="*/ 557 h 806"/>
              <a:gd name="T62" fmla="*/ 733 w 806"/>
              <a:gd name="T63" fmla="*/ 470 h 806"/>
              <a:gd name="T64" fmla="*/ 170 w 806"/>
              <a:gd name="T65" fmla="*/ 517 h 806"/>
              <a:gd name="T66" fmla="*/ 636 w 806"/>
              <a:gd name="T67" fmla="*/ 289 h 806"/>
              <a:gd name="T68" fmla="*/ 170 w 806"/>
              <a:gd name="T69" fmla="*/ 517 h 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06" h="806">
                <a:moveTo>
                  <a:pt x="740" y="423"/>
                </a:moveTo>
                <a:cubicBezTo>
                  <a:pt x="806" y="401"/>
                  <a:pt x="806" y="401"/>
                  <a:pt x="806" y="401"/>
                </a:cubicBezTo>
                <a:cubicBezTo>
                  <a:pt x="803" y="349"/>
                  <a:pt x="803" y="349"/>
                  <a:pt x="803" y="349"/>
                </a:cubicBezTo>
                <a:cubicBezTo>
                  <a:pt x="733" y="336"/>
                  <a:pt x="733" y="336"/>
                  <a:pt x="733" y="336"/>
                </a:cubicBezTo>
                <a:cubicBezTo>
                  <a:pt x="731" y="322"/>
                  <a:pt x="727" y="309"/>
                  <a:pt x="722" y="295"/>
                </a:cubicBezTo>
                <a:cubicBezTo>
                  <a:pt x="776" y="248"/>
                  <a:pt x="776" y="248"/>
                  <a:pt x="776" y="248"/>
                </a:cubicBezTo>
                <a:cubicBezTo>
                  <a:pt x="754" y="202"/>
                  <a:pt x="754" y="202"/>
                  <a:pt x="754" y="202"/>
                </a:cubicBezTo>
                <a:cubicBezTo>
                  <a:pt x="684" y="217"/>
                  <a:pt x="684" y="217"/>
                  <a:pt x="684" y="217"/>
                </a:cubicBezTo>
                <a:cubicBezTo>
                  <a:pt x="675" y="204"/>
                  <a:pt x="666" y="191"/>
                  <a:pt x="655" y="179"/>
                </a:cubicBezTo>
                <a:cubicBezTo>
                  <a:pt x="687" y="116"/>
                  <a:pt x="687" y="116"/>
                  <a:pt x="687" y="116"/>
                </a:cubicBezTo>
                <a:cubicBezTo>
                  <a:pt x="648" y="82"/>
                  <a:pt x="648" y="82"/>
                  <a:pt x="648" y="82"/>
                </a:cubicBezTo>
                <a:cubicBezTo>
                  <a:pt x="590" y="122"/>
                  <a:pt x="590" y="122"/>
                  <a:pt x="590" y="122"/>
                </a:cubicBezTo>
                <a:cubicBezTo>
                  <a:pt x="578" y="114"/>
                  <a:pt x="565" y="107"/>
                  <a:pt x="552" y="101"/>
                </a:cubicBezTo>
                <a:cubicBezTo>
                  <a:pt x="558" y="30"/>
                  <a:pt x="558" y="30"/>
                  <a:pt x="558" y="30"/>
                </a:cubicBezTo>
                <a:cubicBezTo>
                  <a:pt x="509" y="14"/>
                  <a:pt x="509" y="14"/>
                  <a:pt x="509" y="14"/>
                </a:cubicBezTo>
                <a:cubicBezTo>
                  <a:pt x="470" y="73"/>
                  <a:pt x="470" y="73"/>
                  <a:pt x="470" y="73"/>
                </a:cubicBezTo>
                <a:cubicBezTo>
                  <a:pt x="455" y="70"/>
                  <a:pt x="439" y="68"/>
                  <a:pt x="423" y="67"/>
                </a:cubicBezTo>
                <a:cubicBezTo>
                  <a:pt x="401" y="0"/>
                  <a:pt x="401" y="0"/>
                  <a:pt x="401" y="0"/>
                </a:cubicBezTo>
                <a:cubicBezTo>
                  <a:pt x="350" y="3"/>
                  <a:pt x="350" y="3"/>
                  <a:pt x="350" y="3"/>
                </a:cubicBezTo>
                <a:cubicBezTo>
                  <a:pt x="337" y="73"/>
                  <a:pt x="337" y="73"/>
                  <a:pt x="337" y="73"/>
                </a:cubicBezTo>
                <a:cubicBezTo>
                  <a:pt x="323" y="75"/>
                  <a:pt x="309" y="79"/>
                  <a:pt x="295" y="84"/>
                </a:cubicBezTo>
                <a:cubicBezTo>
                  <a:pt x="249" y="30"/>
                  <a:pt x="249" y="30"/>
                  <a:pt x="249" y="30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217" y="122"/>
                  <a:pt x="217" y="122"/>
                  <a:pt x="217" y="122"/>
                </a:cubicBezTo>
                <a:cubicBezTo>
                  <a:pt x="204" y="131"/>
                  <a:pt x="191" y="140"/>
                  <a:pt x="179" y="151"/>
                </a:cubicBezTo>
                <a:cubicBezTo>
                  <a:pt x="116" y="120"/>
                  <a:pt x="116" y="120"/>
                  <a:pt x="116" y="120"/>
                </a:cubicBezTo>
                <a:cubicBezTo>
                  <a:pt x="83" y="158"/>
                  <a:pt x="83" y="158"/>
                  <a:pt x="83" y="158"/>
                </a:cubicBezTo>
                <a:cubicBezTo>
                  <a:pt x="123" y="216"/>
                  <a:pt x="123" y="216"/>
                  <a:pt x="123" y="216"/>
                </a:cubicBezTo>
                <a:cubicBezTo>
                  <a:pt x="115" y="228"/>
                  <a:pt x="107" y="241"/>
                  <a:pt x="101" y="254"/>
                </a:cubicBezTo>
                <a:cubicBezTo>
                  <a:pt x="31" y="248"/>
                  <a:pt x="31" y="248"/>
                  <a:pt x="31" y="248"/>
                </a:cubicBezTo>
                <a:cubicBezTo>
                  <a:pt x="14" y="297"/>
                  <a:pt x="14" y="297"/>
                  <a:pt x="14" y="297"/>
                </a:cubicBezTo>
                <a:cubicBezTo>
                  <a:pt x="73" y="336"/>
                  <a:pt x="73" y="336"/>
                  <a:pt x="73" y="336"/>
                </a:cubicBezTo>
                <a:cubicBezTo>
                  <a:pt x="70" y="351"/>
                  <a:pt x="68" y="367"/>
                  <a:pt x="67" y="383"/>
                </a:cubicBezTo>
                <a:cubicBezTo>
                  <a:pt x="0" y="405"/>
                  <a:pt x="0" y="405"/>
                  <a:pt x="0" y="405"/>
                </a:cubicBezTo>
                <a:cubicBezTo>
                  <a:pt x="4" y="456"/>
                  <a:pt x="4" y="456"/>
                  <a:pt x="4" y="456"/>
                </a:cubicBezTo>
                <a:cubicBezTo>
                  <a:pt x="73" y="469"/>
                  <a:pt x="73" y="469"/>
                  <a:pt x="73" y="469"/>
                </a:cubicBezTo>
                <a:cubicBezTo>
                  <a:pt x="76" y="483"/>
                  <a:pt x="79" y="497"/>
                  <a:pt x="84" y="511"/>
                </a:cubicBezTo>
                <a:cubicBezTo>
                  <a:pt x="30" y="557"/>
                  <a:pt x="30" y="557"/>
                  <a:pt x="30" y="557"/>
                </a:cubicBezTo>
                <a:cubicBezTo>
                  <a:pt x="52" y="603"/>
                  <a:pt x="52" y="603"/>
                  <a:pt x="52" y="603"/>
                </a:cubicBezTo>
                <a:cubicBezTo>
                  <a:pt x="122" y="589"/>
                  <a:pt x="122" y="589"/>
                  <a:pt x="122" y="589"/>
                </a:cubicBezTo>
                <a:cubicBezTo>
                  <a:pt x="131" y="602"/>
                  <a:pt x="141" y="615"/>
                  <a:pt x="151" y="627"/>
                </a:cubicBezTo>
                <a:cubicBezTo>
                  <a:pt x="120" y="690"/>
                  <a:pt x="120" y="690"/>
                  <a:pt x="120" y="690"/>
                </a:cubicBezTo>
                <a:cubicBezTo>
                  <a:pt x="158" y="723"/>
                  <a:pt x="158" y="723"/>
                  <a:pt x="158" y="723"/>
                </a:cubicBezTo>
                <a:cubicBezTo>
                  <a:pt x="217" y="684"/>
                  <a:pt x="217" y="684"/>
                  <a:pt x="217" y="684"/>
                </a:cubicBezTo>
                <a:cubicBezTo>
                  <a:pt x="229" y="692"/>
                  <a:pt x="241" y="699"/>
                  <a:pt x="254" y="705"/>
                </a:cubicBezTo>
                <a:cubicBezTo>
                  <a:pt x="249" y="775"/>
                  <a:pt x="249" y="775"/>
                  <a:pt x="249" y="775"/>
                </a:cubicBezTo>
                <a:cubicBezTo>
                  <a:pt x="297" y="792"/>
                  <a:pt x="297" y="792"/>
                  <a:pt x="297" y="792"/>
                </a:cubicBezTo>
                <a:cubicBezTo>
                  <a:pt x="336" y="733"/>
                  <a:pt x="336" y="733"/>
                  <a:pt x="336" y="733"/>
                </a:cubicBezTo>
                <a:cubicBezTo>
                  <a:pt x="352" y="736"/>
                  <a:pt x="367" y="738"/>
                  <a:pt x="383" y="739"/>
                </a:cubicBezTo>
                <a:cubicBezTo>
                  <a:pt x="406" y="806"/>
                  <a:pt x="406" y="806"/>
                  <a:pt x="406" y="806"/>
                </a:cubicBezTo>
                <a:cubicBezTo>
                  <a:pt x="457" y="803"/>
                  <a:pt x="457" y="803"/>
                  <a:pt x="457" y="803"/>
                </a:cubicBezTo>
                <a:cubicBezTo>
                  <a:pt x="470" y="733"/>
                  <a:pt x="470" y="733"/>
                  <a:pt x="470" y="733"/>
                </a:cubicBezTo>
                <a:cubicBezTo>
                  <a:pt x="484" y="730"/>
                  <a:pt x="498" y="727"/>
                  <a:pt x="511" y="722"/>
                </a:cubicBezTo>
                <a:cubicBezTo>
                  <a:pt x="558" y="776"/>
                  <a:pt x="558" y="776"/>
                  <a:pt x="558" y="776"/>
                </a:cubicBezTo>
                <a:cubicBezTo>
                  <a:pt x="604" y="754"/>
                  <a:pt x="604" y="754"/>
                  <a:pt x="604" y="754"/>
                </a:cubicBezTo>
                <a:cubicBezTo>
                  <a:pt x="589" y="684"/>
                  <a:pt x="589" y="684"/>
                  <a:pt x="589" y="684"/>
                </a:cubicBezTo>
                <a:cubicBezTo>
                  <a:pt x="603" y="675"/>
                  <a:pt x="615" y="665"/>
                  <a:pt x="627" y="655"/>
                </a:cubicBezTo>
                <a:cubicBezTo>
                  <a:pt x="690" y="686"/>
                  <a:pt x="690" y="686"/>
                  <a:pt x="690" y="686"/>
                </a:cubicBezTo>
                <a:cubicBezTo>
                  <a:pt x="724" y="648"/>
                  <a:pt x="724" y="648"/>
                  <a:pt x="724" y="648"/>
                </a:cubicBezTo>
                <a:cubicBezTo>
                  <a:pt x="684" y="589"/>
                  <a:pt x="684" y="589"/>
                  <a:pt x="684" y="589"/>
                </a:cubicBezTo>
                <a:cubicBezTo>
                  <a:pt x="692" y="577"/>
                  <a:pt x="699" y="565"/>
                  <a:pt x="705" y="552"/>
                </a:cubicBezTo>
                <a:cubicBezTo>
                  <a:pt x="776" y="557"/>
                  <a:pt x="776" y="557"/>
                  <a:pt x="776" y="557"/>
                </a:cubicBezTo>
                <a:cubicBezTo>
                  <a:pt x="792" y="509"/>
                  <a:pt x="792" y="509"/>
                  <a:pt x="792" y="509"/>
                </a:cubicBezTo>
                <a:cubicBezTo>
                  <a:pt x="733" y="470"/>
                  <a:pt x="733" y="470"/>
                  <a:pt x="733" y="470"/>
                </a:cubicBezTo>
                <a:cubicBezTo>
                  <a:pt x="736" y="455"/>
                  <a:pt x="739" y="439"/>
                  <a:pt x="740" y="423"/>
                </a:cubicBezTo>
                <a:close/>
                <a:moveTo>
                  <a:pt x="170" y="517"/>
                </a:moveTo>
                <a:cubicBezTo>
                  <a:pt x="107" y="388"/>
                  <a:pt x="161" y="233"/>
                  <a:pt x="289" y="170"/>
                </a:cubicBezTo>
                <a:cubicBezTo>
                  <a:pt x="418" y="107"/>
                  <a:pt x="573" y="160"/>
                  <a:pt x="636" y="289"/>
                </a:cubicBezTo>
                <a:cubicBezTo>
                  <a:pt x="699" y="417"/>
                  <a:pt x="646" y="573"/>
                  <a:pt x="517" y="636"/>
                </a:cubicBezTo>
                <a:cubicBezTo>
                  <a:pt x="389" y="699"/>
                  <a:pt x="233" y="646"/>
                  <a:pt x="170" y="517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sp>
        <p:nvSpPr>
          <p:cNvPr id="82" name="TextBox 81"/>
          <p:cNvSpPr txBox="1"/>
          <p:nvPr/>
        </p:nvSpPr>
        <p:spPr bwMode="auto">
          <a:xfrm>
            <a:off x="8980830" y="3224110"/>
            <a:ext cx="131298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217">
              <a:defRPr/>
            </a:pPr>
            <a:r>
              <a:rPr lang="id-ID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ea typeface="Lato" pitchFamily="34" charset="0"/>
                <a:cs typeface="Lato" pitchFamily="34" charset="0"/>
              </a:rPr>
              <a:t>Data 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ea typeface="Lato" pitchFamily="34" charset="0"/>
                <a:cs typeface="Lato" pitchFamily="34" charset="0"/>
              </a:rPr>
              <a:t>Here</a:t>
            </a:r>
            <a:endParaRPr lang="id-ID" sz="16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963364" y="3452710"/>
            <a:ext cx="1323332" cy="84944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Lorem Ipsum has two main data statistical important.</a:t>
            </a:r>
          </a:p>
        </p:txBody>
      </p:sp>
      <p:cxnSp>
        <p:nvCxnSpPr>
          <p:cNvPr id="84" name="ตัวเชื่อมต่อตรง 237"/>
          <p:cNvCxnSpPr/>
          <p:nvPr/>
        </p:nvCxnSpPr>
        <p:spPr>
          <a:xfrm rot="5400000" flipH="1" flipV="1">
            <a:off x="8731935" y="4907866"/>
            <a:ext cx="990600" cy="928470"/>
          </a:xfrm>
          <a:prstGeom prst="bentConnector3">
            <a:avLst>
              <a:gd name="adj1" fmla="val 50000"/>
            </a:avLst>
          </a:prstGeom>
          <a:ln w="44450">
            <a:solidFill>
              <a:schemeClr val="bg1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 bwMode="auto">
          <a:xfrm>
            <a:off x="8770422" y="5369156"/>
            <a:ext cx="163378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217"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ea typeface="Lato" pitchFamily="34" charset="0"/>
                <a:cs typeface="Lato" pitchFamily="34" charset="0"/>
              </a:rPr>
              <a:t>Description</a:t>
            </a:r>
            <a:endParaRPr lang="id-ID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777547" y="5615887"/>
            <a:ext cx="2476024" cy="54166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Lorem Ipsum has two main data statistical important.</a:t>
            </a:r>
          </a:p>
        </p:txBody>
      </p:sp>
    </p:spTree>
    <p:extLst>
      <p:ext uri="{BB962C8B-B14F-4D97-AF65-F5344CB8AC3E}">
        <p14:creationId xmlns:p14="http://schemas.microsoft.com/office/powerpoint/2010/main" val="1011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7" grpId="0"/>
      <p:bldP spid="68" grpId="0"/>
      <p:bldP spid="78" grpId="0"/>
      <p:bldP spid="79" grpId="0"/>
      <p:bldP spid="85" grpId="0"/>
      <p:bldP spid="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34305" y="482679"/>
            <a:ext cx="3323392" cy="538601"/>
          </a:xfrm>
          <a:prstGeom prst="rect">
            <a:avLst/>
          </a:prstGeom>
          <a:noFill/>
        </p:spPr>
        <p:txBody>
          <a:bodyPr wrap="none" lIns="45711" tIns="22856" rIns="45711" bIns="22856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 Black" panose="020B0A04020102020204" pitchFamily="34" charset="0"/>
                <a:ea typeface="Lato" pitchFamily="34" charset="0"/>
                <a:cs typeface="Arial" panose="020B0604020202020204" pitchFamily="34" charset="0"/>
              </a:rPr>
              <a:t>LOREM IPSUM</a:t>
            </a:r>
            <a:endParaRPr lang="id-ID" sz="3200" b="1" dirty="0">
              <a:solidFill>
                <a:srgbClr val="0070C0"/>
              </a:solidFill>
              <a:latin typeface="Arial Black" panose="020B0A04020102020204" pitchFamily="34" charset="0"/>
              <a:ea typeface="Lato" pitchFamily="34" charset="0"/>
              <a:cs typeface="Arial" panose="020B0604020202020204" pitchFamily="34" charset="0"/>
            </a:endParaRPr>
          </a:p>
        </p:txBody>
      </p:sp>
      <p:sp>
        <p:nvSpPr>
          <p:cNvPr id="56" name="สี่เหลี่ยมผืนผ้า 157"/>
          <p:cNvSpPr/>
          <p:nvPr/>
        </p:nvSpPr>
        <p:spPr>
          <a:xfrm>
            <a:off x="6890161" y="1633149"/>
            <a:ext cx="5301839" cy="42723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900" dirty="0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7151687" y="2403988"/>
            <a:ext cx="4686209" cy="2820863"/>
          </a:xfrm>
          <a:prstGeom prst="rect">
            <a:avLst/>
          </a:prstGeom>
        </p:spPr>
        <p:txBody>
          <a:bodyPr vert="horz" lIns="121893" tIns="60946" rIns="121893" bIns="60946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Lorem ipsum dolor sit amet, consectetur adipiscing elit. Ut efficitur ipsum vitae tortor accumsan, a pulvinar lorem lacinia. Donec eu arcu justo. Fusce eget consequat risus Proin est lacus, interdum vitae feugiat quis, faucibus vel mi.  Vivamus accumsan nisi vel nulla viverra semper. </a:t>
            </a:r>
          </a:p>
          <a:p>
            <a:pPr marL="0" indent="0" algn="just"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Lorem ipsum dolor sit amet, consectetur adipiscing elit. Ut efficitur ipsum vitae tortor accumsan, a pulvinar lorem lacinia. Donec eu arcu justo.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pulninar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lorem lacinia. Donec eu arcu justo. Fusce eget consequat risus. Lorem ipsum dolor sit amet, consectetur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adipiscing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Placeholder 7" descr="A picture containing table, wall, indoor, floor&#10;&#10;Description automatically generated">
            <a:extLst>
              <a:ext uri="{FF2B5EF4-FFF2-40B4-BE49-F238E27FC236}">
                <a16:creationId xmlns:a16="http://schemas.microsoft.com/office/drawing/2014/main" id="{61B3FDBC-96E4-4CD4-9CCD-9209B66A99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4" b="22414"/>
          <a:stretch>
            <a:fillRect/>
          </a:stretch>
        </p:blipFill>
        <p:spPr/>
      </p:pic>
      <p:pic>
        <p:nvPicPr>
          <p:cNvPr id="10" name="Picture Placeholder 9" descr="A picture containing person, man, phone, cellphone&#10;&#10;Description automatically generated">
            <a:extLst>
              <a:ext uri="{FF2B5EF4-FFF2-40B4-BE49-F238E27FC236}">
                <a16:creationId xmlns:a16="http://schemas.microsoft.com/office/drawing/2014/main" id="{A8C91190-6D81-4D48-A661-C6DAC1D7C50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3" t="946" r="323" b="47934"/>
          <a:stretch/>
        </p:blipFill>
        <p:spPr>
          <a:xfrm>
            <a:off x="-33950" y="3920067"/>
            <a:ext cx="5824394" cy="1985434"/>
          </a:xfr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C504588-B4BE-46BB-821F-CBA4A3C9534A}"/>
              </a:ext>
            </a:extLst>
          </p:cNvPr>
          <p:cNvSpPr/>
          <p:nvPr/>
        </p:nvSpPr>
        <p:spPr>
          <a:xfrm>
            <a:off x="3867443" y="914161"/>
            <a:ext cx="4457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Lorem Ipsum has two main data statistical this methodologies important Data analysis which summarizes.</a:t>
            </a:r>
          </a:p>
        </p:txBody>
      </p:sp>
    </p:spTree>
    <p:extLst>
      <p:ext uri="{BB962C8B-B14F-4D97-AF65-F5344CB8AC3E}">
        <p14:creationId xmlns:p14="http://schemas.microsoft.com/office/powerpoint/2010/main" val="15464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กลุ่ม 71"/>
          <p:cNvGrpSpPr/>
          <p:nvPr/>
        </p:nvGrpSpPr>
        <p:grpSpPr>
          <a:xfrm>
            <a:off x="3598203" y="3769129"/>
            <a:ext cx="5012397" cy="840972"/>
            <a:chOff x="4618037" y="6180427"/>
            <a:chExt cx="15240000" cy="2556942"/>
          </a:xfrm>
        </p:grpSpPr>
        <p:grpSp>
          <p:nvGrpSpPr>
            <p:cNvPr id="15" name="กลุ่ม 14"/>
            <p:cNvGrpSpPr/>
            <p:nvPr/>
          </p:nvGrpSpPr>
          <p:grpSpPr>
            <a:xfrm>
              <a:off x="9702683" y="6210910"/>
              <a:ext cx="2511217" cy="2511217"/>
              <a:chOff x="9702683" y="6210910"/>
              <a:chExt cx="2511217" cy="2511217"/>
            </a:xfrm>
          </p:grpSpPr>
          <p:sp>
            <p:nvSpPr>
              <p:cNvPr id="40" name="วงรี 39"/>
              <p:cNvSpPr/>
              <p:nvPr/>
            </p:nvSpPr>
            <p:spPr>
              <a:xfrm>
                <a:off x="9702683" y="6210910"/>
                <a:ext cx="2511217" cy="2511217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900" dirty="0"/>
              </a:p>
            </p:txBody>
          </p:sp>
          <p:grpSp>
            <p:nvGrpSpPr>
              <p:cNvPr id="44" name="กลุ่ม 43"/>
              <p:cNvGrpSpPr/>
              <p:nvPr/>
            </p:nvGrpSpPr>
            <p:grpSpPr>
              <a:xfrm>
                <a:off x="10256837" y="7010400"/>
                <a:ext cx="1358702" cy="914400"/>
                <a:chOff x="17667288" y="4655974"/>
                <a:chExt cx="752475" cy="506412"/>
              </a:xfrm>
              <a:solidFill>
                <a:schemeClr val="bg1"/>
              </a:solidFill>
            </p:grpSpPr>
            <p:sp>
              <p:nvSpPr>
                <p:cNvPr id="45" name="Freeform 26"/>
                <p:cNvSpPr>
                  <a:spLocks/>
                </p:cNvSpPr>
                <p:nvPr/>
              </p:nvSpPr>
              <p:spPr bwMode="auto">
                <a:xfrm>
                  <a:off x="17667288" y="5133811"/>
                  <a:ext cx="685800" cy="28575"/>
                </a:xfrm>
                <a:custGeom>
                  <a:avLst/>
                  <a:gdLst>
                    <a:gd name="T0" fmla="*/ 70 w 72"/>
                    <a:gd name="T1" fmla="*/ 0 h 3"/>
                    <a:gd name="T2" fmla="*/ 2 w 72"/>
                    <a:gd name="T3" fmla="*/ 0 h 3"/>
                    <a:gd name="T4" fmla="*/ 0 w 72"/>
                    <a:gd name="T5" fmla="*/ 2 h 3"/>
                    <a:gd name="T6" fmla="*/ 2 w 72"/>
                    <a:gd name="T7" fmla="*/ 3 h 3"/>
                    <a:gd name="T8" fmla="*/ 70 w 72"/>
                    <a:gd name="T9" fmla="*/ 3 h 3"/>
                    <a:gd name="T10" fmla="*/ 72 w 72"/>
                    <a:gd name="T11" fmla="*/ 2 h 3"/>
                    <a:gd name="T12" fmla="*/ 70 w 7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2" h="3">
                      <a:moveTo>
                        <a:pt x="70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2"/>
                        <a:pt x="1" y="3"/>
                        <a:pt x="2" y="3"/>
                      </a:cubicBezTo>
                      <a:cubicBezTo>
                        <a:pt x="70" y="3"/>
                        <a:pt x="70" y="3"/>
                        <a:pt x="70" y="3"/>
                      </a:cubicBezTo>
                      <a:cubicBezTo>
                        <a:pt x="71" y="3"/>
                        <a:pt x="72" y="2"/>
                        <a:pt x="72" y="2"/>
                      </a:cubicBezTo>
                      <a:cubicBezTo>
                        <a:pt x="72" y="1"/>
                        <a:pt x="71" y="0"/>
                        <a:pt x="7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46" name="Freeform 27"/>
                <p:cNvSpPr>
                  <a:spLocks noEditPoints="1"/>
                </p:cNvSpPr>
                <p:nvPr/>
              </p:nvSpPr>
              <p:spPr bwMode="auto">
                <a:xfrm>
                  <a:off x="17705388" y="5008399"/>
                  <a:ext cx="104775" cy="96838"/>
                </a:xfrm>
                <a:custGeom>
                  <a:avLst/>
                  <a:gdLst>
                    <a:gd name="T0" fmla="*/ 6 w 11"/>
                    <a:gd name="T1" fmla="*/ 10 h 10"/>
                    <a:gd name="T2" fmla="*/ 11 w 11"/>
                    <a:gd name="T3" fmla="*/ 5 h 10"/>
                    <a:gd name="T4" fmla="*/ 6 w 11"/>
                    <a:gd name="T5" fmla="*/ 0 h 10"/>
                    <a:gd name="T6" fmla="*/ 0 w 11"/>
                    <a:gd name="T7" fmla="*/ 5 h 10"/>
                    <a:gd name="T8" fmla="*/ 6 w 11"/>
                    <a:gd name="T9" fmla="*/ 10 h 10"/>
                    <a:gd name="T10" fmla="*/ 6 w 11"/>
                    <a:gd name="T11" fmla="*/ 2 h 10"/>
                    <a:gd name="T12" fmla="*/ 9 w 11"/>
                    <a:gd name="T13" fmla="*/ 5 h 10"/>
                    <a:gd name="T14" fmla="*/ 6 w 11"/>
                    <a:gd name="T15" fmla="*/ 8 h 10"/>
                    <a:gd name="T16" fmla="*/ 3 w 11"/>
                    <a:gd name="T17" fmla="*/ 5 h 10"/>
                    <a:gd name="T18" fmla="*/ 6 w 11"/>
                    <a:gd name="T19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" h="10">
                      <a:moveTo>
                        <a:pt x="6" y="10"/>
                      </a:moveTo>
                      <a:cubicBezTo>
                        <a:pt x="9" y="10"/>
                        <a:pt x="11" y="8"/>
                        <a:pt x="11" y="5"/>
                      </a:cubicBezTo>
                      <a:cubicBezTo>
                        <a:pt x="11" y="2"/>
                        <a:pt x="9" y="0"/>
                        <a:pt x="6" y="0"/>
                      </a:cubicBezTo>
                      <a:cubicBezTo>
                        <a:pt x="3" y="0"/>
                        <a:pt x="0" y="2"/>
                        <a:pt x="0" y="5"/>
                      </a:cubicBezTo>
                      <a:cubicBezTo>
                        <a:pt x="0" y="8"/>
                        <a:pt x="3" y="10"/>
                        <a:pt x="6" y="10"/>
                      </a:cubicBezTo>
                      <a:close/>
                      <a:moveTo>
                        <a:pt x="6" y="2"/>
                      </a:moveTo>
                      <a:cubicBezTo>
                        <a:pt x="7" y="2"/>
                        <a:pt x="9" y="3"/>
                        <a:pt x="9" y="5"/>
                      </a:cubicBezTo>
                      <a:cubicBezTo>
                        <a:pt x="9" y="6"/>
                        <a:pt x="7" y="8"/>
                        <a:pt x="6" y="8"/>
                      </a:cubicBezTo>
                      <a:cubicBezTo>
                        <a:pt x="4" y="8"/>
                        <a:pt x="3" y="6"/>
                        <a:pt x="3" y="5"/>
                      </a:cubicBezTo>
                      <a:cubicBezTo>
                        <a:pt x="3" y="3"/>
                        <a:pt x="4" y="2"/>
                        <a:pt x="6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47" name="Freeform 28"/>
                <p:cNvSpPr>
                  <a:spLocks noEditPoints="1"/>
                </p:cNvSpPr>
                <p:nvPr/>
              </p:nvSpPr>
              <p:spPr bwMode="auto">
                <a:xfrm>
                  <a:off x="17895888" y="4808374"/>
                  <a:ext cx="104775" cy="95250"/>
                </a:xfrm>
                <a:custGeom>
                  <a:avLst/>
                  <a:gdLst>
                    <a:gd name="T0" fmla="*/ 5 w 11"/>
                    <a:gd name="T1" fmla="*/ 10 h 10"/>
                    <a:gd name="T2" fmla="*/ 11 w 11"/>
                    <a:gd name="T3" fmla="*/ 5 h 10"/>
                    <a:gd name="T4" fmla="*/ 5 w 11"/>
                    <a:gd name="T5" fmla="*/ 0 h 10"/>
                    <a:gd name="T6" fmla="*/ 0 w 11"/>
                    <a:gd name="T7" fmla="*/ 5 h 10"/>
                    <a:gd name="T8" fmla="*/ 5 w 11"/>
                    <a:gd name="T9" fmla="*/ 10 h 10"/>
                    <a:gd name="T10" fmla="*/ 5 w 11"/>
                    <a:gd name="T11" fmla="*/ 2 h 10"/>
                    <a:gd name="T12" fmla="*/ 8 w 11"/>
                    <a:gd name="T13" fmla="*/ 5 h 10"/>
                    <a:gd name="T14" fmla="*/ 5 w 11"/>
                    <a:gd name="T15" fmla="*/ 8 h 10"/>
                    <a:gd name="T16" fmla="*/ 3 w 11"/>
                    <a:gd name="T17" fmla="*/ 5 h 10"/>
                    <a:gd name="T18" fmla="*/ 5 w 11"/>
                    <a:gd name="T19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" h="10">
                      <a:moveTo>
                        <a:pt x="5" y="10"/>
                      </a:moveTo>
                      <a:cubicBezTo>
                        <a:pt x="8" y="10"/>
                        <a:pt x="11" y="8"/>
                        <a:pt x="11" y="5"/>
                      </a:cubicBezTo>
                      <a:cubicBezTo>
                        <a:pt x="11" y="2"/>
                        <a:pt x="8" y="0"/>
                        <a:pt x="5" y="0"/>
                      </a:cubicBezTo>
                      <a:cubicBezTo>
                        <a:pt x="3" y="0"/>
                        <a:pt x="0" y="2"/>
                        <a:pt x="0" y="5"/>
                      </a:cubicBezTo>
                      <a:cubicBezTo>
                        <a:pt x="0" y="8"/>
                        <a:pt x="3" y="10"/>
                        <a:pt x="5" y="10"/>
                      </a:cubicBezTo>
                      <a:close/>
                      <a:moveTo>
                        <a:pt x="5" y="2"/>
                      </a:moveTo>
                      <a:cubicBezTo>
                        <a:pt x="7" y="2"/>
                        <a:pt x="8" y="4"/>
                        <a:pt x="8" y="5"/>
                      </a:cubicBezTo>
                      <a:cubicBezTo>
                        <a:pt x="8" y="7"/>
                        <a:pt x="7" y="8"/>
                        <a:pt x="5" y="8"/>
                      </a:cubicBezTo>
                      <a:cubicBezTo>
                        <a:pt x="4" y="8"/>
                        <a:pt x="3" y="7"/>
                        <a:pt x="3" y="5"/>
                      </a:cubicBezTo>
                      <a:cubicBezTo>
                        <a:pt x="3" y="4"/>
                        <a:pt x="4" y="2"/>
                        <a:pt x="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48" name="Freeform 29"/>
                <p:cNvSpPr>
                  <a:spLocks noEditPoints="1"/>
                </p:cNvSpPr>
                <p:nvPr/>
              </p:nvSpPr>
              <p:spPr bwMode="auto">
                <a:xfrm>
                  <a:off x="18086388" y="4960774"/>
                  <a:ext cx="95250" cy="106363"/>
                </a:xfrm>
                <a:custGeom>
                  <a:avLst/>
                  <a:gdLst>
                    <a:gd name="T0" fmla="*/ 5 w 10"/>
                    <a:gd name="T1" fmla="*/ 11 h 11"/>
                    <a:gd name="T2" fmla="*/ 10 w 10"/>
                    <a:gd name="T3" fmla="*/ 6 h 11"/>
                    <a:gd name="T4" fmla="*/ 5 w 10"/>
                    <a:gd name="T5" fmla="*/ 0 h 11"/>
                    <a:gd name="T6" fmla="*/ 0 w 10"/>
                    <a:gd name="T7" fmla="*/ 6 h 11"/>
                    <a:gd name="T8" fmla="*/ 5 w 10"/>
                    <a:gd name="T9" fmla="*/ 11 h 11"/>
                    <a:gd name="T10" fmla="*/ 5 w 10"/>
                    <a:gd name="T11" fmla="*/ 3 h 11"/>
                    <a:gd name="T12" fmla="*/ 8 w 10"/>
                    <a:gd name="T13" fmla="*/ 6 h 11"/>
                    <a:gd name="T14" fmla="*/ 5 w 10"/>
                    <a:gd name="T15" fmla="*/ 9 h 11"/>
                    <a:gd name="T16" fmla="*/ 2 w 10"/>
                    <a:gd name="T17" fmla="*/ 6 h 11"/>
                    <a:gd name="T18" fmla="*/ 5 w 10"/>
                    <a:gd name="T19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" h="11">
                      <a:moveTo>
                        <a:pt x="5" y="11"/>
                      </a:moveTo>
                      <a:cubicBezTo>
                        <a:pt x="8" y="11"/>
                        <a:pt x="10" y="9"/>
                        <a:pt x="10" y="6"/>
                      </a:cubicBezTo>
                      <a:cubicBezTo>
                        <a:pt x="10" y="3"/>
                        <a:pt x="8" y="0"/>
                        <a:pt x="5" y="0"/>
                      </a:cubicBezTo>
                      <a:cubicBezTo>
                        <a:pt x="2" y="0"/>
                        <a:pt x="0" y="3"/>
                        <a:pt x="0" y="6"/>
                      </a:cubicBezTo>
                      <a:cubicBezTo>
                        <a:pt x="0" y="9"/>
                        <a:pt x="2" y="11"/>
                        <a:pt x="5" y="11"/>
                      </a:cubicBezTo>
                      <a:close/>
                      <a:moveTo>
                        <a:pt x="5" y="3"/>
                      </a:moveTo>
                      <a:cubicBezTo>
                        <a:pt x="7" y="3"/>
                        <a:pt x="8" y="4"/>
                        <a:pt x="8" y="6"/>
                      </a:cubicBezTo>
                      <a:cubicBezTo>
                        <a:pt x="8" y="7"/>
                        <a:pt x="7" y="9"/>
                        <a:pt x="5" y="9"/>
                      </a:cubicBezTo>
                      <a:cubicBezTo>
                        <a:pt x="3" y="9"/>
                        <a:pt x="2" y="7"/>
                        <a:pt x="2" y="6"/>
                      </a:cubicBezTo>
                      <a:cubicBezTo>
                        <a:pt x="2" y="4"/>
                        <a:pt x="3" y="3"/>
                        <a:pt x="5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49" name="Freeform 30"/>
                <p:cNvSpPr>
                  <a:spLocks/>
                </p:cNvSpPr>
                <p:nvPr/>
              </p:nvSpPr>
              <p:spPr bwMode="auto">
                <a:xfrm>
                  <a:off x="17800638" y="4903624"/>
                  <a:ext cx="104775" cy="104775"/>
                </a:xfrm>
                <a:custGeom>
                  <a:avLst/>
                  <a:gdLst>
                    <a:gd name="T0" fmla="*/ 10 w 11"/>
                    <a:gd name="T1" fmla="*/ 0 h 11"/>
                    <a:gd name="T2" fmla="*/ 0 w 11"/>
                    <a:gd name="T3" fmla="*/ 10 h 11"/>
                    <a:gd name="T4" fmla="*/ 2 w 11"/>
                    <a:gd name="T5" fmla="*/ 11 h 11"/>
                    <a:gd name="T6" fmla="*/ 11 w 11"/>
                    <a:gd name="T7" fmla="*/ 2 h 11"/>
                    <a:gd name="T8" fmla="*/ 10 w 11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1">
                      <a:moveTo>
                        <a:pt x="10" y="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1" y="10"/>
                        <a:pt x="1" y="11"/>
                        <a:pt x="2" y="11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1"/>
                        <a:pt x="10" y="1"/>
                        <a:pt x="1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50" name="Freeform 31"/>
                <p:cNvSpPr>
                  <a:spLocks/>
                </p:cNvSpPr>
                <p:nvPr/>
              </p:nvSpPr>
              <p:spPr bwMode="auto">
                <a:xfrm>
                  <a:off x="18172113" y="4751224"/>
                  <a:ext cx="161925" cy="209550"/>
                </a:xfrm>
                <a:custGeom>
                  <a:avLst/>
                  <a:gdLst>
                    <a:gd name="T0" fmla="*/ 15 w 17"/>
                    <a:gd name="T1" fmla="*/ 0 h 22"/>
                    <a:gd name="T2" fmla="*/ 0 w 17"/>
                    <a:gd name="T3" fmla="*/ 21 h 22"/>
                    <a:gd name="T4" fmla="*/ 2 w 17"/>
                    <a:gd name="T5" fmla="*/ 22 h 22"/>
                    <a:gd name="T6" fmla="*/ 17 w 17"/>
                    <a:gd name="T7" fmla="*/ 1 h 22"/>
                    <a:gd name="T8" fmla="*/ 15 w 17"/>
                    <a:gd name="T9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22">
                      <a:moveTo>
                        <a:pt x="15" y="0"/>
                      </a:move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21"/>
                        <a:pt x="1" y="22"/>
                        <a:pt x="2" y="22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6" y="1"/>
                        <a:pt x="16" y="0"/>
                        <a:pt x="1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51" name="Freeform 32"/>
                <p:cNvSpPr>
                  <a:spLocks/>
                </p:cNvSpPr>
                <p:nvPr/>
              </p:nvSpPr>
              <p:spPr bwMode="auto">
                <a:xfrm>
                  <a:off x="17991138" y="4903624"/>
                  <a:ext cx="95250" cy="76200"/>
                </a:xfrm>
                <a:custGeom>
                  <a:avLst/>
                  <a:gdLst>
                    <a:gd name="T0" fmla="*/ 10 w 10"/>
                    <a:gd name="T1" fmla="*/ 6 h 8"/>
                    <a:gd name="T2" fmla="*/ 2 w 10"/>
                    <a:gd name="T3" fmla="*/ 0 h 8"/>
                    <a:gd name="T4" fmla="*/ 0 w 10"/>
                    <a:gd name="T5" fmla="*/ 1 h 8"/>
                    <a:gd name="T6" fmla="*/ 8 w 10"/>
                    <a:gd name="T7" fmla="*/ 8 h 8"/>
                    <a:gd name="T8" fmla="*/ 10 w 10"/>
                    <a:gd name="T9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8">
                      <a:moveTo>
                        <a:pt x="10" y="6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9" y="8"/>
                        <a:pt x="9" y="7"/>
                        <a:pt x="1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52" name="Freeform 33"/>
                <p:cNvSpPr>
                  <a:spLocks noEditPoints="1"/>
                </p:cNvSpPr>
                <p:nvPr/>
              </p:nvSpPr>
              <p:spPr bwMode="auto">
                <a:xfrm>
                  <a:off x="18324513" y="4655974"/>
                  <a:ext cx="95250" cy="95250"/>
                </a:xfrm>
                <a:custGeom>
                  <a:avLst/>
                  <a:gdLst>
                    <a:gd name="T0" fmla="*/ 5 w 10"/>
                    <a:gd name="T1" fmla="*/ 10 h 10"/>
                    <a:gd name="T2" fmla="*/ 10 w 10"/>
                    <a:gd name="T3" fmla="*/ 5 h 10"/>
                    <a:gd name="T4" fmla="*/ 5 w 10"/>
                    <a:gd name="T5" fmla="*/ 0 h 10"/>
                    <a:gd name="T6" fmla="*/ 0 w 10"/>
                    <a:gd name="T7" fmla="*/ 5 h 10"/>
                    <a:gd name="T8" fmla="*/ 5 w 10"/>
                    <a:gd name="T9" fmla="*/ 10 h 10"/>
                    <a:gd name="T10" fmla="*/ 5 w 10"/>
                    <a:gd name="T11" fmla="*/ 2 h 10"/>
                    <a:gd name="T12" fmla="*/ 8 w 10"/>
                    <a:gd name="T13" fmla="*/ 5 h 10"/>
                    <a:gd name="T14" fmla="*/ 5 w 10"/>
                    <a:gd name="T15" fmla="*/ 8 h 10"/>
                    <a:gd name="T16" fmla="*/ 2 w 10"/>
                    <a:gd name="T17" fmla="*/ 5 h 10"/>
                    <a:gd name="T18" fmla="*/ 5 w 10"/>
                    <a:gd name="T19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" h="10">
                      <a:moveTo>
                        <a:pt x="5" y="10"/>
                      </a:moveTo>
                      <a:cubicBezTo>
                        <a:pt x="8" y="10"/>
                        <a:pt x="10" y="8"/>
                        <a:pt x="10" y="5"/>
                      </a:cubicBezTo>
                      <a:cubicBezTo>
                        <a:pt x="10" y="2"/>
                        <a:pt x="8" y="0"/>
                        <a:pt x="5" y="0"/>
                      </a:cubicBezTo>
                      <a:cubicBezTo>
                        <a:pt x="2" y="0"/>
                        <a:pt x="0" y="2"/>
                        <a:pt x="0" y="5"/>
                      </a:cubicBezTo>
                      <a:cubicBezTo>
                        <a:pt x="0" y="8"/>
                        <a:pt x="2" y="10"/>
                        <a:pt x="5" y="10"/>
                      </a:cubicBezTo>
                      <a:close/>
                      <a:moveTo>
                        <a:pt x="5" y="2"/>
                      </a:moveTo>
                      <a:cubicBezTo>
                        <a:pt x="7" y="2"/>
                        <a:pt x="8" y="3"/>
                        <a:pt x="8" y="5"/>
                      </a:cubicBezTo>
                      <a:cubicBezTo>
                        <a:pt x="8" y="7"/>
                        <a:pt x="7" y="8"/>
                        <a:pt x="5" y="8"/>
                      </a:cubicBezTo>
                      <a:cubicBezTo>
                        <a:pt x="3" y="8"/>
                        <a:pt x="2" y="7"/>
                        <a:pt x="2" y="5"/>
                      </a:cubicBezTo>
                      <a:cubicBezTo>
                        <a:pt x="2" y="3"/>
                        <a:pt x="3" y="2"/>
                        <a:pt x="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</p:grpSp>
        </p:grpSp>
        <p:grpSp>
          <p:nvGrpSpPr>
            <p:cNvPr id="14" name="กลุ่ม 13"/>
            <p:cNvGrpSpPr/>
            <p:nvPr/>
          </p:nvGrpSpPr>
          <p:grpSpPr>
            <a:xfrm>
              <a:off x="7191466" y="6210911"/>
              <a:ext cx="2511217" cy="2511217"/>
              <a:chOff x="7191466" y="6210911"/>
              <a:chExt cx="2511217" cy="2511217"/>
            </a:xfrm>
          </p:grpSpPr>
          <p:sp>
            <p:nvSpPr>
              <p:cNvPr id="39" name="วงรี 38"/>
              <p:cNvSpPr/>
              <p:nvPr/>
            </p:nvSpPr>
            <p:spPr>
              <a:xfrm>
                <a:off x="7191466" y="6210911"/>
                <a:ext cx="2511217" cy="2511217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900" dirty="0"/>
              </a:p>
            </p:txBody>
          </p:sp>
          <p:grpSp>
            <p:nvGrpSpPr>
              <p:cNvPr id="53" name="กลุ่ม 52"/>
              <p:cNvGrpSpPr/>
              <p:nvPr/>
            </p:nvGrpSpPr>
            <p:grpSpPr>
              <a:xfrm>
                <a:off x="7970837" y="6858000"/>
                <a:ext cx="825541" cy="1120787"/>
                <a:chOff x="15514638" y="2851150"/>
                <a:chExt cx="457200" cy="620713"/>
              </a:xfrm>
              <a:solidFill>
                <a:schemeClr val="bg1"/>
              </a:solidFill>
            </p:grpSpPr>
            <p:sp>
              <p:nvSpPr>
                <p:cNvPr id="54" name="Freeform 49"/>
                <p:cNvSpPr>
                  <a:spLocks noEditPoints="1"/>
                </p:cNvSpPr>
                <p:nvPr/>
              </p:nvSpPr>
              <p:spPr bwMode="auto">
                <a:xfrm>
                  <a:off x="15514638" y="2851150"/>
                  <a:ext cx="457200" cy="257175"/>
                </a:xfrm>
                <a:custGeom>
                  <a:avLst/>
                  <a:gdLst>
                    <a:gd name="T0" fmla="*/ 24 w 48"/>
                    <a:gd name="T1" fmla="*/ 27 h 27"/>
                    <a:gd name="T2" fmla="*/ 48 w 48"/>
                    <a:gd name="T3" fmla="*/ 14 h 27"/>
                    <a:gd name="T4" fmla="*/ 24 w 48"/>
                    <a:gd name="T5" fmla="*/ 0 h 27"/>
                    <a:gd name="T6" fmla="*/ 0 w 48"/>
                    <a:gd name="T7" fmla="*/ 14 h 27"/>
                    <a:gd name="T8" fmla="*/ 24 w 48"/>
                    <a:gd name="T9" fmla="*/ 27 h 27"/>
                    <a:gd name="T10" fmla="*/ 24 w 48"/>
                    <a:gd name="T11" fmla="*/ 2 h 27"/>
                    <a:gd name="T12" fmla="*/ 46 w 48"/>
                    <a:gd name="T13" fmla="*/ 14 h 27"/>
                    <a:gd name="T14" fmla="*/ 24 w 48"/>
                    <a:gd name="T15" fmla="*/ 25 h 27"/>
                    <a:gd name="T16" fmla="*/ 3 w 48"/>
                    <a:gd name="T17" fmla="*/ 14 h 27"/>
                    <a:gd name="T18" fmla="*/ 24 w 48"/>
                    <a:gd name="T1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27">
                      <a:moveTo>
                        <a:pt x="24" y="27"/>
                      </a:moveTo>
                      <a:cubicBezTo>
                        <a:pt x="41" y="27"/>
                        <a:pt x="48" y="21"/>
                        <a:pt x="48" y="14"/>
                      </a:cubicBezTo>
                      <a:cubicBezTo>
                        <a:pt x="48" y="6"/>
                        <a:pt x="41" y="0"/>
                        <a:pt x="24" y="0"/>
                      </a:cubicBezTo>
                      <a:cubicBezTo>
                        <a:pt x="7" y="0"/>
                        <a:pt x="0" y="6"/>
                        <a:pt x="0" y="14"/>
                      </a:cubicBezTo>
                      <a:cubicBezTo>
                        <a:pt x="0" y="21"/>
                        <a:pt x="7" y="27"/>
                        <a:pt x="24" y="27"/>
                      </a:cubicBezTo>
                      <a:close/>
                      <a:moveTo>
                        <a:pt x="24" y="2"/>
                      </a:moveTo>
                      <a:cubicBezTo>
                        <a:pt x="41" y="2"/>
                        <a:pt x="46" y="8"/>
                        <a:pt x="46" y="14"/>
                      </a:cubicBezTo>
                      <a:cubicBezTo>
                        <a:pt x="46" y="19"/>
                        <a:pt x="41" y="25"/>
                        <a:pt x="24" y="25"/>
                      </a:cubicBezTo>
                      <a:cubicBezTo>
                        <a:pt x="7" y="25"/>
                        <a:pt x="3" y="19"/>
                        <a:pt x="3" y="14"/>
                      </a:cubicBezTo>
                      <a:cubicBezTo>
                        <a:pt x="3" y="8"/>
                        <a:pt x="7" y="2"/>
                        <a:pt x="2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55" name="Freeform 50"/>
                <p:cNvSpPr>
                  <a:spLocks/>
                </p:cNvSpPr>
                <p:nvPr/>
              </p:nvSpPr>
              <p:spPr bwMode="auto">
                <a:xfrm>
                  <a:off x="15514638" y="3060700"/>
                  <a:ext cx="457200" cy="142875"/>
                </a:xfrm>
                <a:custGeom>
                  <a:avLst/>
                  <a:gdLst>
                    <a:gd name="T0" fmla="*/ 47 w 48"/>
                    <a:gd name="T1" fmla="*/ 0 h 15"/>
                    <a:gd name="T2" fmla="*/ 46 w 48"/>
                    <a:gd name="T3" fmla="*/ 1 h 15"/>
                    <a:gd name="T4" fmla="*/ 24 w 48"/>
                    <a:gd name="T5" fmla="*/ 12 h 15"/>
                    <a:gd name="T6" fmla="*/ 3 w 48"/>
                    <a:gd name="T7" fmla="*/ 1 h 15"/>
                    <a:gd name="T8" fmla="*/ 1 w 48"/>
                    <a:gd name="T9" fmla="*/ 0 h 15"/>
                    <a:gd name="T10" fmla="*/ 0 w 48"/>
                    <a:gd name="T11" fmla="*/ 1 h 15"/>
                    <a:gd name="T12" fmla="*/ 24 w 48"/>
                    <a:gd name="T13" fmla="*/ 15 h 15"/>
                    <a:gd name="T14" fmla="*/ 48 w 48"/>
                    <a:gd name="T15" fmla="*/ 1 h 15"/>
                    <a:gd name="T16" fmla="*/ 47 w 48"/>
                    <a:gd name="T17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15">
                      <a:moveTo>
                        <a:pt x="47" y="0"/>
                      </a:moveTo>
                      <a:cubicBezTo>
                        <a:pt x="47" y="0"/>
                        <a:pt x="46" y="0"/>
                        <a:pt x="46" y="1"/>
                      </a:cubicBezTo>
                      <a:cubicBezTo>
                        <a:pt x="46" y="6"/>
                        <a:pt x="41" y="12"/>
                        <a:pt x="24" y="12"/>
                      </a:cubicBezTo>
                      <a:cubicBezTo>
                        <a:pt x="7" y="12"/>
                        <a:pt x="3" y="6"/>
                        <a:pt x="3" y="1"/>
                      </a:cubicBez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9"/>
                        <a:pt x="7" y="15"/>
                        <a:pt x="24" y="15"/>
                      </a:cubicBezTo>
                      <a:cubicBezTo>
                        <a:pt x="41" y="15"/>
                        <a:pt x="48" y="9"/>
                        <a:pt x="48" y="1"/>
                      </a:cubicBezTo>
                      <a:cubicBezTo>
                        <a:pt x="48" y="0"/>
                        <a:pt x="48" y="0"/>
                        <a:pt x="4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56" name="Freeform 51"/>
                <p:cNvSpPr>
                  <a:spLocks/>
                </p:cNvSpPr>
                <p:nvPr/>
              </p:nvSpPr>
              <p:spPr bwMode="auto">
                <a:xfrm>
                  <a:off x="15514638" y="3146425"/>
                  <a:ext cx="457200" cy="142875"/>
                </a:xfrm>
                <a:custGeom>
                  <a:avLst/>
                  <a:gdLst>
                    <a:gd name="T0" fmla="*/ 47 w 48"/>
                    <a:gd name="T1" fmla="*/ 0 h 15"/>
                    <a:gd name="T2" fmla="*/ 46 w 48"/>
                    <a:gd name="T3" fmla="*/ 2 h 15"/>
                    <a:gd name="T4" fmla="*/ 24 w 48"/>
                    <a:gd name="T5" fmla="*/ 13 h 15"/>
                    <a:gd name="T6" fmla="*/ 3 w 48"/>
                    <a:gd name="T7" fmla="*/ 2 h 15"/>
                    <a:gd name="T8" fmla="*/ 1 w 48"/>
                    <a:gd name="T9" fmla="*/ 0 h 15"/>
                    <a:gd name="T10" fmla="*/ 0 w 48"/>
                    <a:gd name="T11" fmla="*/ 2 h 15"/>
                    <a:gd name="T12" fmla="*/ 24 w 48"/>
                    <a:gd name="T13" fmla="*/ 15 h 15"/>
                    <a:gd name="T14" fmla="*/ 48 w 48"/>
                    <a:gd name="T15" fmla="*/ 2 h 15"/>
                    <a:gd name="T16" fmla="*/ 47 w 48"/>
                    <a:gd name="T17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15">
                      <a:moveTo>
                        <a:pt x="47" y="0"/>
                      </a:moveTo>
                      <a:cubicBezTo>
                        <a:pt x="47" y="0"/>
                        <a:pt x="46" y="1"/>
                        <a:pt x="46" y="2"/>
                      </a:cubicBezTo>
                      <a:cubicBezTo>
                        <a:pt x="46" y="7"/>
                        <a:pt x="41" y="13"/>
                        <a:pt x="24" y="13"/>
                      </a:cubicBezTo>
                      <a:cubicBezTo>
                        <a:pt x="7" y="13"/>
                        <a:pt x="3" y="7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9"/>
                        <a:pt x="7" y="15"/>
                        <a:pt x="24" y="15"/>
                      </a:cubicBezTo>
                      <a:cubicBezTo>
                        <a:pt x="41" y="15"/>
                        <a:pt x="48" y="9"/>
                        <a:pt x="48" y="2"/>
                      </a:cubicBezTo>
                      <a:cubicBezTo>
                        <a:pt x="48" y="1"/>
                        <a:pt x="48" y="0"/>
                        <a:pt x="4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57" name="Freeform 52"/>
                <p:cNvSpPr>
                  <a:spLocks/>
                </p:cNvSpPr>
                <p:nvPr/>
              </p:nvSpPr>
              <p:spPr bwMode="auto">
                <a:xfrm>
                  <a:off x="15514638" y="3241675"/>
                  <a:ext cx="457200" cy="142875"/>
                </a:xfrm>
                <a:custGeom>
                  <a:avLst/>
                  <a:gdLst>
                    <a:gd name="T0" fmla="*/ 47 w 48"/>
                    <a:gd name="T1" fmla="*/ 0 h 15"/>
                    <a:gd name="T2" fmla="*/ 46 w 48"/>
                    <a:gd name="T3" fmla="*/ 1 h 15"/>
                    <a:gd name="T4" fmla="*/ 24 w 48"/>
                    <a:gd name="T5" fmla="*/ 12 h 15"/>
                    <a:gd name="T6" fmla="*/ 3 w 48"/>
                    <a:gd name="T7" fmla="*/ 1 h 15"/>
                    <a:gd name="T8" fmla="*/ 1 w 48"/>
                    <a:gd name="T9" fmla="*/ 0 h 15"/>
                    <a:gd name="T10" fmla="*/ 0 w 48"/>
                    <a:gd name="T11" fmla="*/ 1 h 15"/>
                    <a:gd name="T12" fmla="*/ 24 w 48"/>
                    <a:gd name="T13" fmla="*/ 15 h 15"/>
                    <a:gd name="T14" fmla="*/ 48 w 48"/>
                    <a:gd name="T15" fmla="*/ 1 h 15"/>
                    <a:gd name="T16" fmla="*/ 47 w 48"/>
                    <a:gd name="T17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15">
                      <a:moveTo>
                        <a:pt x="47" y="0"/>
                      </a:moveTo>
                      <a:cubicBezTo>
                        <a:pt x="47" y="0"/>
                        <a:pt x="46" y="0"/>
                        <a:pt x="46" y="1"/>
                      </a:cubicBezTo>
                      <a:cubicBezTo>
                        <a:pt x="46" y="6"/>
                        <a:pt x="41" y="12"/>
                        <a:pt x="24" y="12"/>
                      </a:cubicBezTo>
                      <a:cubicBezTo>
                        <a:pt x="7" y="12"/>
                        <a:pt x="3" y="6"/>
                        <a:pt x="3" y="1"/>
                      </a:cubicBez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9"/>
                        <a:pt x="7" y="15"/>
                        <a:pt x="24" y="15"/>
                      </a:cubicBezTo>
                      <a:cubicBezTo>
                        <a:pt x="41" y="15"/>
                        <a:pt x="48" y="9"/>
                        <a:pt x="48" y="1"/>
                      </a:cubicBezTo>
                      <a:cubicBezTo>
                        <a:pt x="48" y="0"/>
                        <a:pt x="48" y="0"/>
                        <a:pt x="4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58" name="Freeform 53"/>
                <p:cNvSpPr>
                  <a:spLocks/>
                </p:cNvSpPr>
                <p:nvPr/>
              </p:nvSpPr>
              <p:spPr bwMode="auto">
                <a:xfrm>
                  <a:off x="15514638" y="3327400"/>
                  <a:ext cx="457200" cy="144463"/>
                </a:xfrm>
                <a:custGeom>
                  <a:avLst/>
                  <a:gdLst>
                    <a:gd name="T0" fmla="*/ 47 w 48"/>
                    <a:gd name="T1" fmla="*/ 0 h 15"/>
                    <a:gd name="T2" fmla="*/ 46 w 48"/>
                    <a:gd name="T3" fmla="*/ 2 h 15"/>
                    <a:gd name="T4" fmla="*/ 24 w 48"/>
                    <a:gd name="T5" fmla="*/ 13 h 15"/>
                    <a:gd name="T6" fmla="*/ 3 w 48"/>
                    <a:gd name="T7" fmla="*/ 2 h 15"/>
                    <a:gd name="T8" fmla="*/ 1 w 48"/>
                    <a:gd name="T9" fmla="*/ 0 h 15"/>
                    <a:gd name="T10" fmla="*/ 0 w 48"/>
                    <a:gd name="T11" fmla="*/ 2 h 15"/>
                    <a:gd name="T12" fmla="*/ 24 w 48"/>
                    <a:gd name="T13" fmla="*/ 15 h 15"/>
                    <a:gd name="T14" fmla="*/ 48 w 48"/>
                    <a:gd name="T15" fmla="*/ 2 h 15"/>
                    <a:gd name="T16" fmla="*/ 47 w 48"/>
                    <a:gd name="T17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15">
                      <a:moveTo>
                        <a:pt x="47" y="0"/>
                      </a:moveTo>
                      <a:cubicBezTo>
                        <a:pt x="47" y="0"/>
                        <a:pt x="46" y="1"/>
                        <a:pt x="46" y="2"/>
                      </a:cubicBezTo>
                      <a:cubicBezTo>
                        <a:pt x="46" y="7"/>
                        <a:pt x="41" y="13"/>
                        <a:pt x="24" y="13"/>
                      </a:cubicBezTo>
                      <a:cubicBezTo>
                        <a:pt x="7" y="13"/>
                        <a:pt x="3" y="7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9"/>
                        <a:pt x="7" y="15"/>
                        <a:pt x="24" y="15"/>
                      </a:cubicBezTo>
                      <a:cubicBezTo>
                        <a:pt x="41" y="15"/>
                        <a:pt x="48" y="9"/>
                        <a:pt x="48" y="2"/>
                      </a:cubicBezTo>
                      <a:cubicBezTo>
                        <a:pt x="48" y="1"/>
                        <a:pt x="48" y="0"/>
                        <a:pt x="4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</p:grpSp>
        </p:grpSp>
        <p:grpSp>
          <p:nvGrpSpPr>
            <p:cNvPr id="13" name="กลุ่ม 12"/>
            <p:cNvGrpSpPr/>
            <p:nvPr/>
          </p:nvGrpSpPr>
          <p:grpSpPr>
            <a:xfrm>
              <a:off x="4618037" y="6226152"/>
              <a:ext cx="2511217" cy="2511217"/>
              <a:chOff x="4618037" y="6226152"/>
              <a:chExt cx="2511217" cy="2511217"/>
            </a:xfrm>
          </p:grpSpPr>
          <p:sp>
            <p:nvSpPr>
              <p:cNvPr id="37" name="วงรี 36"/>
              <p:cNvSpPr/>
              <p:nvPr/>
            </p:nvSpPr>
            <p:spPr>
              <a:xfrm>
                <a:off x="4618037" y="6226152"/>
                <a:ext cx="2511217" cy="2511217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900" dirty="0"/>
              </a:p>
            </p:txBody>
          </p:sp>
          <p:grpSp>
            <p:nvGrpSpPr>
              <p:cNvPr id="59" name="กลุ่ม 58"/>
              <p:cNvGrpSpPr/>
              <p:nvPr/>
            </p:nvGrpSpPr>
            <p:grpSpPr>
              <a:xfrm>
                <a:off x="5227637" y="6858000"/>
                <a:ext cx="1221113" cy="1223980"/>
                <a:chOff x="21201063" y="3320886"/>
                <a:chExt cx="676275" cy="677863"/>
              </a:xfrm>
              <a:solidFill>
                <a:schemeClr val="bg1"/>
              </a:solidFill>
            </p:grpSpPr>
            <p:sp>
              <p:nvSpPr>
                <p:cNvPr id="60" name="Freeform 81"/>
                <p:cNvSpPr>
                  <a:spLocks noEditPoints="1"/>
                </p:cNvSpPr>
                <p:nvPr/>
              </p:nvSpPr>
              <p:spPr bwMode="auto">
                <a:xfrm>
                  <a:off x="21201063" y="3320886"/>
                  <a:ext cx="676275" cy="677863"/>
                </a:xfrm>
                <a:custGeom>
                  <a:avLst/>
                  <a:gdLst>
                    <a:gd name="T0" fmla="*/ 61 w 71"/>
                    <a:gd name="T1" fmla="*/ 21 h 71"/>
                    <a:gd name="T2" fmla="*/ 63 w 71"/>
                    <a:gd name="T3" fmla="*/ 12 h 71"/>
                    <a:gd name="T4" fmla="*/ 51 w 71"/>
                    <a:gd name="T5" fmla="*/ 11 h 71"/>
                    <a:gd name="T6" fmla="*/ 38 w 71"/>
                    <a:gd name="T7" fmla="*/ 0 h 71"/>
                    <a:gd name="T8" fmla="*/ 29 w 71"/>
                    <a:gd name="T9" fmla="*/ 8 h 71"/>
                    <a:gd name="T10" fmla="*/ 12 w 71"/>
                    <a:gd name="T11" fmla="*/ 9 h 71"/>
                    <a:gd name="T12" fmla="*/ 9 w 71"/>
                    <a:gd name="T13" fmla="*/ 19 h 71"/>
                    <a:gd name="T14" fmla="*/ 5 w 71"/>
                    <a:gd name="T15" fmla="*/ 29 h 71"/>
                    <a:gd name="T16" fmla="*/ 5 w 71"/>
                    <a:gd name="T17" fmla="*/ 43 h 71"/>
                    <a:gd name="T18" fmla="*/ 9 w 71"/>
                    <a:gd name="T19" fmla="*/ 53 h 71"/>
                    <a:gd name="T20" fmla="*/ 16 w 71"/>
                    <a:gd name="T21" fmla="*/ 64 h 71"/>
                    <a:gd name="T22" fmla="*/ 29 w 71"/>
                    <a:gd name="T23" fmla="*/ 64 h 71"/>
                    <a:gd name="T24" fmla="*/ 38 w 71"/>
                    <a:gd name="T25" fmla="*/ 71 h 71"/>
                    <a:gd name="T26" fmla="*/ 51 w 71"/>
                    <a:gd name="T27" fmla="*/ 61 h 71"/>
                    <a:gd name="T28" fmla="*/ 59 w 71"/>
                    <a:gd name="T29" fmla="*/ 63 h 71"/>
                    <a:gd name="T30" fmla="*/ 61 w 71"/>
                    <a:gd name="T31" fmla="*/ 51 h 71"/>
                    <a:gd name="T32" fmla="*/ 71 w 71"/>
                    <a:gd name="T33" fmla="*/ 38 h 71"/>
                    <a:gd name="T34" fmla="*/ 69 w 71"/>
                    <a:gd name="T35" fmla="*/ 38 h 71"/>
                    <a:gd name="T36" fmla="*/ 62 w 71"/>
                    <a:gd name="T37" fmla="*/ 42 h 71"/>
                    <a:gd name="T38" fmla="*/ 58 w 71"/>
                    <a:gd name="T39" fmla="*/ 50 h 71"/>
                    <a:gd name="T40" fmla="*/ 61 w 71"/>
                    <a:gd name="T41" fmla="*/ 57 h 71"/>
                    <a:gd name="T42" fmla="*/ 52 w 71"/>
                    <a:gd name="T43" fmla="*/ 58 h 71"/>
                    <a:gd name="T44" fmla="*/ 41 w 71"/>
                    <a:gd name="T45" fmla="*/ 62 h 71"/>
                    <a:gd name="T46" fmla="*/ 41 w 71"/>
                    <a:gd name="T47" fmla="*/ 63 h 71"/>
                    <a:gd name="T48" fmla="*/ 33 w 71"/>
                    <a:gd name="T49" fmla="*/ 69 h 71"/>
                    <a:gd name="T50" fmla="*/ 30 w 71"/>
                    <a:gd name="T51" fmla="*/ 62 h 71"/>
                    <a:gd name="T52" fmla="*/ 22 w 71"/>
                    <a:gd name="T53" fmla="*/ 58 h 71"/>
                    <a:gd name="T54" fmla="*/ 17 w 71"/>
                    <a:gd name="T55" fmla="*/ 61 h 71"/>
                    <a:gd name="T56" fmla="*/ 11 w 71"/>
                    <a:gd name="T57" fmla="*/ 54 h 71"/>
                    <a:gd name="T58" fmla="*/ 13 w 71"/>
                    <a:gd name="T59" fmla="*/ 50 h 71"/>
                    <a:gd name="T60" fmla="*/ 9 w 71"/>
                    <a:gd name="T61" fmla="*/ 41 h 71"/>
                    <a:gd name="T62" fmla="*/ 3 w 71"/>
                    <a:gd name="T63" fmla="*/ 33 h 71"/>
                    <a:gd name="T64" fmla="*/ 10 w 71"/>
                    <a:gd name="T65" fmla="*/ 30 h 71"/>
                    <a:gd name="T66" fmla="*/ 13 w 71"/>
                    <a:gd name="T67" fmla="*/ 22 h 71"/>
                    <a:gd name="T68" fmla="*/ 10 w 71"/>
                    <a:gd name="T69" fmla="*/ 16 h 71"/>
                    <a:gd name="T70" fmla="*/ 17 w 71"/>
                    <a:gd name="T71" fmla="*/ 11 h 71"/>
                    <a:gd name="T72" fmla="*/ 22 w 71"/>
                    <a:gd name="T73" fmla="*/ 14 h 71"/>
                    <a:gd name="T74" fmla="*/ 31 w 71"/>
                    <a:gd name="T75" fmla="*/ 9 h 71"/>
                    <a:gd name="T76" fmla="*/ 38 w 71"/>
                    <a:gd name="T77" fmla="*/ 3 h 71"/>
                    <a:gd name="T78" fmla="*/ 41 w 71"/>
                    <a:gd name="T79" fmla="*/ 9 h 71"/>
                    <a:gd name="T80" fmla="*/ 41 w 71"/>
                    <a:gd name="T81" fmla="*/ 9 h 71"/>
                    <a:gd name="T82" fmla="*/ 41 w 71"/>
                    <a:gd name="T83" fmla="*/ 10 h 71"/>
                    <a:gd name="T84" fmla="*/ 41 w 71"/>
                    <a:gd name="T85" fmla="*/ 10 h 71"/>
                    <a:gd name="T86" fmla="*/ 41 w 71"/>
                    <a:gd name="T87" fmla="*/ 10 h 71"/>
                    <a:gd name="T88" fmla="*/ 52 w 71"/>
                    <a:gd name="T89" fmla="*/ 13 h 71"/>
                    <a:gd name="T90" fmla="*/ 61 w 71"/>
                    <a:gd name="T91" fmla="*/ 14 h 71"/>
                    <a:gd name="T92" fmla="*/ 58 w 71"/>
                    <a:gd name="T93" fmla="*/ 20 h 71"/>
                    <a:gd name="T94" fmla="*/ 58 w 71"/>
                    <a:gd name="T95" fmla="*/ 20 h 71"/>
                    <a:gd name="T96" fmla="*/ 58 w 71"/>
                    <a:gd name="T97" fmla="*/ 21 h 71"/>
                    <a:gd name="T98" fmla="*/ 58 w 71"/>
                    <a:gd name="T99" fmla="*/ 21 h 71"/>
                    <a:gd name="T100" fmla="*/ 63 w 71"/>
                    <a:gd name="T101" fmla="*/ 31 h 71"/>
                    <a:gd name="T102" fmla="*/ 69 w 71"/>
                    <a:gd name="T103" fmla="*/ 38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1" h="71">
                      <a:moveTo>
                        <a:pt x="67" y="29"/>
                      </a:moveTo>
                      <a:cubicBezTo>
                        <a:pt x="64" y="29"/>
                        <a:pt x="64" y="29"/>
                        <a:pt x="64" y="29"/>
                      </a:cubicBezTo>
                      <a:cubicBezTo>
                        <a:pt x="63" y="26"/>
                        <a:pt x="62" y="23"/>
                        <a:pt x="61" y="21"/>
                      </a:cubicBezTo>
                      <a:cubicBezTo>
                        <a:pt x="63" y="19"/>
                        <a:pt x="63" y="19"/>
                        <a:pt x="63" y="19"/>
                      </a:cubicBezTo>
                      <a:cubicBezTo>
                        <a:pt x="64" y="18"/>
                        <a:pt x="64" y="17"/>
                        <a:pt x="64" y="16"/>
                      </a:cubicBezTo>
                      <a:cubicBezTo>
                        <a:pt x="64" y="15"/>
                        <a:pt x="64" y="13"/>
                        <a:pt x="63" y="12"/>
                      </a:cubicBezTo>
                      <a:cubicBezTo>
                        <a:pt x="59" y="9"/>
                        <a:pt x="59" y="9"/>
                        <a:pt x="59" y="9"/>
                      </a:cubicBezTo>
                      <a:cubicBezTo>
                        <a:pt x="57" y="7"/>
                        <a:pt x="54" y="7"/>
                        <a:pt x="52" y="9"/>
                      </a:cubicBezTo>
                      <a:cubicBezTo>
                        <a:pt x="51" y="11"/>
                        <a:pt x="51" y="11"/>
                        <a:pt x="51" y="11"/>
                      </a:cubicBezTo>
                      <a:cubicBezTo>
                        <a:pt x="48" y="10"/>
                        <a:pt x="46" y="8"/>
                        <a:pt x="43" y="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3" y="2"/>
                        <a:pt x="41" y="0"/>
                        <a:pt x="38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1" y="0"/>
                        <a:pt x="29" y="2"/>
                        <a:pt x="29" y="5"/>
                      </a:cubicBezTo>
                      <a:cubicBezTo>
                        <a:pt x="29" y="8"/>
                        <a:pt x="29" y="8"/>
                        <a:pt x="29" y="8"/>
                      </a:cubicBezTo>
                      <a:cubicBezTo>
                        <a:pt x="26" y="8"/>
                        <a:pt x="23" y="10"/>
                        <a:pt x="21" y="11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7" y="7"/>
                        <a:pt x="14" y="7"/>
                        <a:pt x="12" y="9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8" y="13"/>
                        <a:pt x="8" y="15"/>
                        <a:pt x="8" y="16"/>
                      </a:cubicBezTo>
                      <a:cubicBezTo>
                        <a:pt x="8" y="17"/>
                        <a:pt x="8" y="18"/>
                        <a:pt x="9" y="19"/>
                      </a:cubicBezTo>
                      <a:cubicBezTo>
                        <a:pt x="11" y="21"/>
                        <a:pt x="11" y="21"/>
                        <a:pt x="11" y="21"/>
                      </a:cubicBezTo>
                      <a:cubicBezTo>
                        <a:pt x="9" y="23"/>
                        <a:pt x="8" y="26"/>
                        <a:pt x="8" y="29"/>
                      </a:cubicBezTo>
                      <a:cubicBezTo>
                        <a:pt x="5" y="29"/>
                        <a:pt x="5" y="29"/>
                        <a:pt x="5" y="29"/>
                      </a:cubicBezTo>
                      <a:cubicBezTo>
                        <a:pt x="2" y="29"/>
                        <a:pt x="0" y="31"/>
                        <a:pt x="0" y="33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41"/>
                        <a:pt x="2" y="43"/>
                        <a:pt x="5" y="43"/>
                      </a:cubicBezTo>
                      <a:cubicBezTo>
                        <a:pt x="8" y="43"/>
                        <a:pt x="8" y="43"/>
                        <a:pt x="8" y="43"/>
                      </a:cubicBezTo>
                      <a:cubicBezTo>
                        <a:pt x="8" y="46"/>
                        <a:pt x="9" y="48"/>
                        <a:pt x="11" y="51"/>
                      </a:cubicBezTo>
                      <a:cubicBezTo>
                        <a:pt x="9" y="53"/>
                        <a:pt x="9" y="53"/>
                        <a:pt x="9" y="53"/>
                      </a:cubicBezTo>
                      <a:cubicBezTo>
                        <a:pt x="7" y="54"/>
                        <a:pt x="7" y="57"/>
                        <a:pt x="9" y="59"/>
                      </a:cubicBezTo>
                      <a:cubicBezTo>
                        <a:pt x="12" y="63"/>
                        <a:pt x="12" y="63"/>
                        <a:pt x="12" y="63"/>
                      </a:cubicBezTo>
                      <a:cubicBezTo>
                        <a:pt x="13" y="64"/>
                        <a:pt x="15" y="64"/>
                        <a:pt x="16" y="64"/>
                      </a:cubicBezTo>
                      <a:cubicBezTo>
                        <a:pt x="17" y="64"/>
                        <a:pt x="18" y="64"/>
                        <a:pt x="19" y="63"/>
                      </a:cubicBezTo>
                      <a:cubicBezTo>
                        <a:pt x="21" y="61"/>
                        <a:pt x="21" y="61"/>
                        <a:pt x="21" y="61"/>
                      </a:cubicBezTo>
                      <a:cubicBezTo>
                        <a:pt x="23" y="62"/>
                        <a:pt x="26" y="63"/>
                        <a:pt x="29" y="64"/>
                      </a:cubicBezTo>
                      <a:cubicBezTo>
                        <a:pt x="29" y="67"/>
                        <a:pt x="29" y="67"/>
                        <a:pt x="29" y="67"/>
                      </a:cubicBezTo>
                      <a:cubicBezTo>
                        <a:pt x="29" y="69"/>
                        <a:pt x="31" y="71"/>
                        <a:pt x="33" y="71"/>
                      </a:cubicBezTo>
                      <a:cubicBezTo>
                        <a:pt x="38" y="71"/>
                        <a:pt x="38" y="71"/>
                        <a:pt x="38" y="71"/>
                      </a:cubicBezTo>
                      <a:cubicBezTo>
                        <a:pt x="41" y="71"/>
                        <a:pt x="43" y="69"/>
                        <a:pt x="43" y="67"/>
                      </a:cubicBezTo>
                      <a:cubicBezTo>
                        <a:pt x="43" y="64"/>
                        <a:pt x="43" y="64"/>
                        <a:pt x="43" y="64"/>
                      </a:cubicBezTo>
                      <a:cubicBezTo>
                        <a:pt x="46" y="63"/>
                        <a:pt x="48" y="62"/>
                        <a:pt x="51" y="61"/>
                      </a:cubicBezTo>
                      <a:cubicBezTo>
                        <a:pt x="52" y="63"/>
                        <a:pt x="52" y="63"/>
                        <a:pt x="52" y="63"/>
                      </a:cubicBezTo>
                      <a:cubicBezTo>
                        <a:pt x="53" y="64"/>
                        <a:pt x="55" y="64"/>
                        <a:pt x="56" y="64"/>
                      </a:cubicBezTo>
                      <a:cubicBezTo>
                        <a:pt x="57" y="64"/>
                        <a:pt x="58" y="64"/>
                        <a:pt x="59" y="63"/>
                      </a:cubicBezTo>
                      <a:cubicBezTo>
                        <a:pt x="63" y="59"/>
                        <a:pt x="63" y="59"/>
                        <a:pt x="63" y="59"/>
                      </a:cubicBezTo>
                      <a:cubicBezTo>
                        <a:pt x="64" y="57"/>
                        <a:pt x="64" y="54"/>
                        <a:pt x="63" y="53"/>
                      </a:cubicBezTo>
                      <a:cubicBezTo>
                        <a:pt x="61" y="51"/>
                        <a:pt x="61" y="51"/>
                        <a:pt x="61" y="51"/>
                      </a:cubicBezTo>
                      <a:cubicBezTo>
                        <a:pt x="62" y="48"/>
                        <a:pt x="63" y="46"/>
                        <a:pt x="64" y="43"/>
                      </a:cubicBezTo>
                      <a:cubicBezTo>
                        <a:pt x="67" y="43"/>
                        <a:pt x="67" y="43"/>
                        <a:pt x="67" y="43"/>
                      </a:cubicBezTo>
                      <a:cubicBezTo>
                        <a:pt x="69" y="43"/>
                        <a:pt x="71" y="41"/>
                        <a:pt x="71" y="38"/>
                      </a:cubicBezTo>
                      <a:cubicBezTo>
                        <a:pt x="71" y="33"/>
                        <a:pt x="71" y="33"/>
                        <a:pt x="71" y="33"/>
                      </a:cubicBezTo>
                      <a:cubicBezTo>
                        <a:pt x="71" y="31"/>
                        <a:pt x="69" y="29"/>
                        <a:pt x="67" y="29"/>
                      </a:cubicBezTo>
                      <a:close/>
                      <a:moveTo>
                        <a:pt x="69" y="38"/>
                      </a:moveTo>
                      <a:cubicBezTo>
                        <a:pt x="69" y="40"/>
                        <a:pt x="68" y="41"/>
                        <a:pt x="67" y="41"/>
                      </a:cubicBezTo>
                      <a:cubicBezTo>
                        <a:pt x="63" y="41"/>
                        <a:pt x="63" y="41"/>
                        <a:pt x="63" y="41"/>
                      </a:cubicBezTo>
                      <a:cubicBezTo>
                        <a:pt x="62" y="41"/>
                        <a:pt x="62" y="41"/>
                        <a:pt x="62" y="42"/>
                      </a:cubicBezTo>
                      <a:cubicBezTo>
                        <a:pt x="62" y="42"/>
                        <a:pt x="62" y="42"/>
                        <a:pt x="62" y="42"/>
                      </a:cubicBezTo>
                      <a:cubicBezTo>
                        <a:pt x="61" y="45"/>
                        <a:pt x="60" y="47"/>
                        <a:pt x="58" y="50"/>
                      </a:cubicBezTo>
                      <a:cubicBezTo>
                        <a:pt x="58" y="50"/>
                        <a:pt x="58" y="50"/>
                        <a:pt x="58" y="50"/>
                      </a:cubicBezTo>
                      <a:cubicBezTo>
                        <a:pt x="58" y="51"/>
                        <a:pt x="58" y="51"/>
                        <a:pt x="58" y="52"/>
                      </a:cubicBezTo>
                      <a:cubicBezTo>
                        <a:pt x="61" y="54"/>
                        <a:pt x="61" y="54"/>
                        <a:pt x="61" y="54"/>
                      </a:cubicBezTo>
                      <a:cubicBezTo>
                        <a:pt x="62" y="55"/>
                        <a:pt x="62" y="57"/>
                        <a:pt x="61" y="57"/>
                      </a:cubicBezTo>
                      <a:cubicBezTo>
                        <a:pt x="57" y="61"/>
                        <a:pt x="57" y="61"/>
                        <a:pt x="57" y="61"/>
                      </a:cubicBezTo>
                      <a:cubicBezTo>
                        <a:pt x="57" y="62"/>
                        <a:pt x="55" y="62"/>
                        <a:pt x="54" y="61"/>
                      </a:cubicBezTo>
                      <a:cubicBezTo>
                        <a:pt x="52" y="58"/>
                        <a:pt x="52" y="58"/>
                        <a:pt x="52" y="58"/>
                      </a:cubicBezTo>
                      <a:cubicBezTo>
                        <a:pt x="51" y="58"/>
                        <a:pt x="51" y="58"/>
                        <a:pt x="50" y="58"/>
                      </a:cubicBezTo>
                      <a:cubicBezTo>
                        <a:pt x="50" y="58"/>
                        <a:pt x="50" y="58"/>
                        <a:pt x="50" y="58"/>
                      </a:cubicBezTo>
                      <a:cubicBezTo>
                        <a:pt x="47" y="60"/>
                        <a:pt x="45" y="61"/>
                        <a:pt x="41" y="62"/>
                      </a:cubicBezTo>
                      <a:cubicBezTo>
                        <a:pt x="41" y="62"/>
                        <a:pt x="41" y="62"/>
                        <a:pt x="41" y="62"/>
                      </a:cubicBezTo>
                      <a:cubicBezTo>
                        <a:pt x="41" y="62"/>
                        <a:pt x="41" y="62"/>
                        <a:pt x="41" y="62"/>
                      </a:cubicBezTo>
                      <a:cubicBezTo>
                        <a:pt x="41" y="62"/>
                        <a:pt x="41" y="62"/>
                        <a:pt x="41" y="63"/>
                      </a:cubicBezTo>
                      <a:cubicBezTo>
                        <a:pt x="41" y="67"/>
                        <a:pt x="41" y="67"/>
                        <a:pt x="41" y="67"/>
                      </a:cubicBezTo>
                      <a:cubicBezTo>
                        <a:pt x="41" y="68"/>
                        <a:pt x="39" y="69"/>
                        <a:pt x="38" y="69"/>
                      </a:cubicBezTo>
                      <a:cubicBezTo>
                        <a:pt x="33" y="69"/>
                        <a:pt x="33" y="69"/>
                        <a:pt x="33" y="69"/>
                      </a:cubicBezTo>
                      <a:cubicBezTo>
                        <a:pt x="32" y="69"/>
                        <a:pt x="31" y="68"/>
                        <a:pt x="31" y="67"/>
                      </a:cubicBezTo>
                      <a:cubicBezTo>
                        <a:pt x="31" y="63"/>
                        <a:pt x="31" y="63"/>
                        <a:pt x="31" y="63"/>
                      </a:cubicBezTo>
                      <a:cubicBezTo>
                        <a:pt x="31" y="62"/>
                        <a:pt x="31" y="62"/>
                        <a:pt x="30" y="62"/>
                      </a:cubicBezTo>
                      <a:cubicBezTo>
                        <a:pt x="30" y="62"/>
                        <a:pt x="30" y="62"/>
                        <a:pt x="30" y="62"/>
                      </a:cubicBezTo>
                      <a:cubicBezTo>
                        <a:pt x="30" y="62"/>
                        <a:pt x="30" y="62"/>
                        <a:pt x="30" y="62"/>
                      </a:cubicBezTo>
                      <a:cubicBezTo>
                        <a:pt x="27" y="61"/>
                        <a:pt x="24" y="60"/>
                        <a:pt x="22" y="58"/>
                      </a:cubicBezTo>
                      <a:cubicBezTo>
                        <a:pt x="21" y="58"/>
                        <a:pt x="21" y="58"/>
                        <a:pt x="21" y="58"/>
                      </a:cubicBezTo>
                      <a:cubicBezTo>
                        <a:pt x="21" y="58"/>
                        <a:pt x="20" y="58"/>
                        <a:pt x="20" y="58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16" y="62"/>
                        <a:pt x="15" y="62"/>
                        <a:pt x="14" y="61"/>
                      </a:cubicBezTo>
                      <a:cubicBezTo>
                        <a:pt x="11" y="57"/>
                        <a:pt x="11" y="57"/>
                        <a:pt x="11" y="57"/>
                      </a:cubicBezTo>
                      <a:cubicBezTo>
                        <a:pt x="10" y="57"/>
                        <a:pt x="10" y="55"/>
                        <a:pt x="11" y="54"/>
                      </a:cubicBezTo>
                      <a:cubicBezTo>
                        <a:pt x="13" y="52"/>
                        <a:pt x="13" y="52"/>
                        <a:pt x="13" y="52"/>
                      </a:cubicBezTo>
                      <a:cubicBezTo>
                        <a:pt x="14" y="51"/>
                        <a:pt x="14" y="51"/>
                        <a:pt x="13" y="50"/>
                      </a:cubicBezTo>
                      <a:cubicBezTo>
                        <a:pt x="13" y="50"/>
                        <a:pt x="13" y="50"/>
                        <a:pt x="13" y="50"/>
                      </a:cubicBezTo>
                      <a:cubicBezTo>
                        <a:pt x="12" y="47"/>
                        <a:pt x="11" y="45"/>
                        <a:pt x="10" y="42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0" y="41"/>
                        <a:pt x="9" y="41"/>
                        <a:pt x="9" y="41"/>
                      </a:cubicBezTo>
                      <a:cubicBezTo>
                        <a:pt x="5" y="41"/>
                        <a:pt x="5" y="41"/>
                        <a:pt x="5" y="41"/>
                      </a:cubicBezTo>
                      <a:cubicBezTo>
                        <a:pt x="4" y="41"/>
                        <a:pt x="3" y="40"/>
                        <a:pt x="3" y="38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2"/>
                        <a:pt x="4" y="31"/>
                        <a:pt x="5" y="31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1"/>
                        <a:pt x="10" y="31"/>
                        <a:pt x="10" y="30"/>
                      </a:cubicBezTo>
                      <a:cubicBezTo>
                        <a:pt x="10" y="30"/>
                        <a:pt x="10" y="30"/>
                        <a:pt x="10" y="30"/>
                      </a:cubicBezTo>
                      <a:cubicBezTo>
                        <a:pt x="11" y="27"/>
                        <a:pt x="12" y="24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4" y="21"/>
                        <a:pt x="14" y="20"/>
                        <a:pt x="13" y="20"/>
                      </a:cubicBezTo>
                      <a:cubicBezTo>
                        <a:pt x="11" y="17"/>
                        <a:pt x="11" y="17"/>
                        <a:pt x="11" y="17"/>
                      </a:cubicBezTo>
                      <a:cubicBezTo>
                        <a:pt x="10" y="17"/>
                        <a:pt x="10" y="16"/>
                        <a:pt x="10" y="16"/>
                      </a:cubicBezTo>
                      <a:cubicBezTo>
                        <a:pt x="10" y="15"/>
                        <a:pt x="10" y="15"/>
                        <a:pt x="11" y="14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5" y="10"/>
                        <a:pt x="16" y="10"/>
                        <a:pt x="17" y="11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20" y="14"/>
                        <a:pt x="21" y="14"/>
                        <a:pt x="21" y="13"/>
                      </a:cubicBezTo>
                      <a:cubicBezTo>
                        <a:pt x="22" y="14"/>
                        <a:pt x="22" y="14"/>
                        <a:pt x="22" y="14"/>
                      </a:cubicBezTo>
                      <a:cubicBezTo>
                        <a:pt x="24" y="12"/>
                        <a:pt x="27" y="11"/>
                        <a:pt x="30" y="10"/>
                      </a:cubicBezTo>
                      <a:cubicBezTo>
                        <a:pt x="30" y="10"/>
                        <a:pt x="30" y="10"/>
                        <a:pt x="30" y="10"/>
                      </a:cubicBezTo>
                      <a:cubicBezTo>
                        <a:pt x="31" y="10"/>
                        <a:pt x="31" y="9"/>
                        <a:pt x="31" y="9"/>
                      </a:cubicBezTo>
                      <a:cubicBezTo>
                        <a:pt x="31" y="5"/>
                        <a:pt x="31" y="5"/>
                        <a:pt x="31" y="5"/>
                      </a:cubicBezTo>
                      <a:cubicBezTo>
                        <a:pt x="31" y="4"/>
                        <a:pt x="32" y="3"/>
                        <a:pt x="33" y="3"/>
                      </a:cubicBezTo>
                      <a:cubicBezTo>
                        <a:pt x="38" y="3"/>
                        <a:pt x="38" y="3"/>
                        <a:pt x="38" y="3"/>
                      </a:cubicBezTo>
                      <a:cubicBezTo>
                        <a:pt x="39" y="3"/>
                        <a:pt x="41" y="4"/>
                        <a:pt x="41" y="5"/>
                      </a:cubicBezTo>
                      <a:cubicBezTo>
                        <a:pt x="41" y="9"/>
                        <a:pt x="41" y="9"/>
                        <a:pt x="41" y="9"/>
                      </a:cubicBezTo>
                      <a:cubicBezTo>
                        <a:pt x="41" y="9"/>
                        <a:pt x="41" y="9"/>
                        <a:pt x="41" y="9"/>
                      </a:cubicBezTo>
                      <a:cubicBezTo>
                        <a:pt x="41" y="9"/>
                        <a:pt x="41" y="9"/>
                        <a:pt x="41" y="9"/>
                      </a:cubicBezTo>
                      <a:cubicBezTo>
                        <a:pt x="41" y="9"/>
                        <a:pt x="41" y="9"/>
                        <a:pt x="41" y="9"/>
                      </a:cubicBezTo>
                      <a:cubicBezTo>
                        <a:pt x="41" y="9"/>
                        <a:pt x="41" y="9"/>
                        <a:pt x="41" y="9"/>
                      </a:cubicBezTo>
                      <a:cubicBezTo>
                        <a:pt x="41" y="9"/>
                        <a:pt x="41" y="9"/>
                        <a:pt x="41" y="9"/>
                      </a:cubicBezTo>
                      <a:cubicBezTo>
                        <a:pt x="41" y="9"/>
                        <a:pt x="41" y="9"/>
                        <a:pt x="41" y="9"/>
                      </a:cubicBezTo>
                      <a:cubicBezTo>
                        <a:pt x="41" y="9"/>
                        <a:pt x="41" y="9"/>
                        <a:pt x="41" y="10"/>
                      </a:cubicBezTo>
                      <a:cubicBezTo>
                        <a:pt x="41" y="10"/>
                        <a:pt x="41" y="10"/>
                        <a:pt x="41" y="10"/>
                      </a:cubicBezTo>
                      <a:cubicBezTo>
                        <a:pt x="41" y="10"/>
                        <a:pt x="41" y="10"/>
                        <a:pt x="41" y="10"/>
                      </a:cubicBezTo>
                      <a:cubicBezTo>
                        <a:pt x="41" y="10"/>
                        <a:pt x="41" y="10"/>
                        <a:pt x="41" y="10"/>
                      </a:cubicBezTo>
                      <a:cubicBezTo>
                        <a:pt x="41" y="10"/>
                        <a:pt x="41" y="10"/>
                        <a:pt x="41" y="10"/>
                      </a:cubicBezTo>
                      <a:cubicBezTo>
                        <a:pt x="41" y="10"/>
                        <a:pt x="41" y="10"/>
                        <a:pt x="41" y="10"/>
                      </a:cubicBezTo>
                      <a:cubicBezTo>
                        <a:pt x="41" y="10"/>
                        <a:pt x="41" y="10"/>
                        <a:pt x="41" y="10"/>
                      </a:cubicBezTo>
                      <a:cubicBezTo>
                        <a:pt x="41" y="10"/>
                        <a:pt x="41" y="10"/>
                        <a:pt x="41" y="10"/>
                      </a:cubicBezTo>
                      <a:cubicBezTo>
                        <a:pt x="45" y="11"/>
                        <a:pt x="47" y="12"/>
                        <a:pt x="50" y="14"/>
                      </a:cubicBezTo>
                      <a:cubicBezTo>
                        <a:pt x="51" y="14"/>
                        <a:pt x="51" y="14"/>
                        <a:pt x="52" y="13"/>
                      </a:cubicBezTo>
                      <a:cubicBezTo>
                        <a:pt x="54" y="11"/>
                        <a:pt x="54" y="11"/>
                        <a:pt x="54" y="11"/>
                      </a:cubicBezTo>
                      <a:cubicBezTo>
                        <a:pt x="55" y="10"/>
                        <a:pt x="57" y="10"/>
                        <a:pt x="57" y="11"/>
                      </a:cubicBezTo>
                      <a:cubicBezTo>
                        <a:pt x="61" y="14"/>
                        <a:pt x="61" y="14"/>
                        <a:pt x="61" y="14"/>
                      </a:cubicBezTo>
                      <a:cubicBezTo>
                        <a:pt x="61" y="15"/>
                        <a:pt x="62" y="15"/>
                        <a:pt x="62" y="16"/>
                      </a:cubicBezTo>
                      <a:cubicBezTo>
                        <a:pt x="62" y="16"/>
                        <a:pt x="61" y="17"/>
                        <a:pt x="61" y="17"/>
                      </a:cubicBezTo>
                      <a:cubicBezTo>
                        <a:pt x="58" y="20"/>
                        <a:pt x="58" y="20"/>
                        <a:pt x="58" y="20"/>
                      </a:cubicBezTo>
                      <a:cubicBezTo>
                        <a:pt x="58" y="20"/>
                        <a:pt x="58" y="20"/>
                        <a:pt x="58" y="20"/>
                      </a:cubicBezTo>
                      <a:cubicBezTo>
                        <a:pt x="58" y="20"/>
                        <a:pt x="58" y="20"/>
                        <a:pt x="58" y="20"/>
                      </a:cubicBezTo>
                      <a:cubicBezTo>
                        <a:pt x="58" y="20"/>
                        <a:pt x="58" y="20"/>
                        <a:pt x="58" y="20"/>
                      </a:cubicBezTo>
                      <a:cubicBezTo>
                        <a:pt x="58" y="20"/>
                        <a:pt x="58" y="20"/>
                        <a:pt x="58" y="20"/>
                      </a:cubicBezTo>
                      <a:cubicBezTo>
                        <a:pt x="58" y="20"/>
                        <a:pt x="58" y="20"/>
                        <a:pt x="58" y="20"/>
                      </a:cubicBezTo>
                      <a:cubicBezTo>
                        <a:pt x="58" y="21"/>
                        <a:pt x="58" y="21"/>
                        <a:pt x="58" y="21"/>
                      </a:cubicBezTo>
                      <a:cubicBezTo>
                        <a:pt x="58" y="21"/>
                        <a:pt x="58" y="21"/>
                        <a:pt x="58" y="21"/>
                      </a:cubicBezTo>
                      <a:cubicBezTo>
                        <a:pt x="58" y="21"/>
                        <a:pt x="58" y="21"/>
                        <a:pt x="58" y="21"/>
                      </a:cubicBezTo>
                      <a:cubicBezTo>
                        <a:pt x="58" y="21"/>
                        <a:pt x="58" y="21"/>
                        <a:pt x="58" y="21"/>
                      </a:cubicBezTo>
                      <a:cubicBezTo>
                        <a:pt x="58" y="21"/>
                        <a:pt x="58" y="22"/>
                        <a:pt x="58" y="22"/>
                      </a:cubicBezTo>
                      <a:cubicBezTo>
                        <a:pt x="60" y="24"/>
                        <a:pt x="61" y="27"/>
                        <a:pt x="62" y="30"/>
                      </a:cubicBezTo>
                      <a:cubicBezTo>
                        <a:pt x="62" y="31"/>
                        <a:pt x="62" y="31"/>
                        <a:pt x="63" y="31"/>
                      </a:cubicBezTo>
                      <a:cubicBezTo>
                        <a:pt x="67" y="31"/>
                        <a:pt x="67" y="31"/>
                        <a:pt x="67" y="31"/>
                      </a:cubicBezTo>
                      <a:cubicBezTo>
                        <a:pt x="68" y="31"/>
                        <a:pt x="69" y="32"/>
                        <a:pt x="69" y="33"/>
                      </a:cubicBezTo>
                      <a:lnTo>
                        <a:pt x="69" y="3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61" name="Freeform 82"/>
                <p:cNvSpPr>
                  <a:spLocks noEditPoints="1"/>
                </p:cNvSpPr>
                <p:nvPr/>
              </p:nvSpPr>
              <p:spPr bwMode="auto">
                <a:xfrm>
                  <a:off x="21324888" y="3444711"/>
                  <a:ext cx="428625" cy="430213"/>
                </a:xfrm>
                <a:custGeom>
                  <a:avLst/>
                  <a:gdLst>
                    <a:gd name="T0" fmla="*/ 23 w 45"/>
                    <a:gd name="T1" fmla="*/ 0 h 45"/>
                    <a:gd name="T2" fmla="*/ 0 w 45"/>
                    <a:gd name="T3" fmla="*/ 23 h 45"/>
                    <a:gd name="T4" fmla="*/ 23 w 45"/>
                    <a:gd name="T5" fmla="*/ 45 h 45"/>
                    <a:gd name="T6" fmla="*/ 45 w 45"/>
                    <a:gd name="T7" fmla="*/ 23 h 45"/>
                    <a:gd name="T8" fmla="*/ 23 w 45"/>
                    <a:gd name="T9" fmla="*/ 0 h 45"/>
                    <a:gd name="T10" fmla="*/ 23 w 45"/>
                    <a:gd name="T11" fmla="*/ 43 h 45"/>
                    <a:gd name="T12" fmla="*/ 3 w 45"/>
                    <a:gd name="T13" fmla="*/ 23 h 45"/>
                    <a:gd name="T14" fmla="*/ 23 w 45"/>
                    <a:gd name="T15" fmla="*/ 3 h 45"/>
                    <a:gd name="T16" fmla="*/ 43 w 45"/>
                    <a:gd name="T17" fmla="*/ 23 h 45"/>
                    <a:gd name="T18" fmla="*/ 23 w 45"/>
                    <a:gd name="T19" fmla="*/ 43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5" h="45">
                      <a:moveTo>
                        <a:pt x="23" y="0"/>
                      </a:moveTo>
                      <a:cubicBezTo>
                        <a:pt x="10" y="0"/>
                        <a:pt x="0" y="11"/>
                        <a:pt x="0" y="23"/>
                      </a:cubicBezTo>
                      <a:cubicBezTo>
                        <a:pt x="0" y="35"/>
                        <a:pt x="10" y="45"/>
                        <a:pt x="23" y="45"/>
                      </a:cubicBezTo>
                      <a:cubicBezTo>
                        <a:pt x="35" y="45"/>
                        <a:pt x="45" y="35"/>
                        <a:pt x="45" y="23"/>
                      </a:cubicBezTo>
                      <a:cubicBezTo>
                        <a:pt x="45" y="11"/>
                        <a:pt x="35" y="0"/>
                        <a:pt x="23" y="0"/>
                      </a:cubicBezTo>
                      <a:close/>
                      <a:moveTo>
                        <a:pt x="23" y="43"/>
                      </a:moveTo>
                      <a:cubicBezTo>
                        <a:pt x="12" y="43"/>
                        <a:pt x="3" y="34"/>
                        <a:pt x="3" y="23"/>
                      </a:cubicBezTo>
                      <a:cubicBezTo>
                        <a:pt x="3" y="12"/>
                        <a:pt x="12" y="3"/>
                        <a:pt x="23" y="3"/>
                      </a:cubicBezTo>
                      <a:cubicBezTo>
                        <a:pt x="34" y="3"/>
                        <a:pt x="43" y="12"/>
                        <a:pt x="43" y="23"/>
                      </a:cubicBezTo>
                      <a:cubicBezTo>
                        <a:pt x="43" y="34"/>
                        <a:pt x="34" y="43"/>
                        <a:pt x="23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14780360" y="6195668"/>
              <a:ext cx="2511217" cy="2511217"/>
              <a:chOff x="14780360" y="6195668"/>
              <a:chExt cx="2511217" cy="2511217"/>
            </a:xfrm>
          </p:grpSpPr>
          <p:sp>
            <p:nvSpPr>
              <p:cNvPr id="42" name="วงรี 41"/>
              <p:cNvSpPr/>
              <p:nvPr/>
            </p:nvSpPr>
            <p:spPr>
              <a:xfrm>
                <a:off x="14780360" y="6195668"/>
                <a:ext cx="2511217" cy="2511217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900" dirty="0"/>
              </a:p>
            </p:txBody>
          </p:sp>
          <p:grpSp>
            <p:nvGrpSpPr>
              <p:cNvPr id="62" name="กลุ่ม 61"/>
              <p:cNvGrpSpPr/>
              <p:nvPr/>
            </p:nvGrpSpPr>
            <p:grpSpPr>
              <a:xfrm>
                <a:off x="15503390" y="6934200"/>
                <a:ext cx="1169516" cy="997528"/>
                <a:chOff x="17753013" y="5292725"/>
                <a:chExt cx="647700" cy="552450"/>
              </a:xfrm>
              <a:solidFill>
                <a:schemeClr val="bg1"/>
              </a:solidFill>
            </p:grpSpPr>
            <p:sp>
              <p:nvSpPr>
                <p:cNvPr id="63" name="Freeform 95"/>
                <p:cNvSpPr>
                  <a:spLocks noEditPoints="1"/>
                </p:cNvSpPr>
                <p:nvPr/>
              </p:nvSpPr>
              <p:spPr bwMode="auto">
                <a:xfrm>
                  <a:off x="17753013" y="5368925"/>
                  <a:ext cx="457200" cy="476250"/>
                </a:xfrm>
                <a:custGeom>
                  <a:avLst/>
                  <a:gdLst>
                    <a:gd name="T0" fmla="*/ 30 w 48"/>
                    <a:gd name="T1" fmla="*/ 24 h 50"/>
                    <a:gd name="T2" fmla="*/ 27 w 48"/>
                    <a:gd name="T3" fmla="*/ 2 h 50"/>
                    <a:gd name="T4" fmla="*/ 25 w 48"/>
                    <a:gd name="T5" fmla="*/ 0 h 50"/>
                    <a:gd name="T6" fmla="*/ 9 w 48"/>
                    <a:gd name="T7" fmla="*/ 10 h 50"/>
                    <a:gd name="T8" fmla="*/ 13 w 48"/>
                    <a:gd name="T9" fmla="*/ 44 h 50"/>
                    <a:gd name="T10" fmla="*/ 32 w 48"/>
                    <a:gd name="T11" fmla="*/ 49 h 50"/>
                    <a:gd name="T12" fmla="*/ 48 w 48"/>
                    <a:gd name="T13" fmla="*/ 39 h 50"/>
                    <a:gd name="T14" fmla="*/ 48 w 48"/>
                    <a:gd name="T15" fmla="*/ 37 h 50"/>
                    <a:gd name="T16" fmla="*/ 30 w 48"/>
                    <a:gd name="T17" fmla="*/ 24 h 50"/>
                    <a:gd name="T18" fmla="*/ 31 w 48"/>
                    <a:gd name="T19" fmla="*/ 46 h 50"/>
                    <a:gd name="T20" fmla="*/ 15 w 48"/>
                    <a:gd name="T21" fmla="*/ 42 h 50"/>
                    <a:gd name="T22" fmla="*/ 11 w 48"/>
                    <a:gd name="T23" fmla="*/ 12 h 50"/>
                    <a:gd name="T24" fmla="*/ 24 w 48"/>
                    <a:gd name="T25" fmla="*/ 4 h 50"/>
                    <a:gd name="T26" fmla="*/ 27 w 48"/>
                    <a:gd name="T27" fmla="*/ 25 h 50"/>
                    <a:gd name="T28" fmla="*/ 27 w 48"/>
                    <a:gd name="T29" fmla="*/ 26 h 50"/>
                    <a:gd name="T30" fmla="*/ 44 w 48"/>
                    <a:gd name="T31" fmla="*/ 39 h 50"/>
                    <a:gd name="T32" fmla="*/ 31 w 48"/>
                    <a:gd name="T33" fmla="*/ 46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50">
                      <a:moveTo>
                        <a:pt x="30" y="24"/>
                      </a:moveTo>
                      <a:cubicBezTo>
                        <a:pt x="27" y="2"/>
                        <a:pt x="27" y="2"/>
                        <a:pt x="27" y="2"/>
                      </a:cubicBezTo>
                      <a:cubicBezTo>
                        <a:pt x="26" y="1"/>
                        <a:pt x="26" y="0"/>
                        <a:pt x="25" y="0"/>
                      </a:cubicBezTo>
                      <a:cubicBezTo>
                        <a:pt x="18" y="1"/>
                        <a:pt x="13" y="5"/>
                        <a:pt x="9" y="10"/>
                      </a:cubicBezTo>
                      <a:cubicBezTo>
                        <a:pt x="0" y="21"/>
                        <a:pt x="3" y="36"/>
                        <a:pt x="13" y="44"/>
                      </a:cubicBezTo>
                      <a:cubicBezTo>
                        <a:pt x="19" y="48"/>
                        <a:pt x="25" y="50"/>
                        <a:pt x="32" y="49"/>
                      </a:cubicBezTo>
                      <a:cubicBezTo>
                        <a:pt x="38" y="48"/>
                        <a:pt x="44" y="45"/>
                        <a:pt x="48" y="39"/>
                      </a:cubicBezTo>
                      <a:cubicBezTo>
                        <a:pt x="48" y="39"/>
                        <a:pt x="48" y="38"/>
                        <a:pt x="48" y="37"/>
                      </a:cubicBezTo>
                      <a:lnTo>
                        <a:pt x="30" y="24"/>
                      </a:lnTo>
                      <a:close/>
                      <a:moveTo>
                        <a:pt x="31" y="46"/>
                      </a:moveTo>
                      <a:cubicBezTo>
                        <a:pt x="26" y="47"/>
                        <a:pt x="20" y="45"/>
                        <a:pt x="15" y="42"/>
                      </a:cubicBezTo>
                      <a:cubicBezTo>
                        <a:pt x="6" y="35"/>
                        <a:pt x="4" y="21"/>
                        <a:pt x="11" y="12"/>
                      </a:cubicBezTo>
                      <a:cubicBezTo>
                        <a:pt x="14" y="8"/>
                        <a:pt x="19" y="5"/>
                        <a:pt x="24" y="4"/>
                      </a:cubicBezTo>
                      <a:cubicBezTo>
                        <a:pt x="27" y="25"/>
                        <a:pt x="27" y="25"/>
                        <a:pt x="27" y="25"/>
                      </a:cubicBezTo>
                      <a:cubicBezTo>
                        <a:pt x="27" y="25"/>
                        <a:pt x="27" y="26"/>
                        <a:pt x="27" y="26"/>
                      </a:cubicBezTo>
                      <a:cubicBezTo>
                        <a:pt x="44" y="39"/>
                        <a:pt x="44" y="39"/>
                        <a:pt x="44" y="39"/>
                      </a:cubicBezTo>
                      <a:cubicBezTo>
                        <a:pt x="41" y="43"/>
                        <a:pt x="36" y="45"/>
                        <a:pt x="31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64" name="Freeform 96"/>
                <p:cNvSpPr>
                  <a:spLocks noEditPoints="1"/>
                </p:cNvSpPr>
                <p:nvPr/>
              </p:nvSpPr>
              <p:spPr bwMode="auto">
                <a:xfrm>
                  <a:off x="18124488" y="5397500"/>
                  <a:ext cx="276225" cy="333375"/>
                </a:xfrm>
                <a:custGeom>
                  <a:avLst/>
                  <a:gdLst>
                    <a:gd name="T0" fmla="*/ 16 w 29"/>
                    <a:gd name="T1" fmla="*/ 0 h 35"/>
                    <a:gd name="T2" fmla="*/ 15 w 29"/>
                    <a:gd name="T3" fmla="*/ 0 h 35"/>
                    <a:gd name="T4" fmla="*/ 14 w 29"/>
                    <a:gd name="T5" fmla="*/ 1 h 35"/>
                    <a:gd name="T6" fmla="*/ 0 w 29"/>
                    <a:gd name="T7" fmla="*/ 19 h 35"/>
                    <a:gd name="T8" fmla="*/ 0 w 29"/>
                    <a:gd name="T9" fmla="*/ 21 h 35"/>
                    <a:gd name="T10" fmla="*/ 19 w 29"/>
                    <a:gd name="T11" fmla="*/ 35 h 35"/>
                    <a:gd name="T12" fmla="*/ 20 w 29"/>
                    <a:gd name="T13" fmla="*/ 35 h 35"/>
                    <a:gd name="T14" fmla="*/ 21 w 29"/>
                    <a:gd name="T15" fmla="*/ 35 h 35"/>
                    <a:gd name="T16" fmla="*/ 16 w 29"/>
                    <a:gd name="T17" fmla="*/ 0 h 35"/>
                    <a:gd name="T18" fmla="*/ 19 w 29"/>
                    <a:gd name="T19" fmla="*/ 32 h 35"/>
                    <a:gd name="T20" fmla="*/ 4 w 29"/>
                    <a:gd name="T21" fmla="*/ 20 h 35"/>
                    <a:gd name="T22" fmla="*/ 16 w 29"/>
                    <a:gd name="T23" fmla="*/ 4 h 35"/>
                    <a:gd name="T24" fmla="*/ 19 w 29"/>
                    <a:gd name="T25" fmla="*/ 3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9" h="35">
                      <a:moveTo>
                        <a:pt x="16" y="0"/>
                      </a:moveTo>
                      <a:cubicBezTo>
                        <a:pt x="16" y="0"/>
                        <a:pt x="15" y="0"/>
                        <a:pt x="15" y="0"/>
                      </a:cubicBezTo>
                      <a:cubicBezTo>
                        <a:pt x="15" y="0"/>
                        <a:pt x="14" y="0"/>
                        <a:pt x="14" y="1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20"/>
                        <a:pt x="0" y="21"/>
                        <a:pt x="0" y="21"/>
                      </a:cubicBezTo>
                      <a:cubicBezTo>
                        <a:pt x="19" y="35"/>
                        <a:pt x="19" y="35"/>
                        <a:pt x="19" y="35"/>
                      </a:cubicBezTo>
                      <a:cubicBezTo>
                        <a:pt x="19" y="35"/>
                        <a:pt x="20" y="35"/>
                        <a:pt x="20" y="35"/>
                      </a:cubicBezTo>
                      <a:cubicBezTo>
                        <a:pt x="20" y="35"/>
                        <a:pt x="21" y="35"/>
                        <a:pt x="21" y="35"/>
                      </a:cubicBezTo>
                      <a:cubicBezTo>
                        <a:pt x="29" y="24"/>
                        <a:pt x="27" y="8"/>
                        <a:pt x="16" y="0"/>
                      </a:cubicBezTo>
                      <a:close/>
                      <a:moveTo>
                        <a:pt x="19" y="32"/>
                      </a:move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16" y="4"/>
                        <a:pt x="16" y="4"/>
                        <a:pt x="16" y="4"/>
                      </a:cubicBezTo>
                      <a:cubicBezTo>
                        <a:pt x="24" y="11"/>
                        <a:pt x="25" y="23"/>
                        <a:pt x="19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65" name="Freeform 97"/>
                <p:cNvSpPr>
                  <a:spLocks noEditPoints="1"/>
                </p:cNvSpPr>
                <p:nvPr/>
              </p:nvSpPr>
              <p:spPr bwMode="auto">
                <a:xfrm>
                  <a:off x="18029238" y="5292725"/>
                  <a:ext cx="190500" cy="257175"/>
                </a:xfrm>
                <a:custGeom>
                  <a:avLst/>
                  <a:gdLst>
                    <a:gd name="T0" fmla="*/ 4 w 20"/>
                    <a:gd name="T1" fmla="*/ 27 h 27"/>
                    <a:gd name="T2" fmla="*/ 5 w 20"/>
                    <a:gd name="T3" fmla="*/ 27 h 27"/>
                    <a:gd name="T4" fmla="*/ 6 w 20"/>
                    <a:gd name="T5" fmla="*/ 27 h 27"/>
                    <a:gd name="T6" fmla="*/ 20 w 20"/>
                    <a:gd name="T7" fmla="*/ 8 h 27"/>
                    <a:gd name="T8" fmla="*/ 20 w 20"/>
                    <a:gd name="T9" fmla="*/ 7 h 27"/>
                    <a:gd name="T10" fmla="*/ 19 w 20"/>
                    <a:gd name="T11" fmla="*/ 6 h 27"/>
                    <a:gd name="T12" fmla="*/ 1 w 20"/>
                    <a:gd name="T13" fmla="*/ 1 h 27"/>
                    <a:gd name="T14" fmla="*/ 0 w 20"/>
                    <a:gd name="T15" fmla="*/ 3 h 27"/>
                    <a:gd name="T16" fmla="*/ 3 w 20"/>
                    <a:gd name="T17" fmla="*/ 26 h 27"/>
                    <a:gd name="T18" fmla="*/ 4 w 20"/>
                    <a:gd name="T19" fmla="*/ 27 h 27"/>
                    <a:gd name="T20" fmla="*/ 16 w 20"/>
                    <a:gd name="T21" fmla="*/ 8 h 27"/>
                    <a:gd name="T22" fmla="*/ 5 w 20"/>
                    <a:gd name="T23" fmla="*/ 22 h 27"/>
                    <a:gd name="T24" fmla="*/ 3 w 20"/>
                    <a:gd name="T25" fmla="*/ 4 h 27"/>
                    <a:gd name="T26" fmla="*/ 16 w 20"/>
                    <a:gd name="T27" fmla="*/ 8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0" h="27">
                      <a:moveTo>
                        <a:pt x="4" y="27"/>
                      </a:moveTo>
                      <a:cubicBezTo>
                        <a:pt x="4" y="27"/>
                        <a:pt x="4" y="27"/>
                        <a:pt x="5" y="27"/>
                      </a:cubicBezTo>
                      <a:cubicBezTo>
                        <a:pt x="5" y="27"/>
                        <a:pt x="5" y="27"/>
                        <a:pt x="6" y="27"/>
                      </a:cubicBezTo>
                      <a:cubicBezTo>
                        <a:pt x="20" y="8"/>
                        <a:pt x="20" y="8"/>
                        <a:pt x="20" y="8"/>
                      </a:cubicBezTo>
                      <a:cubicBezTo>
                        <a:pt x="20" y="8"/>
                        <a:pt x="20" y="7"/>
                        <a:pt x="20" y="7"/>
                      </a:cubicBezTo>
                      <a:cubicBezTo>
                        <a:pt x="20" y="7"/>
                        <a:pt x="20" y="6"/>
                        <a:pt x="19" y="6"/>
                      </a:cubicBezTo>
                      <a:cubicBezTo>
                        <a:pt x="14" y="2"/>
                        <a:pt x="7" y="0"/>
                        <a:pt x="1" y="1"/>
                      </a:cubicBez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3" y="27"/>
                        <a:pt x="3" y="27"/>
                        <a:pt x="4" y="27"/>
                      </a:cubicBezTo>
                      <a:close/>
                      <a:moveTo>
                        <a:pt x="16" y="8"/>
                      </a:moveTo>
                      <a:cubicBezTo>
                        <a:pt x="5" y="22"/>
                        <a:pt x="5" y="22"/>
                        <a:pt x="5" y="22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8" y="4"/>
                        <a:pt x="12" y="5"/>
                        <a:pt x="16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</p:grpSp>
        </p:grpSp>
        <p:grpSp>
          <p:nvGrpSpPr>
            <p:cNvPr id="70" name="กลุ่ม 69"/>
            <p:cNvGrpSpPr/>
            <p:nvPr/>
          </p:nvGrpSpPr>
          <p:grpSpPr>
            <a:xfrm>
              <a:off x="17346820" y="6180427"/>
              <a:ext cx="2511217" cy="2511217"/>
              <a:chOff x="17346820" y="6180427"/>
              <a:chExt cx="2511217" cy="2511217"/>
            </a:xfrm>
          </p:grpSpPr>
          <p:sp>
            <p:nvSpPr>
              <p:cNvPr id="43" name="วงรี 42"/>
              <p:cNvSpPr/>
              <p:nvPr/>
            </p:nvSpPr>
            <p:spPr>
              <a:xfrm>
                <a:off x="17346820" y="6180427"/>
                <a:ext cx="2511217" cy="2511217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900" dirty="0"/>
              </a:p>
            </p:txBody>
          </p:sp>
          <p:sp>
            <p:nvSpPr>
              <p:cNvPr id="66" name="Freeform 102"/>
              <p:cNvSpPr>
                <a:spLocks noEditPoints="1"/>
              </p:cNvSpPr>
              <p:nvPr/>
            </p:nvSpPr>
            <p:spPr bwMode="auto">
              <a:xfrm>
                <a:off x="18026269" y="6832201"/>
                <a:ext cx="1152317" cy="1066323"/>
              </a:xfrm>
              <a:custGeom>
                <a:avLst/>
                <a:gdLst>
                  <a:gd name="T0" fmla="*/ 59 w 67"/>
                  <a:gd name="T1" fmla="*/ 44 h 62"/>
                  <a:gd name="T2" fmla="*/ 59 w 67"/>
                  <a:gd name="T3" fmla="*/ 35 h 62"/>
                  <a:gd name="T4" fmla="*/ 58 w 67"/>
                  <a:gd name="T5" fmla="*/ 33 h 62"/>
                  <a:gd name="T6" fmla="*/ 53 w 67"/>
                  <a:gd name="T7" fmla="*/ 33 h 62"/>
                  <a:gd name="T8" fmla="*/ 50 w 67"/>
                  <a:gd name="T9" fmla="*/ 33 h 62"/>
                  <a:gd name="T10" fmla="*/ 35 w 67"/>
                  <a:gd name="T11" fmla="*/ 33 h 62"/>
                  <a:gd name="T12" fmla="*/ 35 w 67"/>
                  <a:gd name="T13" fmla="*/ 19 h 62"/>
                  <a:gd name="T14" fmla="*/ 43 w 67"/>
                  <a:gd name="T15" fmla="*/ 10 h 62"/>
                  <a:gd name="T16" fmla="*/ 34 w 67"/>
                  <a:gd name="T17" fmla="*/ 0 h 62"/>
                  <a:gd name="T18" fmla="*/ 24 w 67"/>
                  <a:gd name="T19" fmla="*/ 10 h 62"/>
                  <a:gd name="T20" fmla="*/ 32 w 67"/>
                  <a:gd name="T21" fmla="*/ 19 h 62"/>
                  <a:gd name="T22" fmla="*/ 32 w 67"/>
                  <a:gd name="T23" fmla="*/ 33 h 62"/>
                  <a:gd name="T24" fmla="*/ 10 w 67"/>
                  <a:gd name="T25" fmla="*/ 33 h 62"/>
                  <a:gd name="T26" fmla="*/ 8 w 67"/>
                  <a:gd name="T27" fmla="*/ 35 h 62"/>
                  <a:gd name="T28" fmla="*/ 8 w 67"/>
                  <a:gd name="T29" fmla="*/ 44 h 62"/>
                  <a:gd name="T30" fmla="*/ 0 w 67"/>
                  <a:gd name="T31" fmla="*/ 53 h 62"/>
                  <a:gd name="T32" fmla="*/ 10 w 67"/>
                  <a:gd name="T33" fmla="*/ 62 h 62"/>
                  <a:gd name="T34" fmla="*/ 19 w 67"/>
                  <a:gd name="T35" fmla="*/ 53 h 62"/>
                  <a:gd name="T36" fmla="*/ 11 w 67"/>
                  <a:gd name="T37" fmla="*/ 44 h 62"/>
                  <a:gd name="T38" fmla="*/ 11 w 67"/>
                  <a:gd name="T39" fmla="*/ 36 h 62"/>
                  <a:gd name="T40" fmla="*/ 32 w 67"/>
                  <a:gd name="T41" fmla="*/ 36 h 62"/>
                  <a:gd name="T42" fmla="*/ 32 w 67"/>
                  <a:gd name="T43" fmla="*/ 44 h 62"/>
                  <a:gd name="T44" fmla="*/ 24 w 67"/>
                  <a:gd name="T45" fmla="*/ 53 h 62"/>
                  <a:gd name="T46" fmla="*/ 34 w 67"/>
                  <a:gd name="T47" fmla="*/ 62 h 62"/>
                  <a:gd name="T48" fmla="*/ 43 w 67"/>
                  <a:gd name="T49" fmla="*/ 53 h 62"/>
                  <a:gd name="T50" fmla="*/ 35 w 67"/>
                  <a:gd name="T51" fmla="*/ 44 h 62"/>
                  <a:gd name="T52" fmla="*/ 35 w 67"/>
                  <a:gd name="T53" fmla="*/ 36 h 62"/>
                  <a:gd name="T54" fmla="*/ 50 w 67"/>
                  <a:gd name="T55" fmla="*/ 36 h 62"/>
                  <a:gd name="T56" fmla="*/ 53 w 67"/>
                  <a:gd name="T57" fmla="*/ 36 h 62"/>
                  <a:gd name="T58" fmla="*/ 56 w 67"/>
                  <a:gd name="T59" fmla="*/ 36 h 62"/>
                  <a:gd name="T60" fmla="*/ 56 w 67"/>
                  <a:gd name="T61" fmla="*/ 44 h 62"/>
                  <a:gd name="T62" fmla="*/ 48 w 67"/>
                  <a:gd name="T63" fmla="*/ 53 h 62"/>
                  <a:gd name="T64" fmla="*/ 58 w 67"/>
                  <a:gd name="T65" fmla="*/ 62 h 62"/>
                  <a:gd name="T66" fmla="*/ 67 w 67"/>
                  <a:gd name="T67" fmla="*/ 53 h 62"/>
                  <a:gd name="T68" fmla="*/ 59 w 67"/>
                  <a:gd name="T69" fmla="*/ 44 h 62"/>
                  <a:gd name="T70" fmla="*/ 28 w 67"/>
                  <a:gd name="T71" fmla="*/ 10 h 62"/>
                  <a:gd name="T72" fmla="*/ 34 w 67"/>
                  <a:gd name="T73" fmla="*/ 4 h 62"/>
                  <a:gd name="T74" fmla="*/ 39 w 67"/>
                  <a:gd name="T75" fmla="*/ 10 h 62"/>
                  <a:gd name="T76" fmla="*/ 34 w 67"/>
                  <a:gd name="T77" fmla="*/ 15 h 62"/>
                  <a:gd name="T78" fmla="*/ 28 w 67"/>
                  <a:gd name="T79" fmla="*/ 10 h 62"/>
                  <a:gd name="T80" fmla="*/ 15 w 67"/>
                  <a:gd name="T81" fmla="*/ 53 h 62"/>
                  <a:gd name="T82" fmla="*/ 10 w 67"/>
                  <a:gd name="T83" fmla="*/ 58 h 62"/>
                  <a:gd name="T84" fmla="*/ 4 w 67"/>
                  <a:gd name="T85" fmla="*/ 53 h 62"/>
                  <a:gd name="T86" fmla="*/ 10 w 67"/>
                  <a:gd name="T87" fmla="*/ 47 h 62"/>
                  <a:gd name="T88" fmla="*/ 15 w 67"/>
                  <a:gd name="T89" fmla="*/ 53 h 62"/>
                  <a:gd name="T90" fmla="*/ 39 w 67"/>
                  <a:gd name="T91" fmla="*/ 53 h 62"/>
                  <a:gd name="T92" fmla="*/ 34 w 67"/>
                  <a:gd name="T93" fmla="*/ 58 h 62"/>
                  <a:gd name="T94" fmla="*/ 28 w 67"/>
                  <a:gd name="T95" fmla="*/ 53 h 62"/>
                  <a:gd name="T96" fmla="*/ 34 w 67"/>
                  <a:gd name="T97" fmla="*/ 47 h 62"/>
                  <a:gd name="T98" fmla="*/ 39 w 67"/>
                  <a:gd name="T99" fmla="*/ 53 h 62"/>
                  <a:gd name="T100" fmla="*/ 58 w 67"/>
                  <a:gd name="T101" fmla="*/ 58 h 62"/>
                  <a:gd name="T102" fmla="*/ 52 w 67"/>
                  <a:gd name="T103" fmla="*/ 53 h 62"/>
                  <a:gd name="T104" fmla="*/ 58 w 67"/>
                  <a:gd name="T105" fmla="*/ 47 h 62"/>
                  <a:gd name="T106" fmla="*/ 63 w 67"/>
                  <a:gd name="T107" fmla="*/ 53 h 62"/>
                  <a:gd name="T108" fmla="*/ 58 w 67"/>
                  <a:gd name="T109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7" h="62">
                    <a:moveTo>
                      <a:pt x="59" y="44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4"/>
                      <a:pt x="59" y="33"/>
                      <a:pt x="58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40" y="18"/>
                      <a:pt x="43" y="14"/>
                      <a:pt x="43" y="10"/>
                    </a:cubicBezTo>
                    <a:cubicBezTo>
                      <a:pt x="43" y="4"/>
                      <a:pt x="39" y="0"/>
                      <a:pt x="34" y="0"/>
                    </a:cubicBezTo>
                    <a:cubicBezTo>
                      <a:pt x="29" y="0"/>
                      <a:pt x="24" y="4"/>
                      <a:pt x="24" y="10"/>
                    </a:cubicBezTo>
                    <a:cubicBezTo>
                      <a:pt x="24" y="14"/>
                      <a:pt x="28" y="18"/>
                      <a:pt x="32" y="19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8" y="34"/>
                      <a:pt x="8" y="35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4" y="44"/>
                      <a:pt x="0" y="48"/>
                      <a:pt x="0" y="53"/>
                    </a:cubicBezTo>
                    <a:cubicBezTo>
                      <a:pt x="0" y="58"/>
                      <a:pt x="4" y="62"/>
                      <a:pt x="10" y="62"/>
                    </a:cubicBezTo>
                    <a:cubicBezTo>
                      <a:pt x="15" y="62"/>
                      <a:pt x="19" y="58"/>
                      <a:pt x="19" y="53"/>
                    </a:cubicBezTo>
                    <a:cubicBezTo>
                      <a:pt x="19" y="48"/>
                      <a:pt x="16" y="44"/>
                      <a:pt x="11" y="44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8" y="44"/>
                      <a:pt x="24" y="48"/>
                      <a:pt x="24" y="53"/>
                    </a:cubicBezTo>
                    <a:cubicBezTo>
                      <a:pt x="24" y="58"/>
                      <a:pt x="29" y="62"/>
                      <a:pt x="34" y="62"/>
                    </a:cubicBezTo>
                    <a:cubicBezTo>
                      <a:pt x="39" y="62"/>
                      <a:pt x="43" y="58"/>
                      <a:pt x="43" y="53"/>
                    </a:cubicBezTo>
                    <a:cubicBezTo>
                      <a:pt x="43" y="48"/>
                      <a:pt x="40" y="44"/>
                      <a:pt x="35" y="44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2" y="44"/>
                      <a:pt x="48" y="48"/>
                      <a:pt x="48" y="53"/>
                    </a:cubicBezTo>
                    <a:cubicBezTo>
                      <a:pt x="48" y="58"/>
                      <a:pt x="53" y="62"/>
                      <a:pt x="58" y="62"/>
                    </a:cubicBezTo>
                    <a:cubicBezTo>
                      <a:pt x="63" y="62"/>
                      <a:pt x="67" y="58"/>
                      <a:pt x="67" y="53"/>
                    </a:cubicBezTo>
                    <a:cubicBezTo>
                      <a:pt x="67" y="48"/>
                      <a:pt x="64" y="44"/>
                      <a:pt x="59" y="44"/>
                    </a:cubicBezTo>
                    <a:close/>
                    <a:moveTo>
                      <a:pt x="28" y="10"/>
                    </a:moveTo>
                    <a:cubicBezTo>
                      <a:pt x="28" y="6"/>
                      <a:pt x="31" y="4"/>
                      <a:pt x="34" y="4"/>
                    </a:cubicBezTo>
                    <a:cubicBezTo>
                      <a:pt x="37" y="4"/>
                      <a:pt x="39" y="6"/>
                      <a:pt x="39" y="10"/>
                    </a:cubicBezTo>
                    <a:cubicBezTo>
                      <a:pt x="39" y="13"/>
                      <a:pt x="37" y="15"/>
                      <a:pt x="34" y="15"/>
                    </a:cubicBezTo>
                    <a:cubicBezTo>
                      <a:pt x="31" y="15"/>
                      <a:pt x="28" y="13"/>
                      <a:pt x="28" y="10"/>
                    </a:cubicBezTo>
                    <a:close/>
                    <a:moveTo>
                      <a:pt x="15" y="53"/>
                    </a:moveTo>
                    <a:cubicBezTo>
                      <a:pt x="15" y="56"/>
                      <a:pt x="13" y="58"/>
                      <a:pt x="10" y="58"/>
                    </a:cubicBezTo>
                    <a:cubicBezTo>
                      <a:pt x="6" y="58"/>
                      <a:pt x="4" y="56"/>
                      <a:pt x="4" y="53"/>
                    </a:cubicBezTo>
                    <a:cubicBezTo>
                      <a:pt x="4" y="50"/>
                      <a:pt x="6" y="47"/>
                      <a:pt x="10" y="47"/>
                    </a:cubicBezTo>
                    <a:cubicBezTo>
                      <a:pt x="13" y="47"/>
                      <a:pt x="15" y="50"/>
                      <a:pt x="15" y="53"/>
                    </a:cubicBezTo>
                    <a:close/>
                    <a:moveTo>
                      <a:pt x="39" y="53"/>
                    </a:moveTo>
                    <a:cubicBezTo>
                      <a:pt x="39" y="56"/>
                      <a:pt x="37" y="58"/>
                      <a:pt x="34" y="58"/>
                    </a:cubicBezTo>
                    <a:cubicBezTo>
                      <a:pt x="31" y="58"/>
                      <a:pt x="28" y="56"/>
                      <a:pt x="28" y="53"/>
                    </a:cubicBezTo>
                    <a:cubicBezTo>
                      <a:pt x="28" y="50"/>
                      <a:pt x="31" y="47"/>
                      <a:pt x="34" y="47"/>
                    </a:cubicBezTo>
                    <a:cubicBezTo>
                      <a:pt x="37" y="47"/>
                      <a:pt x="39" y="50"/>
                      <a:pt x="39" y="53"/>
                    </a:cubicBezTo>
                    <a:close/>
                    <a:moveTo>
                      <a:pt x="58" y="58"/>
                    </a:moveTo>
                    <a:cubicBezTo>
                      <a:pt x="55" y="58"/>
                      <a:pt x="52" y="56"/>
                      <a:pt x="52" y="53"/>
                    </a:cubicBezTo>
                    <a:cubicBezTo>
                      <a:pt x="52" y="50"/>
                      <a:pt x="55" y="47"/>
                      <a:pt x="58" y="47"/>
                    </a:cubicBezTo>
                    <a:cubicBezTo>
                      <a:pt x="61" y="47"/>
                      <a:pt x="63" y="50"/>
                      <a:pt x="63" y="53"/>
                    </a:cubicBezTo>
                    <a:cubicBezTo>
                      <a:pt x="63" y="56"/>
                      <a:pt x="61" y="58"/>
                      <a:pt x="58" y="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</p:grpSp>
        <p:grpSp>
          <p:nvGrpSpPr>
            <p:cNvPr id="68" name="กลุ่ม 67"/>
            <p:cNvGrpSpPr/>
            <p:nvPr/>
          </p:nvGrpSpPr>
          <p:grpSpPr>
            <a:xfrm>
              <a:off x="12269143" y="6195669"/>
              <a:ext cx="2511217" cy="2511217"/>
              <a:chOff x="12269143" y="6195669"/>
              <a:chExt cx="2511217" cy="2511217"/>
            </a:xfrm>
          </p:grpSpPr>
          <p:sp>
            <p:nvSpPr>
              <p:cNvPr id="41" name="วงรี 40"/>
              <p:cNvSpPr/>
              <p:nvPr/>
            </p:nvSpPr>
            <p:spPr>
              <a:xfrm>
                <a:off x="12269143" y="6195669"/>
                <a:ext cx="2511217" cy="2511217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900" dirty="0"/>
              </a:p>
            </p:txBody>
          </p:sp>
          <p:sp>
            <p:nvSpPr>
              <p:cNvPr id="67" name="Freeform 134"/>
              <p:cNvSpPr>
                <a:spLocks noEditPoints="1"/>
              </p:cNvSpPr>
              <p:nvPr/>
            </p:nvSpPr>
            <p:spPr bwMode="auto">
              <a:xfrm>
                <a:off x="12974390" y="6914870"/>
                <a:ext cx="1100721" cy="1100721"/>
              </a:xfrm>
              <a:custGeom>
                <a:avLst/>
                <a:gdLst>
                  <a:gd name="T0" fmla="*/ 64 w 64"/>
                  <a:gd name="T1" fmla="*/ 32 h 64"/>
                  <a:gd name="T2" fmla="*/ 5 w 64"/>
                  <a:gd name="T3" fmla="*/ 15 h 64"/>
                  <a:gd name="T4" fmla="*/ 0 w 64"/>
                  <a:gd name="T5" fmla="*/ 32 h 64"/>
                  <a:gd name="T6" fmla="*/ 0 w 64"/>
                  <a:gd name="T7" fmla="*/ 32 h 64"/>
                  <a:gd name="T8" fmla="*/ 5 w 64"/>
                  <a:gd name="T9" fmla="*/ 49 h 64"/>
                  <a:gd name="T10" fmla="*/ 32 w 64"/>
                  <a:gd name="T11" fmla="*/ 64 h 64"/>
                  <a:gd name="T12" fmla="*/ 64 w 64"/>
                  <a:gd name="T13" fmla="*/ 32 h 64"/>
                  <a:gd name="T14" fmla="*/ 48 w 64"/>
                  <a:gd name="T15" fmla="*/ 46 h 64"/>
                  <a:gd name="T16" fmla="*/ 60 w 64"/>
                  <a:gd name="T17" fmla="*/ 33 h 64"/>
                  <a:gd name="T18" fmla="*/ 3 w 64"/>
                  <a:gd name="T19" fmla="*/ 33 h 64"/>
                  <a:gd name="T20" fmla="*/ 16 w 64"/>
                  <a:gd name="T21" fmla="*/ 46 h 64"/>
                  <a:gd name="T22" fmla="*/ 3 w 64"/>
                  <a:gd name="T23" fmla="*/ 33 h 64"/>
                  <a:gd name="T24" fmla="*/ 16 w 64"/>
                  <a:gd name="T25" fmla="*/ 17 h 64"/>
                  <a:gd name="T26" fmla="*/ 3 w 64"/>
                  <a:gd name="T27" fmla="*/ 30 h 64"/>
                  <a:gd name="T28" fmla="*/ 34 w 64"/>
                  <a:gd name="T29" fmla="*/ 14 h 64"/>
                  <a:gd name="T30" fmla="*/ 34 w 64"/>
                  <a:gd name="T31" fmla="*/ 4 h 64"/>
                  <a:gd name="T32" fmla="*/ 43 w 64"/>
                  <a:gd name="T33" fmla="*/ 14 h 64"/>
                  <a:gd name="T34" fmla="*/ 44 w 64"/>
                  <a:gd name="T35" fmla="*/ 17 h 64"/>
                  <a:gd name="T36" fmla="*/ 34 w 64"/>
                  <a:gd name="T37" fmla="*/ 30 h 64"/>
                  <a:gd name="T38" fmla="*/ 44 w 64"/>
                  <a:gd name="T39" fmla="*/ 17 h 64"/>
                  <a:gd name="T40" fmla="*/ 29 w 64"/>
                  <a:gd name="T41" fmla="*/ 4 h 64"/>
                  <a:gd name="T42" fmla="*/ 30 w 64"/>
                  <a:gd name="T43" fmla="*/ 3 h 64"/>
                  <a:gd name="T44" fmla="*/ 21 w 64"/>
                  <a:gd name="T45" fmla="*/ 14 h 64"/>
                  <a:gd name="T46" fmla="*/ 30 w 64"/>
                  <a:gd name="T47" fmla="*/ 17 h 64"/>
                  <a:gd name="T48" fmla="*/ 17 w 64"/>
                  <a:gd name="T49" fmla="*/ 30 h 64"/>
                  <a:gd name="T50" fmla="*/ 30 w 64"/>
                  <a:gd name="T51" fmla="*/ 17 h 64"/>
                  <a:gd name="T52" fmla="*/ 30 w 64"/>
                  <a:gd name="T53" fmla="*/ 33 h 64"/>
                  <a:gd name="T54" fmla="*/ 20 w 64"/>
                  <a:gd name="T55" fmla="*/ 46 h 64"/>
                  <a:gd name="T56" fmla="*/ 30 w 64"/>
                  <a:gd name="T57" fmla="*/ 50 h 64"/>
                  <a:gd name="T58" fmla="*/ 28 w 64"/>
                  <a:gd name="T59" fmla="*/ 60 h 64"/>
                  <a:gd name="T60" fmla="*/ 30 w 64"/>
                  <a:gd name="T61" fmla="*/ 50 h 64"/>
                  <a:gd name="T62" fmla="*/ 34 w 64"/>
                  <a:gd name="T63" fmla="*/ 60 h 64"/>
                  <a:gd name="T64" fmla="*/ 34 w 64"/>
                  <a:gd name="T65" fmla="*/ 50 h 64"/>
                  <a:gd name="T66" fmla="*/ 36 w 64"/>
                  <a:gd name="T67" fmla="*/ 60 h 64"/>
                  <a:gd name="T68" fmla="*/ 34 w 64"/>
                  <a:gd name="T69" fmla="*/ 33 h 64"/>
                  <a:gd name="T70" fmla="*/ 44 w 64"/>
                  <a:gd name="T71" fmla="*/ 46 h 64"/>
                  <a:gd name="T72" fmla="*/ 50 w 64"/>
                  <a:gd name="T73" fmla="*/ 30 h 64"/>
                  <a:gd name="T74" fmla="*/ 57 w 64"/>
                  <a:gd name="T75" fmla="*/ 17 h 64"/>
                  <a:gd name="T76" fmla="*/ 50 w 64"/>
                  <a:gd name="T77" fmla="*/ 30 h 64"/>
                  <a:gd name="T78" fmla="*/ 47 w 64"/>
                  <a:gd name="T79" fmla="*/ 14 h 64"/>
                  <a:gd name="T80" fmla="*/ 54 w 64"/>
                  <a:gd name="T81" fmla="*/ 14 h 64"/>
                  <a:gd name="T82" fmla="*/ 17 w 64"/>
                  <a:gd name="T83" fmla="*/ 14 h 64"/>
                  <a:gd name="T84" fmla="*/ 23 w 64"/>
                  <a:gd name="T85" fmla="*/ 5 h 64"/>
                  <a:gd name="T86" fmla="*/ 17 w 64"/>
                  <a:gd name="T87" fmla="*/ 50 h 64"/>
                  <a:gd name="T88" fmla="*/ 10 w 64"/>
                  <a:gd name="T89" fmla="*/ 50 h 64"/>
                  <a:gd name="T90" fmla="*/ 47 w 64"/>
                  <a:gd name="T91" fmla="*/ 50 h 64"/>
                  <a:gd name="T92" fmla="*/ 41 w 64"/>
                  <a:gd name="T93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21" y="0"/>
                      <a:pt x="11" y="6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2" y="20"/>
                      <a:pt x="0" y="26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8"/>
                      <a:pt x="2" y="44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1" y="58"/>
                      <a:pt x="21" y="64"/>
                      <a:pt x="32" y="64"/>
                    </a:cubicBezTo>
                    <a:cubicBezTo>
                      <a:pt x="50" y="64"/>
                      <a:pt x="64" y="49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lose/>
                    <a:moveTo>
                      <a:pt x="57" y="46"/>
                    </a:moveTo>
                    <a:cubicBezTo>
                      <a:pt x="48" y="46"/>
                      <a:pt x="48" y="46"/>
                      <a:pt x="48" y="46"/>
                    </a:cubicBezTo>
                    <a:cubicBezTo>
                      <a:pt x="49" y="42"/>
                      <a:pt x="50" y="38"/>
                      <a:pt x="50" y="3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38"/>
                      <a:pt x="59" y="43"/>
                      <a:pt x="57" y="46"/>
                    </a:cubicBezTo>
                    <a:close/>
                    <a:moveTo>
                      <a:pt x="3" y="33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8"/>
                      <a:pt x="15" y="42"/>
                      <a:pt x="16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43"/>
                      <a:pt x="4" y="38"/>
                      <a:pt x="3" y="33"/>
                    </a:cubicBezTo>
                    <a:close/>
                    <a:moveTo>
                      <a:pt x="7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21"/>
                      <a:pt x="14" y="26"/>
                      <a:pt x="1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26"/>
                      <a:pt x="5" y="21"/>
                      <a:pt x="7" y="17"/>
                    </a:cubicBezTo>
                    <a:close/>
                    <a:moveTo>
                      <a:pt x="34" y="14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3"/>
                      <a:pt x="34" y="3"/>
                      <a:pt x="34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8" y="6"/>
                      <a:pt x="41" y="9"/>
                      <a:pt x="43" y="14"/>
                    </a:cubicBezTo>
                    <a:lnTo>
                      <a:pt x="34" y="14"/>
                    </a:lnTo>
                    <a:close/>
                    <a:moveTo>
                      <a:pt x="44" y="17"/>
                    </a:moveTo>
                    <a:cubicBezTo>
                      <a:pt x="46" y="21"/>
                      <a:pt x="46" y="26"/>
                      <a:pt x="46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17"/>
                      <a:pt x="34" y="17"/>
                      <a:pt x="34" y="17"/>
                    </a:cubicBezTo>
                    <a:lnTo>
                      <a:pt x="44" y="17"/>
                    </a:lnTo>
                    <a:close/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3" y="9"/>
                      <a:pt x="26" y="6"/>
                      <a:pt x="29" y="4"/>
                    </a:cubicBezTo>
                    <a:close/>
                    <a:moveTo>
                      <a:pt x="30" y="17"/>
                    </a:moveTo>
                    <a:cubicBezTo>
                      <a:pt x="30" y="30"/>
                      <a:pt x="30" y="30"/>
                      <a:pt x="30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6"/>
                      <a:pt x="18" y="21"/>
                      <a:pt x="20" y="17"/>
                    </a:cubicBezTo>
                    <a:lnTo>
                      <a:pt x="30" y="17"/>
                    </a:lnTo>
                    <a:close/>
                    <a:moveTo>
                      <a:pt x="17" y="33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8" y="43"/>
                      <a:pt x="18" y="38"/>
                      <a:pt x="17" y="33"/>
                    </a:cubicBezTo>
                    <a:close/>
                    <a:moveTo>
                      <a:pt x="30" y="50"/>
                    </a:move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29" y="60"/>
                      <a:pt x="28" y="60"/>
                    </a:cubicBezTo>
                    <a:cubicBezTo>
                      <a:pt x="25" y="58"/>
                      <a:pt x="23" y="54"/>
                      <a:pt x="21" y="50"/>
                    </a:cubicBezTo>
                    <a:lnTo>
                      <a:pt x="30" y="50"/>
                    </a:lnTo>
                    <a:close/>
                    <a:moveTo>
                      <a:pt x="36" y="60"/>
                    </a:moveTo>
                    <a:cubicBezTo>
                      <a:pt x="35" y="60"/>
                      <a:pt x="34" y="60"/>
                      <a:pt x="34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1" y="54"/>
                      <a:pt x="39" y="58"/>
                      <a:pt x="36" y="60"/>
                    </a:cubicBezTo>
                    <a:close/>
                    <a:moveTo>
                      <a:pt x="34" y="46"/>
                    </a:moveTo>
                    <a:cubicBezTo>
                      <a:pt x="34" y="33"/>
                      <a:pt x="34" y="33"/>
                      <a:pt x="34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8"/>
                      <a:pt x="46" y="43"/>
                      <a:pt x="44" y="46"/>
                    </a:cubicBezTo>
                    <a:lnTo>
                      <a:pt x="34" y="46"/>
                    </a:lnTo>
                    <a:close/>
                    <a:moveTo>
                      <a:pt x="50" y="30"/>
                    </a:moveTo>
                    <a:cubicBezTo>
                      <a:pt x="50" y="26"/>
                      <a:pt x="49" y="21"/>
                      <a:pt x="48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9" y="21"/>
                      <a:pt x="60" y="26"/>
                      <a:pt x="60" y="30"/>
                    </a:cubicBezTo>
                    <a:lnTo>
                      <a:pt x="50" y="30"/>
                    </a:lnTo>
                    <a:close/>
                    <a:moveTo>
                      <a:pt x="54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5" y="10"/>
                      <a:pt x="43" y="7"/>
                      <a:pt x="41" y="5"/>
                    </a:cubicBezTo>
                    <a:cubicBezTo>
                      <a:pt x="46" y="6"/>
                      <a:pt x="51" y="10"/>
                      <a:pt x="54" y="14"/>
                    </a:cubicBezTo>
                    <a:close/>
                    <a:moveTo>
                      <a:pt x="23" y="5"/>
                    </a:moveTo>
                    <a:cubicBezTo>
                      <a:pt x="21" y="7"/>
                      <a:pt x="19" y="10"/>
                      <a:pt x="17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3" y="10"/>
                      <a:pt x="18" y="6"/>
                      <a:pt x="23" y="5"/>
                    </a:cubicBezTo>
                    <a:close/>
                    <a:moveTo>
                      <a:pt x="10" y="50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19" y="53"/>
                      <a:pt x="21" y="56"/>
                      <a:pt x="23" y="59"/>
                    </a:cubicBezTo>
                    <a:cubicBezTo>
                      <a:pt x="18" y="57"/>
                      <a:pt x="13" y="54"/>
                      <a:pt x="10" y="50"/>
                    </a:cubicBezTo>
                    <a:close/>
                    <a:moveTo>
                      <a:pt x="41" y="59"/>
                    </a:moveTo>
                    <a:cubicBezTo>
                      <a:pt x="43" y="56"/>
                      <a:pt x="45" y="53"/>
                      <a:pt x="47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1" y="54"/>
                      <a:pt x="46" y="57"/>
                      <a:pt x="41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</p:grpSp>
      </p:grpSp>
      <p:sp>
        <p:nvSpPr>
          <p:cNvPr id="73" name="TextBox 72"/>
          <p:cNvSpPr txBox="1"/>
          <p:nvPr/>
        </p:nvSpPr>
        <p:spPr>
          <a:xfrm>
            <a:off x="4480547" y="4766604"/>
            <a:ext cx="3323392" cy="538601"/>
          </a:xfrm>
          <a:prstGeom prst="rect">
            <a:avLst/>
          </a:prstGeom>
          <a:noFill/>
        </p:spPr>
        <p:txBody>
          <a:bodyPr wrap="none" lIns="45711" tIns="22856" rIns="45711" bIns="22856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 Black" panose="020B0A04020102020204" pitchFamily="34" charset="0"/>
                <a:ea typeface="Lato" pitchFamily="34" charset="0"/>
                <a:cs typeface="Lato" pitchFamily="34" charset="0"/>
              </a:rPr>
              <a:t>LOREM IPSUM</a:t>
            </a: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822449" y="5219699"/>
            <a:ext cx="10654409" cy="825933"/>
          </a:xfrm>
          <a:prstGeom prst="rect">
            <a:avLst/>
          </a:prstGeom>
        </p:spPr>
        <p:txBody>
          <a:bodyPr vert="horz" lIns="121893" tIns="60946" rIns="121893" bIns="60946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Lorem ipsum dolor sit amet, consectetur adipiscing elit. Ut efficitur ipsum vitae tortor accumsan, a pulvinar lorem lacinia. Donec eu arcu justo. Fusce eget consequat risus Proin est lacus, interdum vitae feugiat quis, faucibus vel mi.  Vivamus accumsan nisi vel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nulla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viverra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 semper. </a:t>
            </a:r>
          </a:p>
          <a:p>
            <a:pPr marL="0" indent="0" algn="ctr">
              <a:buNone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Lato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Placeholder 3" descr="A view of a city at night&#10;&#10;Description automatically generated">
            <a:extLst>
              <a:ext uri="{FF2B5EF4-FFF2-40B4-BE49-F238E27FC236}">
                <a16:creationId xmlns:a16="http://schemas.microsoft.com/office/drawing/2014/main" id="{268D5730-BA59-4FB5-BE84-A625B3F22D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4" b="27734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EF26D2-D925-484A-953D-EEEAD171A63C}"/>
              </a:ext>
            </a:extLst>
          </p:cNvPr>
          <p:cNvSpPr/>
          <p:nvPr/>
        </p:nvSpPr>
        <p:spPr>
          <a:xfrm>
            <a:off x="0" y="1"/>
            <a:ext cx="12192000" cy="3612626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4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759</Words>
  <Application>Microsoft Office PowerPoint</Application>
  <PresentationFormat>Widescreen</PresentationFormat>
  <Paragraphs>57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Lato</vt:lpstr>
      <vt:lpstr>Open Sans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Haseeb Shaukat</dc:creator>
  <cp:lastModifiedBy>Haseeb Shaukat</cp:lastModifiedBy>
  <cp:revision>14</cp:revision>
  <dcterms:created xsi:type="dcterms:W3CDTF">2019-07-13T10:06:39Z</dcterms:created>
  <dcterms:modified xsi:type="dcterms:W3CDTF">2019-07-13T10:14:19Z</dcterms:modified>
</cp:coreProperties>
</file>