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2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93F352-5534-48A4-B175-1136ECF94511}" type="datetimeFigureOut">
              <a:rPr lang="en-US" smtClean="0"/>
              <a:t>5/27/2019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71553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3F352-5534-48A4-B175-1136ECF94511}" type="datetimeFigureOut">
              <a:rPr lang="en-US" smtClean="0"/>
              <a:t>5/27/2019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3043236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3F352-5534-48A4-B175-1136ECF94511}" type="datetimeFigureOut">
              <a:rPr lang="en-US" smtClean="0"/>
              <a:t>5/27/2019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822184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Custom Layout">
    <p:spTree>
      <p:nvGrpSpPr>
        <p:cNvPr id="1" name=""/>
        <p:cNvGrpSpPr/>
        <p:nvPr/>
      </p:nvGrpSpPr>
      <p:grpSpPr>
        <a:xfrm>
          <a:off x="0" y="0"/>
          <a:ext cx="0" cy="0"/>
          <a:chOff x="0" y="0"/>
          <a:chExt cx="0" cy="0"/>
        </a:xfrm>
      </p:grpSpPr>
      <p:sp>
        <p:nvSpPr>
          <p:cNvPr id="6" name="Picture Placeholder 5"/>
          <p:cNvSpPr>
            <a:spLocks noGrp="1"/>
          </p:cNvSpPr>
          <p:nvPr>
            <p:ph type="pic" sz="quarter" idx="12"/>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656830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9_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1" y="0"/>
            <a:ext cx="12192001" cy="4807974"/>
          </a:xfrm>
          <a:prstGeom prst="rect">
            <a:avLst/>
          </a:prstGeom>
        </p:spPr>
        <p:txBody>
          <a:bodyPr/>
          <a:lstStyle/>
          <a:p>
            <a:endParaRPr lang="id-ID" dirty="0"/>
          </a:p>
        </p:txBody>
      </p:sp>
      <p:sp>
        <p:nvSpPr>
          <p:cNvPr id="8" name="Picture Placeholder 7"/>
          <p:cNvSpPr>
            <a:spLocks noGrp="1"/>
          </p:cNvSpPr>
          <p:nvPr>
            <p:ph type="pic" sz="quarter" idx="11"/>
          </p:nvPr>
        </p:nvSpPr>
        <p:spPr>
          <a:xfrm>
            <a:off x="1750989" y="-187776"/>
            <a:ext cx="8690019" cy="4890321"/>
          </a:xfrm>
          <a:custGeom>
            <a:avLst/>
            <a:gdLst>
              <a:gd name="connsiteX0" fmla="*/ 682926 w 8690019"/>
              <a:gd name="connsiteY0" fmla="*/ 162580 h 4890321"/>
              <a:gd name="connsiteX1" fmla="*/ 300195 w 8690019"/>
              <a:gd name="connsiteY1" fmla="*/ 545311 h 4890321"/>
              <a:gd name="connsiteX2" fmla="*/ 4345009 w 8690019"/>
              <a:gd name="connsiteY2" fmla="*/ 4590125 h 4890321"/>
              <a:gd name="connsiteX3" fmla="*/ 8389823 w 8690019"/>
              <a:gd name="connsiteY3" fmla="*/ 545311 h 4890321"/>
              <a:gd name="connsiteX4" fmla="*/ 8007092 w 8690019"/>
              <a:gd name="connsiteY4" fmla="*/ 162580 h 4890321"/>
              <a:gd name="connsiteX5" fmla="*/ 545311 w 8690019"/>
              <a:gd name="connsiteY5" fmla="*/ 0 h 4890321"/>
              <a:gd name="connsiteX6" fmla="*/ 554062 w 8690019"/>
              <a:gd name="connsiteY6" fmla="*/ 0 h 4890321"/>
              <a:gd name="connsiteX7" fmla="*/ 845505 w 8690019"/>
              <a:gd name="connsiteY7" fmla="*/ 0 h 4890321"/>
              <a:gd name="connsiteX8" fmla="*/ 7844512 w 8690019"/>
              <a:gd name="connsiteY8" fmla="*/ 0 h 4890321"/>
              <a:gd name="connsiteX9" fmla="*/ 8059762 w 8690019"/>
              <a:gd name="connsiteY9" fmla="*/ 0 h 4890321"/>
              <a:gd name="connsiteX10" fmla="*/ 8144709 w 8690019"/>
              <a:gd name="connsiteY10" fmla="*/ 0 h 4890321"/>
              <a:gd name="connsiteX11" fmla="*/ 8690019 w 8690019"/>
              <a:gd name="connsiteY11" fmla="*/ 545311 h 4890321"/>
              <a:gd name="connsiteX12" fmla="*/ 4345009 w 8690019"/>
              <a:gd name="connsiteY12" fmla="*/ 4890321 h 4890321"/>
              <a:gd name="connsiteX13" fmla="*/ 0 w 8690019"/>
              <a:gd name="connsiteY13" fmla="*/ 545311 h 489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690019" h="4890321">
                <a:moveTo>
                  <a:pt x="682926" y="162580"/>
                </a:moveTo>
                <a:lnTo>
                  <a:pt x="300195" y="545311"/>
                </a:lnTo>
                <a:lnTo>
                  <a:pt x="4345009" y="4590125"/>
                </a:lnTo>
                <a:lnTo>
                  <a:pt x="8389823" y="545311"/>
                </a:lnTo>
                <a:lnTo>
                  <a:pt x="8007092" y="162580"/>
                </a:lnTo>
                <a:close/>
                <a:moveTo>
                  <a:pt x="545311" y="0"/>
                </a:moveTo>
                <a:lnTo>
                  <a:pt x="554062" y="0"/>
                </a:lnTo>
                <a:lnTo>
                  <a:pt x="845505" y="0"/>
                </a:lnTo>
                <a:lnTo>
                  <a:pt x="7844512" y="0"/>
                </a:lnTo>
                <a:lnTo>
                  <a:pt x="8059762" y="0"/>
                </a:lnTo>
                <a:lnTo>
                  <a:pt x="8144709" y="0"/>
                </a:lnTo>
                <a:lnTo>
                  <a:pt x="8690019" y="545311"/>
                </a:lnTo>
                <a:lnTo>
                  <a:pt x="4345009" y="4890321"/>
                </a:lnTo>
                <a:lnTo>
                  <a:pt x="0" y="545311"/>
                </a:lnTo>
                <a:close/>
              </a:path>
            </a:pathLst>
          </a:custGeom>
        </p:spPr>
        <p:txBody>
          <a:bodyPr wrap="square">
            <a:noAutofit/>
          </a:bodyPr>
          <a:lstStyle/>
          <a:p>
            <a:endParaRPr lang="id-ID"/>
          </a:p>
        </p:txBody>
      </p:sp>
    </p:spTree>
    <p:extLst>
      <p:ext uri="{BB962C8B-B14F-4D97-AF65-F5344CB8AC3E}">
        <p14:creationId xmlns:p14="http://schemas.microsoft.com/office/powerpoint/2010/main" val="53981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nodePh="1">
                                  <p:stCondLst>
                                    <p:cond delay="0"/>
                                  </p:stCondLst>
                                  <p:endCondLst>
                                    <p:cond evt="begin" delay="0">
                                      <p:tn val="8"/>
                                    </p:cond>
                                  </p:end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8_Custom Layout">
    <p:spTree>
      <p:nvGrpSpPr>
        <p:cNvPr id="1" name=""/>
        <p:cNvGrpSpPr/>
        <p:nvPr/>
      </p:nvGrpSpPr>
      <p:grpSpPr>
        <a:xfrm>
          <a:off x="0" y="0"/>
          <a:ext cx="0" cy="0"/>
          <a:chOff x="0" y="0"/>
          <a:chExt cx="0" cy="0"/>
        </a:xfrm>
      </p:grpSpPr>
      <p:sp>
        <p:nvSpPr>
          <p:cNvPr id="3" name="Text Placeholder 4"/>
          <p:cNvSpPr>
            <a:spLocks noGrp="1"/>
          </p:cNvSpPr>
          <p:nvPr>
            <p:ph type="body" sz="quarter" idx="12" hasCustomPrompt="1"/>
          </p:nvPr>
        </p:nvSpPr>
        <p:spPr>
          <a:xfrm>
            <a:off x="794658" y="1977122"/>
            <a:ext cx="5141685" cy="3567335"/>
          </a:xfrm>
          <a:prstGeom prst="rect">
            <a:avLst/>
          </a:prstGeom>
        </p:spPr>
        <p:txBody>
          <a:bodyPr/>
          <a:lstStyle>
            <a:lvl1pPr marL="0" indent="0">
              <a:buNone/>
              <a:defRPr sz="1200" baseline="0">
                <a:solidFill>
                  <a:schemeClr val="bg1">
                    <a:lumMod val="75000"/>
                  </a:schemeClr>
                </a:solidFill>
                <a:latin typeface="+mj-lt"/>
              </a:defRPr>
            </a:lvl1pPr>
            <a:lvl2pPr>
              <a:defRPr>
                <a:latin typeface="Neris Light" panose="00000400000000000000" pitchFamily="50" charset="0"/>
              </a:defRPr>
            </a:lvl2pPr>
            <a:lvl3pPr>
              <a:defRPr>
                <a:latin typeface="Neris Light" panose="00000400000000000000" pitchFamily="50" charset="0"/>
              </a:defRPr>
            </a:lvl3pPr>
            <a:lvl4pPr>
              <a:defRPr>
                <a:latin typeface="Neris Light" panose="00000400000000000000" pitchFamily="50" charset="0"/>
              </a:defRPr>
            </a:lvl4pPr>
            <a:lvl5pPr>
              <a:defRPr>
                <a:latin typeface="Neris Light" panose="00000400000000000000" pitchFamily="50" charset="0"/>
              </a:defRPr>
            </a:lvl5pPr>
          </a:lstStyle>
          <a:p>
            <a:pPr lvl="0"/>
            <a:r>
              <a:rPr lang="id-ID" dirty="0"/>
              <a:t>Insert Content Here</a:t>
            </a:r>
          </a:p>
        </p:txBody>
      </p:sp>
      <p:sp>
        <p:nvSpPr>
          <p:cNvPr id="4" name="Text Placeholder 4"/>
          <p:cNvSpPr>
            <a:spLocks noGrp="1"/>
          </p:cNvSpPr>
          <p:nvPr>
            <p:ph type="body" sz="quarter" idx="13" hasCustomPrompt="1"/>
          </p:nvPr>
        </p:nvSpPr>
        <p:spPr>
          <a:xfrm>
            <a:off x="6037943" y="1977121"/>
            <a:ext cx="5272315" cy="3567335"/>
          </a:xfrm>
          <a:prstGeom prst="rect">
            <a:avLst/>
          </a:prstGeom>
        </p:spPr>
        <p:txBody>
          <a:bodyPr/>
          <a:lstStyle>
            <a:lvl1pPr marL="0" indent="0">
              <a:buNone/>
              <a:defRPr sz="1200" baseline="0">
                <a:solidFill>
                  <a:schemeClr val="bg1">
                    <a:lumMod val="75000"/>
                  </a:schemeClr>
                </a:solidFill>
                <a:latin typeface="+mj-lt"/>
              </a:defRPr>
            </a:lvl1pPr>
            <a:lvl2pPr>
              <a:defRPr>
                <a:latin typeface="Neris Light" panose="00000400000000000000" pitchFamily="50" charset="0"/>
              </a:defRPr>
            </a:lvl2pPr>
            <a:lvl3pPr>
              <a:defRPr>
                <a:latin typeface="Neris Light" panose="00000400000000000000" pitchFamily="50" charset="0"/>
              </a:defRPr>
            </a:lvl3pPr>
            <a:lvl4pPr>
              <a:defRPr>
                <a:latin typeface="Neris Light" panose="00000400000000000000" pitchFamily="50" charset="0"/>
              </a:defRPr>
            </a:lvl4pPr>
            <a:lvl5pPr>
              <a:defRPr>
                <a:latin typeface="Neris Light" panose="00000400000000000000" pitchFamily="50" charset="0"/>
              </a:defRPr>
            </a:lvl5pPr>
          </a:lstStyle>
          <a:p>
            <a:pPr lvl="0"/>
            <a:r>
              <a:rPr lang="id-ID" dirty="0"/>
              <a:t>Insert Content Here</a:t>
            </a:r>
          </a:p>
        </p:txBody>
      </p:sp>
      <p:sp>
        <p:nvSpPr>
          <p:cNvPr id="5" name="Title 3"/>
          <p:cNvSpPr>
            <a:spLocks noGrp="1"/>
          </p:cNvSpPr>
          <p:nvPr>
            <p:ph type="title" hasCustomPrompt="1"/>
          </p:nvPr>
        </p:nvSpPr>
        <p:spPr>
          <a:xfrm>
            <a:off x="722085" y="655412"/>
            <a:ext cx="10468429" cy="723446"/>
          </a:xfrm>
          <a:prstGeom prst="rect">
            <a:avLst/>
          </a:prstGeom>
        </p:spPr>
        <p:txBody>
          <a:bodyPr/>
          <a:lstStyle>
            <a:lvl1pPr>
              <a:defRPr sz="4400" b="0" baseline="0">
                <a:latin typeface="Glacial Indifference" pitchFamily="50" charset="0"/>
              </a:defRPr>
            </a:lvl1pPr>
          </a:lstStyle>
          <a:p>
            <a:r>
              <a:rPr lang="id-ID" dirty="0"/>
              <a:t>INSERT TITLE HERE</a:t>
            </a:r>
          </a:p>
        </p:txBody>
      </p:sp>
      <p:sp>
        <p:nvSpPr>
          <p:cNvPr id="6" name="Text Placeholder 6"/>
          <p:cNvSpPr>
            <a:spLocks noGrp="1"/>
          </p:cNvSpPr>
          <p:nvPr>
            <p:ph type="body" sz="quarter" idx="10" hasCustomPrompt="1"/>
          </p:nvPr>
        </p:nvSpPr>
        <p:spPr>
          <a:xfrm>
            <a:off x="722084" y="1277033"/>
            <a:ext cx="10468429" cy="217939"/>
          </a:xfrm>
          <a:prstGeom prst="rect">
            <a:avLst/>
          </a:prstGeom>
        </p:spPr>
        <p:txBody>
          <a:bodyPr/>
          <a:lstStyle>
            <a:lvl1pPr marL="0" indent="0">
              <a:buNone/>
              <a:defRPr sz="1100" spc="300">
                <a:solidFill>
                  <a:schemeClr val="bg1">
                    <a:lumMod val="85000"/>
                  </a:schemeClr>
                </a:solidFill>
                <a:latin typeface="Glacial Indifference" pitchFamily="50" charset="0"/>
              </a:defRPr>
            </a:lvl1pPr>
          </a:lstStyle>
          <a:p>
            <a:pPr lvl="0"/>
            <a:r>
              <a:rPr lang="id-ID" dirty="0"/>
              <a:t>Insert subtitle here</a:t>
            </a:r>
          </a:p>
        </p:txBody>
      </p:sp>
    </p:spTree>
    <p:extLst>
      <p:ext uri="{BB962C8B-B14F-4D97-AF65-F5344CB8AC3E}">
        <p14:creationId xmlns:p14="http://schemas.microsoft.com/office/powerpoint/2010/main" val="3358344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4" grpId="0" build="p">
        <p:tmplLst>
          <p:tmpl lvl="1">
            <p:tnLst>
              <p:par>
                <p:cTn presetID="10" presetClass="entr" presetSubtype="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9_Custom Layout">
    <p:spTree>
      <p:nvGrpSpPr>
        <p:cNvPr id="1" name=""/>
        <p:cNvGrpSpPr/>
        <p:nvPr/>
      </p:nvGrpSpPr>
      <p:grpSpPr>
        <a:xfrm>
          <a:off x="0" y="0"/>
          <a:ext cx="0" cy="0"/>
          <a:chOff x="0" y="0"/>
          <a:chExt cx="0" cy="0"/>
        </a:xfrm>
      </p:grpSpPr>
      <p:sp>
        <p:nvSpPr>
          <p:cNvPr id="5" name="Title 3"/>
          <p:cNvSpPr>
            <a:spLocks noGrp="1"/>
          </p:cNvSpPr>
          <p:nvPr>
            <p:ph type="title" hasCustomPrompt="1"/>
          </p:nvPr>
        </p:nvSpPr>
        <p:spPr>
          <a:xfrm>
            <a:off x="722085" y="655412"/>
            <a:ext cx="10468429" cy="723446"/>
          </a:xfrm>
          <a:prstGeom prst="rect">
            <a:avLst/>
          </a:prstGeom>
        </p:spPr>
        <p:txBody>
          <a:bodyPr/>
          <a:lstStyle>
            <a:lvl1pPr>
              <a:defRPr sz="4400" b="0" baseline="0">
                <a:latin typeface="Glacial Indifference" pitchFamily="50" charset="0"/>
              </a:defRPr>
            </a:lvl1pPr>
          </a:lstStyle>
          <a:p>
            <a:r>
              <a:rPr lang="id-ID" dirty="0"/>
              <a:t>INSERT TITLE HERE</a:t>
            </a:r>
          </a:p>
        </p:txBody>
      </p:sp>
      <p:sp>
        <p:nvSpPr>
          <p:cNvPr id="6" name="Text Placeholder 6"/>
          <p:cNvSpPr>
            <a:spLocks noGrp="1"/>
          </p:cNvSpPr>
          <p:nvPr>
            <p:ph type="body" sz="quarter" idx="10" hasCustomPrompt="1"/>
          </p:nvPr>
        </p:nvSpPr>
        <p:spPr>
          <a:xfrm>
            <a:off x="722084" y="1277033"/>
            <a:ext cx="10468429" cy="217939"/>
          </a:xfrm>
          <a:prstGeom prst="rect">
            <a:avLst/>
          </a:prstGeom>
        </p:spPr>
        <p:txBody>
          <a:bodyPr/>
          <a:lstStyle>
            <a:lvl1pPr marL="0" indent="0">
              <a:buNone/>
              <a:defRPr sz="1100" spc="300">
                <a:solidFill>
                  <a:schemeClr val="bg1">
                    <a:lumMod val="85000"/>
                  </a:schemeClr>
                </a:solidFill>
                <a:latin typeface="Glacial Indifference" pitchFamily="50" charset="0"/>
              </a:defRPr>
            </a:lvl1pPr>
          </a:lstStyle>
          <a:p>
            <a:pPr lvl="0"/>
            <a:r>
              <a:rPr lang="id-ID" dirty="0"/>
              <a:t>Insert subtitle here</a:t>
            </a:r>
          </a:p>
        </p:txBody>
      </p:sp>
      <p:sp>
        <p:nvSpPr>
          <p:cNvPr id="7" name="Text Placeholder 4"/>
          <p:cNvSpPr>
            <a:spLocks noGrp="1"/>
          </p:cNvSpPr>
          <p:nvPr>
            <p:ph type="body" sz="quarter" idx="12" hasCustomPrompt="1"/>
          </p:nvPr>
        </p:nvSpPr>
        <p:spPr>
          <a:xfrm>
            <a:off x="794658" y="1977122"/>
            <a:ext cx="5141685" cy="4031792"/>
          </a:xfrm>
          <a:prstGeom prst="rect">
            <a:avLst/>
          </a:prstGeom>
        </p:spPr>
        <p:txBody>
          <a:bodyPr/>
          <a:lstStyle>
            <a:lvl1pPr marL="0" indent="0">
              <a:buNone/>
              <a:defRPr sz="1200" baseline="0">
                <a:solidFill>
                  <a:schemeClr val="bg1">
                    <a:lumMod val="75000"/>
                  </a:schemeClr>
                </a:solidFill>
                <a:latin typeface="+mj-lt"/>
              </a:defRPr>
            </a:lvl1pPr>
            <a:lvl2pPr>
              <a:defRPr>
                <a:latin typeface="Neris Light" panose="00000400000000000000" pitchFamily="50" charset="0"/>
              </a:defRPr>
            </a:lvl2pPr>
            <a:lvl3pPr>
              <a:defRPr>
                <a:latin typeface="Neris Light" panose="00000400000000000000" pitchFamily="50" charset="0"/>
              </a:defRPr>
            </a:lvl3pPr>
            <a:lvl4pPr>
              <a:defRPr>
                <a:latin typeface="Neris Light" panose="00000400000000000000" pitchFamily="50" charset="0"/>
              </a:defRPr>
            </a:lvl4pPr>
            <a:lvl5pPr>
              <a:defRPr>
                <a:latin typeface="Neris Light" panose="00000400000000000000" pitchFamily="50" charset="0"/>
              </a:defRPr>
            </a:lvl5pPr>
          </a:lstStyle>
          <a:p>
            <a:pPr lvl="0"/>
            <a:r>
              <a:rPr lang="id-ID" dirty="0"/>
              <a:t>Insert Content Here</a:t>
            </a:r>
          </a:p>
        </p:txBody>
      </p:sp>
      <p:sp>
        <p:nvSpPr>
          <p:cNvPr id="8" name="Text Placeholder 4"/>
          <p:cNvSpPr>
            <a:spLocks noGrp="1"/>
          </p:cNvSpPr>
          <p:nvPr>
            <p:ph type="body" sz="quarter" idx="13" hasCustomPrompt="1"/>
          </p:nvPr>
        </p:nvSpPr>
        <p:spPr>
          <a:xfrm>
            <a:off x="6037943" y="1977123"/>
            <a:ext cx="5272315" cy="766079"/>
          </a:xfrm>
          <a:prstGeom prst="rect">
            <a:avLst/>
          </a:prstGeom>
        </p:spPr>
        <p:txBody>
          <a:bodyPr/>
          <a:lstStyle>
            <a:lvl1pPr marL="0" indent="0">
              <a:buNone/>
              <a:defRPr sz="1800" baseline="0">
                <a:solidFill>
                  <a:schemeClr val="tx1">
                    <a:lumMod val="75000"/>
                    <a:lumOff val="25000"/>
                  </a:schemeClr>
                </a:solidFill>
                <a:latin typeface="Glacial Indifference" pitchFamily="50" charset="0"/>
              </a:defRPr>
            </a:lvl1pPr>
            <a:lvl2pPr>
              <a:defRPr>
                <a:latin typeface="Neris Light" panose="00000400000000000000" pitchFamily="50" charset="0"/>
              </a:defRPr>
            </a:lvl2pPr>
            <a:lvl3pPr>
              <a:defRPr>
                <a:latin typeface="Neris Light" panose="00000400000000000000" pitchFamily="50" charset="0"/>
              </a:defRPr>
            </a:lvl3pPr>
            <a:lvl4pPr>
              <a:defRPr>
                <a:latin typeface="Neris Light" panose="00000400000000000000" pitchFamily="50" charset="0"/>
              </a:defRPr>
            </a:lvl4pPr>
            <a:lvl5pPr>
              <a:defRPr>
                <a:latin typeface="Neris Light" panose="00000400000000000000" pitchFamily="50" charset="0"/>
              </a:defRPr>
            </a:lvl5pPr>
          </a:lstStyle>
          <a:p>
            <a:pPr lvl="0"/>
            <a:r>
              <a:rPr lang="id-ID" dirty="0"/>
              <a:t>Insert Content Here</a:t>
            </a:r>
          </a:p>
        </p:txBody>
      </p:sp>
      <p:sp>
        <p:nvSpPr>
          <p:cNvPr id="9" name="Text Placeholder 4"/>
          <p:cNvSpPr>
            <a:spLocks noGrp="1"/>
          </p:cNvSpPr>
          <p:nvPr>
            <p:ph type="body" sz="quarter" idx="14" hasCustomPrompt="1"/>
          </p:nvPr>
        </p:nvSpPr>
        <p:spPr>
          <a:xfrm>
            <a:off x="6037943" y="4905830"/>
            <a:ext cx="5272315" cy="1103085"/>
          </a:xfrm>
          <a:prstGeom prst="rect">
            <a:avLst/>
          </a:prstGeom>
        </p:spPr>
        <p:txBody>
          <a:bodyPr/>
          <a:lstStyle>
            <a:lvl1pPr marL="0" indent="0">
              <a:buNone/>
              <a:defRPr sz="1200" baseline="0">
                <a:solidFill>
                  <a:schemeClr val="bg1">
                    <a:lumMod val="75000"/>
                  </a:schemeClr>
                </a:solidFill>
                <a:latin typeface="+mj-lt"/>
              </a:defRPr>
            </a:lvl1pPr>
            <a:lvl2pPr>
              <a:defRPr>
                <a:latin typeface="Neris Light" panose="00000400000000000000" pitchFamily="50" charset="0"/>
              </a:defRPr>
            </a:lvl2pPr>
            <a:lvl3pPr>
              <a:defRPr>
                <a:latin typeface="Neris Light" panose="00000400000000000000" pitchFamily="50" charset="0"/>
              </a:defRPr>
            </a:lvl3pPr>
            <a:lvl4pPr>
              <a:defRPr>
                <a:latin typeface="Neris Light" panose="00000400000000000000" pitchFamily="50" charset="0"/>
              </a:defRPr>
            </a:lvl4pPr>
            <a:lvl5pPr>
              <a:defRPr>
                <a:latin typeface="Neris Light" panose="00000400000000000000" pitchFamily="50" charset="0"/>
              </a:defRPr>
            </a:lvl5pPr>
          </a:lstStyle>
          <a:p>
            <a:pPr lvl="0"/>
            <a:r>
              <a:rPr lang="id-ID" dirty="0"/>
              <a:t>Insert Content Here</a:t>
            </a:r>
          </a:p>
        </p:txBody>
      </p:sp>
      <p:sp>
        <p:nvSpPr>
          <p:cNvPr id="10" name="Picture Placeholder 8"/>
          <p:cNvSpPr>
            <a:spLocks noGrp="1"/>
          </p:cNvSpPr>
          <p:nvPr>
            <p:ph type="pic" sz="quarter" idx="15"/>
          </p:nvPr>
        </p:nvSpPr>
        <p:spPr>
          <a:xfrm>
            <a:off x="6052457" y="2808515"/>
            <a:ext cx="5257800" cy="2031998"/>
          </a:xfrm>
          <a:prstGeom prst="rect">
            <a:avLst/>
          </a:prstGeom>
        </p:spPr>
        <p:txBody>
          <a:bodyPr/>
          <a:lstStyle/>
          <a:p>
            <a:endParaRPr lang="id-ID"/>
          </a:p>
        </p:txBody>
      </p:sp>
    </p:spTree>
    <p:extLst>
      <p:ext uri="{BB962C8B-B14F-4D97-AF65-F5344CB8AC3E}">
        <p14:creationId xmlns:p14="http://schemas.microsoft.com/office/powerpoint/2010/main" val="1099476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500"/>
                                        <p:tgtEl>
                                          <p:spTgt spid="8">
                                            <p:txEl>
                                              <p:pRg st="0" end="0"/>
                                            </p:txEl>
                                          </p:spTgt>
                                        </p:tgtEl>
                                      </p:cBhvr>
                                    </p:animEffect>
                                  </p:childTnLst>
                                </p:cTn>
                              </p:par>
                            </p:childTnLst>
                          </p:cTn>
                        </p:par>
                        <p:par>
                          <p:cTn id="12" fill="hold">
                            <p:stCondLst>
                              <p:cond delay="1000"/>
                            </p:stCondLst>
                            <p:childTnLst>
                              <p:par>
                                <p:cTn id="13" presetID="53" presetClass="entr" presetSubtype="16" fill="hold" grpId="0" nodeType="afterEffect" nodePh="1">
                                  <p:stCondLst>
                                    <p:cond delay="0"/>
                                  </p:stCondLst>
                                  <p:endCondLst>
                                    <p:cond evt="begin" delay="0">
                                      <p:tn val="13"/>
                                    </p:cond>
                                  </p:endCondLst>
                                  <p:childTnLst>
                                    <p:set>
                                      <p:cBhvr>
                                        <p:cTn id="14" dur="1" fill="hold">
                                          <p:stCondLst>
                                            <p:cond delay="0"/>
                                          </p:stCondLst>
                                        </p:cTn>
                                        <p:tgtEl>
                                          <p:spTgt spid="10"/>
                                        </p:tgtEl>
                                        <p:attrNameLst>
                                          <p:attrName>style.visibility</p:attrName>
                                        </p:attrNameLst>
                                      </p:cBhvr>
                                      <p:to>
                                        <p:strVal val="visible"/>
                                      </p:to>
                                    </p:set>
                                    <p:anim calcmode="lin" valueType="num">
                                      <p:cBhvr>
                                        <p:cTn id="15" dur="500" fill="hold"/>
                                        <p:tgtEl>
                                          <p:spTgt spid="10"/>
                                        </p:tgtEl>
                                        <p:attrNameLst>
                                          <p:attrName>ppt_w</p:attrName>
                                        </p:attrNameLst>
                                      </p:cBhvr>
                                      <p:tavLst>
                                        <p:tav tm="0">
                                          <p:val>
                                            <p:fltVal val="0"/>
                                          </p:val>
                                        </p:tav>
                                        <p:tav tm="100000">
                                          <p:val>
                                            <p:strVal val="#ppt_w"/>
                                          </p:val>
                                        </p:tav>
                                      </p:tavLst>
                                    </p:anim>
                                    <p:anim calcmode="lin" valueType="num">
                                      <p:cBhvr>
                                        <p:cTn id="16" dur="500" fill="hold"/>
                                        <p:tgtEl>
                                          <p:spTgt spid="10"/>
                                        </p:tgtEl>
                                        <p:attrNameLst>
                                          <p:attrName>ppt_h</p:attrName>
                                        </p:attrNameLst>
                                      </p:cBhvr>
                                      <p:tavLst>
                                        <p:tav tm="0">
                                          <p:val>
                                            <p:fltVal val="0"/>
                                          </p:val>
                                        </p:tav>
                                        <p:tav tm="100000">
                                          <p:val>
                                            <p:strVal val="#ppt_h"/>
                                          </p:val>
                                        </p:tav>
                                      </p:tavLst>
                                    </p:anim>
                                    <p:animEffect transition="in" filter="fade">
                                      <p:cBhvr>
                                        <p:cTn id="17" dur="500"/>
                                        <p:tgtEl>
                                          <p:spTgt spid="10"/>
                                        </p:tgtEl>
                                      </p:cBhvr>
                                    </p:animEffect>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fade">
                                      <p:cBhvr>
                                        <p:cTn id="21"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tmplLst>
          <p:tmpl lvl="1">
            <p:tnLst>
              <p:par>
                <p:cTn presetID="10" presetClass="entr" presetSubtype="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P spid="8" grpId="0" build="p">
        <p:tmplLst>
          <p:tmpl lvl="1">
            <p:tnLst>
              <p:par>
                <p:cTn presetID="10" presetClass="entr" presetSubtype="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childTnLst>
                </p:cTn>
              </p:par>
            </p:tnLst>
          </p:tmpl>
        </p:tmplLst>
      </p:bldP>
      <p:bldP spid="9" grpId="0" build="p">
        <p:tmplLst>
          <p:tmpl lvl="1">
            <p:tnLst>
              <p:par>
                <p:cTn presetID="10" presetClass="entr" presetSubtype="0" fill="hold" nodeType="after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500"/>
                        <p:tgtEl>
                          <p:spTgt spid="9"/>
                        </p:tgtEl>
                      </p:cBhvr>
                    </p:animEffect>
                  </p:childTnLst>
                </p:cTn>
              </p:par>
            </p:tnLst>
          </p:tmpl>
        </p:tmplLst>
      </p:bldP>
      <p:bldP spid="10" grpId="0"/>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0_Custom Layout">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722085" y="655412"/>
            <a:ext cx="10468429" cy="723446"/>
          </a:xfrm>
          <a:prstGeom prst="rect">
            <a:avLst/>
          </a:prstGeom>
        </p:spPr>
        <p:txBody>
          <a:bodyPr/>
          <a:lstStyle>
            <a:lvl1pPr>
              <a:defRPr sz="4400" b="0" baseline="0">
                <a:latin typeface="Glacial Indifference" pitchFamily="50" charset="0"/>
              </a:defRPr>
            </a:lvl1pPr>
          </a:lstStyle>
          <a:p>
            <a:r>
              <a:rPr lang="id-ID" dirty="0"/>
              <a:t>INSERT TITLE HERE</a:t>
            </a:r>
          </a:p>
        </p:txBody>
      </p:sp>
      <p:sp>
        <p:nvSpPr>
          <p:cNvPr id="7" name="Text Placeholder 6"/>
          <p:cNvSpPr>
            <a:spLocks noGrp="1"/>
          </p:cNvSpPr>
          <p:nvPr>
            <p:ph type="body" sz="quarter" idx="10" hasCustomPrompt="1"/>
          </p:nvPr>
        </p:nvSpPr>
        <p:spPr>
          <a:xfrm>
            <a:off x="722084" y="1277033"/>
            <a:ext cx="10468429" cy="217939"/>
          </a:xfrm>
          <a:prstGeom prst="rect">
            <a:avLst/>
          </a:prstGeom>
        </p:spPr>
        <p:txBody>
          <a:bodyPr/>
          <a:lstStyle>
            <a:lvl1pPr marL="0" indent="0">
              <a:buNone/>
              <a:defRPr sz="1100" spc="300">
                <a:solidFill>
                  <a:schemeClr val="bg1">
                    <a:lumMod val="85000"/>
                  </a:schemeClr>
                </a:solidFill>
                <a:latin typeface="Glacial Indifference" pitchFamily="50" charset="0"/>
              </a:defRPr>
            </a:lvl1pPr>
          </a:lstStyle>
          <a:p>
            <a:pPr lvl="0"/>
            <a:r>
              <a:rPr lang="id-ID" dirty="0"/>
              <a:t>Insert subtitle here</a:t>
            </a:r>
          </a:p>
        </p:txBody>
      </p:sp>
      <p:sp>
        <p:nvSpPr>
          <p:cNvPr id="5" name="Picture Placeholder 16"/>
          <p:cNvSpPr>
            <a:spLocks noGrp="1"/>
          </p:cNvSpPr>
          <p:nvPr>
            <p:ph type="pic" sz="quarter" idx="11"/>
          </p:nvPr>
        </p:nvSpPr>
        <p:spPr>
          <a:xfrm>
            <a:off x="1504335" y="2065966"/>
            <a:ext cx="2771505" cy="2771505"/>
          </a:xfrm>
          <a:custGeom>
            <a:avLst/>
            <a:gdLst>
              <a:gd name="connsiteX0" fmla="*/ 2177448 w 4354896"/>
              <a:gd name="connsiteY0" fmla="*/ 0 h 4354896"/>
              <a:gd name="connsiteX1" fmla="*/ 4354896 w 4354896"/>
              <a:gd name="connsiteY1" fmla="*/ 2177448 h 4354896"/>
              <a:gd name="connsiteX2" fmla="*/ 2177448 w 4354896"/>
              <a:gd name="connsiteY2" fmla="*/ 4354896 h 4354896"/>
              <a:gd name="connsiteX3" fmla="*/ 0 w 4354896"/>
              <a:gd name="connsiteY3" fmla="*/ 2177448 h 4354896"/>
            </a:gdLst>
            <a:ahLst/>
            <a:cxnLst>
              <a:cxn ang="0">
                <a:pos x="connsiteX0" y="connsiteY0"/>
              </a:cxn>
              <a:cxn ang="0">
                <a:pos x="connsiteX1" y="connsiteY1"/>
              </a:cxn>
              <a:cxn ang="0">
                <a:pos x="connsiteX2" y="connsiteY2"/>
              </a:cxn>
              <a:cxn ang="0">
                <a:pos x="connsiteX3" y="connsiteY3"/>
              </a:cxn>
            </a:cxnLst>
            <a:rect l="l" t="t" r="r" b="b"/>
            <a:pathLst>
              <a:path w="4354896" h="4354896">
                <a:moveTo>
                  <a:pt x="2177448" y="0"/>
                </a:moveTo>
                <a:lnTo>
                  <a:pt x="4354896" y="2177448"/>
                </a:lnTo>
                <a:lnTo>
                  <a:pt x="2177448" y="4354896"/>
                </a:lnTo>
                <a:lnTo>
                  <a:pt x="0" y="2177448"/>
                </a:lnTo>
                <a:close/>
              </a:path>
            </a:pathLst>
          </a:custGeom>
        </p:spPr>
        <p:txBody>
          <a:bodyPr wrap="square">
            <a:noAutofit/>
          </a:bodyPr>
          <a:lstStyle/>
          <a:p>
            <a:endParaRPr lang="id-ID"/>
          </a:p>
        </p:txBody>
      </p:sp>
      <p:sp>
        <p:nvSpPr>
          <p:cNvPr id="6" name="Picture Placeholder 16"/>
          <p:cNvSpPr>
            <a:spLocks noGrp="1"/>
          </p:cNvSpPr>
          <p:nvPr>
            <p:ph type="pic" sz="quarter" idx="12"/>
          </p:nvPr>
        </p:nvSpPr>
        <p:spPr>
          <a:xfrm>
            <a:off x="4797347" y="2065966"/>
            <a:ext cx="2771505" cy="2771505"/>
          </a:xfrm>
          <a:custGeom>
            <a:avLst/>
            <a:gdLst>
              <a:gd name="connsiteX0" fmla="*/ 2177448 w 4354896"/>
              <a:gd name="connsiteY0" fmla="*/ 0 h 4354896"/>
              <a:gd name="connsiteX1" fmla="*/ 4354896 w 4354896"/>
              <a:gd name="connsiteY1" fmla="*/ 2177448 h 4354896"/>
              <a:gd name="connsiteX2" fmla="*/ 2177448 w 4354896"/>
              <a:gd name="connsiteY2" fmla="*/ 4354896 h 4354896"/>
              <a:gd name="connsiteX3" fmla="*/ 0 w 4354896"/>
              <a:gd name="connsiteY3" fmla="*/ 2177448 h 4354896"/>
            </a:gdLst>
            <a:ahLst/>
            <a:cxnLst>
              <a:cxn ang="0">
                <a:pos x="connsiteX0" y="connsiteY0"/>
              </a:cxn>
              <a:cxn ang="0">
                <a:pos x="connsiteX1" y="connsiteY1"/>
              </a:cxn>
              <a:cxn ang="0">
                <a:pos x="connsiteX2" y="connsiteY2"/>
              </a:cxn>
              <a:cxn ang="0">
                <a:pos x="connsiteX3" y="connsiteY3"/>
              </a:cxn>
            </a:cxnLst>
            <a:rect l="l" t="t" r="r" b="b"/>
            <a:pathLst>
              <a:path w="4354896" h="4354896">
                <a:moveTo>
                  <a:pt x="2177448" y="0"/>
                </a:moveTo>
                <a:lnTo>
                  <a:pt x="4354896" y="2177448"/>
                </a:lnTo>
                <a:lnTo>
                  <a:pt x="2177448" y="4354896"/>
                </a:lnTo>
                <a:lnTo>
                  <a:pt x="0" y="2177448"/>
                </a:lnTo>
                <a:close/>
              </a:path>
            </a:pathLst>
          </a:custGeom>
        </p:spPr>
        <p:txBody>
          <a:bodyPr wrap="square">
            <a:noAutofit/>
          </a:bodyPr>
          <a:lstStyle/>
          <a:p>
            <a:endParaRPr lang="id-ID"/>
          </a:p>
        </p:txBody>
      </p:sp>
      <p:sp>
        <p:nvSpPr>
          <p:cNvPr id="8" name="Picture Placeholder 16"/>
          <p:cNvSpPr>
            <a:spLocks noGrp="1"/>
          </p:cNvSpPr>
          <p:nvPr>
            <p:ph type="pic" sz="quarter" idx="13"/>
          </p:nvPr>
        </p:nvSpPr>
        <p:spPr>
          <a:xfrm>
            <a:off x="8090359" y="2065966"/>
            <a:ext cx="2771505" cy="2771505"/>
          </a:xfrm>
          <a:custGeom>
            <a:avLst/>
            <a:gdLst>
              <a:gd name="connsiteX0" fmla="*/ 2177448 w 4354896"/>
              <a:gd name="connsiteY0" fmla="*/ 0 h 4354896"/>
              <a:gd name="connsiteX1" fmla="*/ 4354896 w 4354896"/>
              <a:gd name="connsiteY1" fmla="*/ 2177448 h 4354896"/>
              <a:gd name="connsiteX2" fmla="*/ 2177448 w 4354896"/>
              <a:gd name="connsiteY2" fmla="*/ 4354896 h 4354896"/>
              <a:gd name="connsiteX3" fmla="*/ 0 w 4354896"/>
              <a:gd name="connsiteY3" fmla="*/ 2177448 h 4354896"/>
            </a:gdLst>
            <a:ahLst/>
            <a:cxnLst>
              <a:cxn ang="0">
                <a:pos x="connsiteX0" y="connsiteY0"/>
              </a:cxn>
              <a:cxn ang="0">
                <a:pos x="connsiteX1" y="connsiteY1"/>
              </a:cxn>
              <a:cxn ang="0">
                <a:pos x="connsiteX2" y="connsiteY2"/>
              </a:cxn>
              <a:cxn ang="0">
                <a:pos x="connsiteX3" y="connsiteY3"/>
              </a:cxn>
            </a:cxnLst>
            <a:rect l="l" t="t" r="r" b="b"/>
            <a:pathLst>
              <a:path w="4354896" h="4354896">
                <a:moveTo>
                  <a:pt x="2177448" y="0"/>
                </a:moveTo>
                <a:lnTo>
                  <a:pt x="4354896" y="2177448"/>
                </a:lnTo>
                <a:lnTo>
                  <a:pt x="2177448" y="4354896"/>
                </a:lnTo>
                <a:lnTo>
                  <a:pt x="0" y="2177448"/>
                </a:lnTo>
                <a:close/>
              </a:path>
            </a:pathLst>
          </a:custGeom>
        </p:spPr>
        <p:txBody>
          <a:bodyPr wrap="square">
            <a:noAutofit/>
          </a:bodyPr>
          <a:lstStyle/>
          <a:p>
            <a:endParaRPr lang="id-ID"/>
          </a:p>
        </p:txBody>
      </p:sp>
    </p:spTree>
    <p:extLst>
      <p:ext uri="{BB962C8B-B14F-4D97-AF65-F5344CB8AC3E}">
        <p14:creationId xmlns:p14="http://schemas.microsoft.com/office/powerpoint/2010/main" val="1946684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fade">
                                      <p:cBhvr>
                                        <p:cTn id="13" dur="500"/>
                                        <p:tgtEl>
                                          <p:spTgt spid="7">
                                            <p:txEl>
                                              <p:pRg st="0" end="0"/>
                                            </p:txEl>
                                          </p:spTgt>
                                        </p:tgtEl>
                                      </p:cBhvr>
                                    </p:animEffect>
                                  </p:childTnLst>
                                </p:cTn>
                              </p:par>
                            </p:childTnLst>
                          </p:cTn>
                        </p:par>
                        <p:par>
                          <p:cTn id="14" fill="hold">
                            <p:stCondLst>
                              <p:cond delay="1500"/>
                            </p:stCondLst>
                            <p:childTnLst>
                              <p:par>
                                <p:cTn id="15" presetID="10" presetClass="entr" presetSubtype="0" fill="hold" grpId="0" nodeType="afterEffect" nodePh="1">
                                  <p:stCondLst>
                                    <p:cond delay="0"/>
                                  </p:stCondLst>
                                  <p:endCondLst>
                                    <p:cond evt="begin" delay="0">
                                      <p:tn val="15"/>
                                    </p:cond>
                                  </p:end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par>
                          <p:cTn id="18" fill="hold">
                            <p:stCondLst>
                              <p:cond delay="2000"/>
                            </p:stCondLst>
                            <p:childTnLst>
                              <p:par>
                                <p:cTn id="19" presetID="10" presetClass="entr" presetSubtype="0" fill="hold" grpId="0" nodeType="afterEffect" nodePh="1">
                                  <p:stCondLst>
                                    <p:cond delay="0"/>
                                  </p:stCondLst>
                                  <p:endCondLst>
                                    <p:cond evt="begin" delay="0">
                                      <p:tn val="19"/>
                                    </p:cond>
                                  </p:end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par>
                          <p:cTn id="22" fill="hold">
                            <p:stCondLst>
                              <p:cond delay="2500"/>
                            </p:stCondLst>
                            <p:childTnLst>
                              <p:par>
                                <p:cTn id="23" presetID="10" presetClass="entr" presetSubtype="0" fill="hold" grpId="0" nodeType="afterEffect" nodePh="1">
                                  <p:stCondLst>
                                    <p:cond delay="0"/>
                                  </p:stCondLst>
                                  <p:endCondLst>
                                    <p:cond evt="begin" delay="0">
                                      <p:tn val="23"/>
                                    </p:cond>
                                  </p:end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tmplLst>
          <p:tmpl lvl="1">
            <p:tnLst>
              <p:par>
                <p:cTn presetID="10" presetClass="entr" presetSubtype="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P spid="5" grpId="0"/>
      <p:bldP spid="6" grpId="0"/>
      <p:bldP spid="8" grpId="0"/>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Title and Content">
    <p:spTree>
      <p:nvGrpSpPr>
        <p:cNvPr id="1" name=""/>
        <p:cNvGrpSpPr/>
        <p:nvPr/>
      </p:nvGrpSpPr>
      <p:grpSpPr>
        <a:xfrm>
          <a:off x="0" y="0"/>
          <a:ext cx="0" cy="0"/>
          <a:chOff x="0" y="0"/>
          <a:chExt cx="0" cy="0"/>
        </a:xfrm>
      </p:grpSpPr>
      <p:sp>
        <p:nvSpPr>
          <p:cNvPr id="7" name="Picture Placeholder 10"/>
          <p:cNvSpPr>
            <a:spLocks noGrp="1"/>
          </p:cNvSpPr>
          <p:nvPr>
            <p:ph type="pic" sz="quarter" idx="10"/>
          </p:nvPr>
        </p:nvSpPr>
        <p:spPr>
          <a:xfrm>
            <a:off x="0" y="0"/>
            <a:ext cx="6081486" cy="6858000"/>
          </a:xfrm>
          <a:prstGeom prst="rect">
            <a:avLst/>
          </a:prstGeom>
        </p:spPr>
        <p:txBody>
          <a:bodyPr/>
          <a:lstStyle/>
          <a:p>
            <a:endParaRPr lang="id-ID"/>
          </a:p>
        </p:txBody>
      </p:sp>
      <p:grpSp>
        <p:nvGrpSpPr>
          <p:cNvPr id="3" name="Group 2"/>
          <p:cNvGrpSpPr/>
          <p:nvPr userDrawn="1"/>
        </p:nvGrpSpPr>
        <p:grpSpPr>
          <a:xfrm>
            <a:off x="11173292" y="169633"/>
            <a:ext cx="888539" cy="800086"/>
            <a:chOff x="11173292" y="169633"/>
            <a:chExt cx="888539" cy="800086"/>
          </a:xfrm>
        </p:grpSpPr>
        <p:grpSp>
          <p:nvGrpSpPr>
            <p:cNvPr id="4" name="Group 3"/>
            <p:cNvGrpSpPr/>
            <p:nvPr userDrawn="1"/>
          </p:nvGrpSpPr>
          <p:grpSpPr>
            <a:xfrm>
              <a:off x="11431597" y="169633"/>
              <a:ext cx="630234" cy="746125"/>
              <a:chOff x="10707692" y="7587"/>
              <a:chExt cx="937668" cy="1110092"/>
            </a:xfrm>
          </p:grpSpPr>
          <p:sp>
            <p:nvSpPr>
              <p:cNvPr id="6" name="Right Triangle 5"/>
              <p:cNvSpPr/>
              <p:nvPr userDrawn="1"/>
            </p:nvSpPr>
            <p:spPr>
              <a:xfrm rot="10800000">
                <a:off x="10707692" y="111918"/>
                <a:ext cx="812800" cy="812800"/>
              </a:xfrm>
              <a:prstGeom prst="rtTriangle">
                <a:avLst/>
              </a:prstGeom>
              <a:noFill/>
              <a:ln w="762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userDrawn="1"/>
            </p:nvSpPr>
            <p:spPr>
              <a:xfrm>
                <a:off x="11427620" y="7587"/>
                <a:ext cx="217740" cy="11100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5" name="Diagonal Stripe 4"/>
            <p:cNvSpPr/>
            <p:nvPr userDrawn="1"/>
          </p:nvSpPr>
          <p:spPr>
            <a:xfrm flipH="1">
              <a:off x="11173292" y="183951"/>
              <a:ext cx="793458" cy="785768"/>
            </a:xfrm>
            <a:prstGeom prst="diagStripe">
              <a:avLst>
                <a:gd name="adj" fmla="val 8897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grpSp>
      <p:sp>
        <p:nvSpPr>
          <p:cNvPr id="9" name="TextBox 8"/>
          <p:cNvSpPr txBox="1"/>
          <p:nvPr userDrawn="1"/>
        </p:nvSpPr>
        <p:spPr>
          <a:xfrm>
            <a:off x="11570021" y="269058"/>
            <a:ext cx="621979" cy="307777"/>
          </a:xfrm>
          <a:prstGeom prst="rect">
            <a:avLst/>
          </a:prstGeom>
          <a:noFill/>
        </p:spPr>
        <p:txBody>
          <a:bodyPr wrap="square" rtlCol="0">
            <a:spAutoFit/>
          </a:bodyPr>
          <a:lstStyle/>
          <a:p>
            <a:pPr algn="ctr"/>
            <a:fld id="{260E2A6B-A809-4840-BF14-8648BC0BDF87}" type="slidenum">
              <a:rPr lang="id-ID" sz="1400" b="1" i="0" smtClean="0">
                <a:solidFill>
                  <a:schemeClr val="tx1">
                    <a:lumMod val="95000"/>
                    <a:lumOff val="5000"/>
                  </a:schemeClr>
                </a:solidFill>
                <a:latin typeface="Glacial Indifference" pitchFamily="50" charset="0"/>
                <a:ea typeface="Roboto Condensed Light" panose="02000000000000000000" pitchFamily="2" charset="0"/>
              </a:rPr>
              <a:pPr algn="ctr"/>
              <a:t>‹#›</a:t>
            </a:fld>
            <a:endParaRPr lang="id-ID" sz="1400" b="1" i="0" dirty="0">
              <a:solidFill>
                <a:schemeClr val="tx1">
                  <a:lumMod val="95000"/>
                  <a:lumOff val="5000"/>
                </a:schemeClr>
              </a:solidFill>
              <a:latin typeface="Glacial Indifference" pitchFamily="50" charset="0"/>
              <a:ea typeface="Roboto Condensed Light" panose="02000000000000000000" pitchFamily="2" charset="0"/>
            </a:endParaRPr>
          </a:p>
        </p:txBody>
      </p:sp>
    </p:spTree>
    <p:extLst>
      <p:ext uri="{BB962C8B-B14F-4D97-AF65-F5344CB8AC3E}">
        <p14:creationId xmlns:p14="http://schemas.microsoft.com/office/powerpoint/2010/main" val="905495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3F352-5534-48A4-B175-1136ECF94511}" type="datetimeFigureOut">
              <a:rPr lang="en-US" smtClean="0"/>
              <a:t>5/27/2019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2195376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93F352-5534-48A4-B175-1136ECF94511}" type="datetimeFigureOut">
              <a:rPr lang="en-US" smtClean="0"/>
              <a:t>5/27/2019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55220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93F352-5534-48A4-B175-1136ECF94511}" type="datetimeFigureOut">
              <a:rPr lang="en-US" smtClean="0"/>
              <a:t>5/27/2019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857014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93F352-5534-48A4-B175-1136ECF94511}" type="datetimeFigureOut">
              <a:rPr lang="en-US" smtClean="0"/>
              <a:t>5/27/2019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3247971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93F352-5534-48A4-B175-1136ECF94511}" type="datetimeFigureOut">
              <a:rPr lang="en-US" smtClean="0"/>
              <a:t>5/27/2019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79989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93F352-5534-48A4-B175-1136ECF94511}" type="datetimeFigureOut">
              <a:rPr lang="en-US" smtClean="0"/>
              <a:t>5/27/2019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830832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93F352-5534-48A4-B175-1136ECF94511}" type="datetimeFigureOut">
              <a:rPr lang="en-US" smtClean="0"/>
              <a:t>5/27/2019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1903917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93F352-5534-48A4-B175-1136ECF94511}" type="datetimeFigureOut">
              <a:rPr lang="en-US" smtClean="0"/>
              <a:t>5/27/2019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7B2101-F42F-4F0F-86E9-C7F72093BFCB}" type="slidenum">
              <a:rPr lang="en-US" smtClean="0"/>
              <a:t>‹#›</a:t>
            </a:fld>
            <a:endParaRPr lang="en-US"/>
          </a:p>
        </p:txBody>
      </p:sp>
    </p:spTree>
    <p:extLst>
      <p:ext uri="{BB962C8B-B14F-4D97-AF65-F5344CB8AC3E}">
        <p14:creationId xmlns:p14="http://schemas.microsoft.com/office/powerpoint/2010/main" val="2194350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3F352-5534-48A4-B175-1136ECF94511}" type="datetimeFigureOut">
              <a:rPr lang="en-US" smtClean="0"/>
              <a:t>5/27/2019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B2101-F42F-4F0F-86E9-C7F72093BFCB}" type="slidenum">
              <a:rPr lang="en-US" smtClean="0"/>
              <a:t>‹#›</a:t>
            </a:fld>
            <a:endParaRPr lang="en-US"/>
          </a:p>
        </p:txBody>
      </p:sp>
      <p:grpSp>
        <p:nvGrpSpPr>
          <p:cNvPr id="7" name="Group 6"/>
          <p:cNvGrpSpPr/>
          <p:nvPr userDrawn="1"/>
        </p:nvGrpSpPr>
        <p:grpSpPr>
          <a:xfrm>
            <a:off x="11173292" y="169633"/>
            <a:ext cx="888539" cy="800086"/>
            <a:chOff x="11173292" y="169633"/>
            <a:chExt cx="888539" cy="800086"/>
          </a:xfrm>
        </p:grpSpPr>
        <p:grpSp>
          <p:nvGrpSpPr>
            <p:cNvPr id="8" name="Group 7"/>
            <p:cNvGrpSpPr/>
            <p:nvPr userDrawn="1"/>
          </p:nvGrpSpPr>
          <p:grpSpPr>
            <a:xfrm>
              <a:off x="11431597" y="169633"/>
              <a:ext cx="630234" cy="746125"/>
              <a:chOff x="10707692" y="7587"/>
              <a:chExt cx="937668" cy="1110092"/>
            </a:xfrm>
          </p:grpSpPr>
          <p:sp>
            <p:nvSpPr>
              <p:cNvPr id="10" name="Right Triangle 9"/>
              <p:cNvSpPr/>
              <p:nvPr userDrawn="1"/>
            </p:nvSpPr>
            <p:spPr>
              <a:xfrm rot="10800000">
                <a:off x="10707692" y="111918"/>
                <a:ext cx="812800" cy="812800"/>
              </a:xfrm>
              <a:prstGeom prst="rtTriangle">
                <a:avLst/>
              </a:prstGeom>
              <a:noFill/>
              <a:ln w="762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userDrawn="1"/>
            </p:nvSpPr>
            <p:spPr>
              <a:xfrm>
                <a:off x="11427620" y="7587"/>
                <a:ext cx="217740" cy="11100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9" name="Diagonal Stripe 8"/>
            <p:cNvSpPr/>
            <p:nvPr userDrawn="1"/>
          </p:nvSpPr>
          <p:spPr>
            <a:xfrm flipH="1">
              <a:off x="11173292" y="183951"/>
              <a:ext cx="793458" cy="785768"/>
            </a:xfrm>
            <a:prstGeom prst="diagStripe">
              <a:avLst>
                <a:gd name="adj" fmla="val 8897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grpSp>
      <p:sp>
        <p:nvSpPr>
          <p:cNvPr id="12" name="TextBox 11"/>
          <p:cNvSpPr txBox="1"/>
          <p:nvPr userDrawn="1"/>
        </p:nvSpPr>
        <p:spPr>
          <a:xfrm>
            <a:off x="11570021" y="269058"/>
            <a:ext cx="621979" cy="307777"/>
          </a:xfrm>
          <a:prstGeom prst="rect">
            <a:avLst/>
          </a:prstGeom>
          <a:noFill/>
        </p:spPr>
        <p:txBody>
          <a:bodyPr wrap="square" rtlCol="0">
            <a:spAutoFit/>
          </a:bodyPr>
          <a:lstStyle/>
          <a:p>
            <a:pPr algn="ctr"/>
            <a:fld id="{260E2A6B-A809-4840-BF14-8648BC0BDF87}" type="slidenum">
              <a:rPr lang="id-ID" sz="1400" b="1" i="0" smtClean="0">
                <a:solidFill>
                  <a:schemeClr val="tx1">
                    <a:lumMod val="95000"/>
                    <a:lumOff val="5000"/>
                  </a:schemeClr>
                </a:solidFill>
                <a:latin typeface="Glacial Indifference" pitchFamily="50" charset="0"/>
                <a:ea typeface="Roboto Condensed Light" panose="02000000000000000000" pitchFamily="2" charset="0"/>
              </a:rPr>
              <a:pPr algn="ctr"/>
              <a:t>‹#›</a:t>
            </a:fld>
            <a:endParaRPr lang="id-ID" sz="1400" b="1" i="0" dirty="0">
              <a:solidFill>
                <a:schemeClr val="tx1">
                  <a:lumMod val="95000"/>
                  <a:lumOff val="5000"/>
                </a:schemeClr>
              </a:solidFill>
              <a:latin typeface="Glacial Indifference" pitchFamily="50" charset="0"/>
              <a:ea typeface="Roboto Condensed Light" panose="02000000000000000000" pitchFamily="2" charset="0"/>
            </a:endParaRPr>
          </a:p>
        </p:txBody>
      </p:sp>
    </p:spTree>
    <p:extLst>
      <p:ext uri="{BB962C8B-B14F-4D97-AF65-F5344CB8AC3E}">
        <p14:creationId xmlns:p14="http://schemas.microsoft.com/office/powerpoint/2010/main" val="2951501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t="7845" b="7845"/>
          <a:stretch>
            <a:fillRect/>
          </a:stretch>
        </p:blipFill>
        <p:spPr/>
      </p:pic>
      <p:sp>
        <p:nvSpPr>
          <p:cNvPr id="8" name="Rectangle 7"/>
          <p:cNvSpPr/>
          <p:nvPr/>
        </p:nvSpPr>
        <p:spPr>
          <a:xfrm>
            <a:off x="0" y="0"/>
            <a:ext cx="12216277" cy="6857999"/>
          </a:xfrm>
          <a:prstGeom prst="rect">
            <a:avLst/>
          </a:prstGeom>
          <a:solidFill>
            <a:schemeClr val="bg1">
              <a:alpha val="8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latin typeface="Glacial Indifference" pitchFamily="50" charset="0"/>
            </a:endParaRPr>
          </a:p>
        </p:txBody>
      </p:sp>
      <p:grpSp>
        <p:nvGrpSpPr>
          <p:cNvPr id="14" name="Group 13"/>
          <p:cNvGrpSpPr/>
          <p:nvPr/>
        </p:nvGrpSpPr>
        <p:grpSpPr>
          <a:xfrm rot="10800000">
            <a:off x="5120868" y="5934267"/>
            <a:ext cx="1950258" cy="1950258"/>
            <a:chOff x="5120868" y="-975129"/>
            <a:chExt cx="1950258" cy="1950258"/>
          </a:xfrm>
        </p:grpSpPr>
        <p:sp>
          <p:nvSpPr>
            <p:cNvPr id="15" name="Rectangle 14"/>
            <p:cNvSpPr/>
            <p:nvPr/>
          </p:nvSpPr>
          <p:spPr>
            <a:xfrm rot="18900000">
              <a:off x="5392887" y="-703113"/>
              <a:ext cx="1406224" cy="1406224"/>
            </a:xfrm>
            <a:prstGeom prst="rect">
              <a:avLst/>
            </a:prstGeom>
            <a:noFill/>
            <a:ln>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16" name="Rectangle 15"/>
            <p:cNvSpPr/>
            <p:nvPr/>
          </p:nvSpPr>
          <p:spPr>
            <a:xfrm rot="18900000">
              <a:off x="5120868" y="-975129"/>
              <a:ext cx="1950258" cy="1950258"/>
            </a:xfrm>
            <a:prstGeom prst="rect">
              <a:avLst/>
            </a:prstGeom>
            <a:noFill/>
            <a:ln w="31750">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grpSp>
      <p:grpSp>
        <p:nvGrpSpPr>
          <p:cNvPr id="23" name="Group 22"/>
          <p:cNvGrpSpPr/>
          <p:nvPr/>
        </p:nvGrpSpPr>
        <p:grpSpPr>
          <a:xfrm>
            <a:off x="11338883" y="2013543"/>
            <a:ext cx="3251744" cy="3251744"/>
            <a:chOff x="10650182" y="1324842"/>
            <a:chExt cx="4629146" cy="4629146"/>
          </a:xfrm>
        </p:grpSpPr>
        <p:sp>
          <p:nvSpPr>
            <p:cNvPr id="19" name="Rectangle 18"/>
            <p:cNvSpPr/>
            <p:nvPr/>
          </p:nvSpPr>
          <p:spPr>
            <a:xfrm rot="2700000">
              <a:off x="11295846" y="1970509"/>
              <a:ext cx="3337823" cy="3337823"/>
            </a:xfrm>
            <a:prstGeom prst="rect">
              <a:avLst/>
            </a:prstGeom>
            <a:noFill/>
            <a:ln w="6350">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20" name="Rectangle 19"/>
            <p:cNvSpPr/>
            <p:nvPr/>
          </p:nvSpPr>
          <p:spPr>
            <a:xfrm rot="2700000">
              <a:off x="10650182" y="1324842"/>
              <a:ext cx="4629146" cy="4629146"/>
            </a:xfrm>
            <a:prstGeom prst="rect">
              <a:avLst/>
            </a:prstGeom>
            <a:noFill/>
            <a:ln w="31750">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grpSp>
      <p:grpSp>
        <p:nvGrpSpPr>
          <p:cNvPr id="24" name="Group 23"/>
          <p:cNvGrpSpPr/>
          <p:nvPr/>
        </p:nvGrpSpPr>
        <p:grpSpPr>
          <a:xfrm>
            <a:off x="-2350073" y="2013543"/>
            <a:ext cx="3251744" cy="3251744"/>
            <a:chOff x="-3038774" y="1324842"/>
            <a:chExt cx="4629146" cy="4629146"/>
          </a:xfrm>
        </p:grpSpPr>
        <p:sp>
          <p:nvSpPr>
            <p:cNvPr id="21" name="Rectangle 20"/>
            <p:cNvSpPr/>
            <p:nvPr/>
          </p:nvSpPr>
          <p:spPr>
            <a:xfrm rot="2700000">
              <a:off x="-2393111" y="1970509"/>
              <a:ext cx="3337823" cy="3337823"/>
            </a:xfrm>
            <a:prstGeom prst="rect">
              <a:avLst/>
            </a:prstGeom>
            <a:noFill/>
            <a:ln w="6350">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22" name="Rectangle 21"/>
            <p:cNvSpPr/>
            <p:nvPr/>
          </p:nvSpPr>
          <p:spPr>
            <a:xfrm rot="2700000">
              <a:off x="-3038774" y="1324842"/>
              <a:ext cx="4629146" cy="4629146"/>
            </a:xfrm>
            <a:prstGeom prst="rect">
              <a:avLst/>
            </a:prstGeom>
            <a:noFill/>
            <a:ln w="31750">
              <a:solidFill>
                <a:srgbClr val="FFC8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grpSp>
      <p:sp>
        <p:nvSpPr>
          <p:cNvPr id="26" name="TextBox 25"/>
          <p:cNvSpPr txBox="1"/>
          <p:nvPr/>
        </p:nvSpPr>
        <p:spPr>
          <a:xfrm>
            <a:off x="2579607" y="2239866"/>
            <a:ext cx="7051559" cy="923330"/>
          </a:xfrm>
          <a:prstGeom prst="rect">
            <a:avLst/>
          </a:prstGeom>
          <a:noFill/>
        </p:spPr>
        <p:txBody>
          <a:bodyPr wrap="square" rtlCol="0">
            <a:spAutoFit/>
          </a:bodyPr>
          <a:lstStyle/>
          <a:p>
            <a:pPr algn="ctr"/>
            <a:r>
              <a:rPr lang="en-US" sz="5400" b="1" dirty="0" smtClean="0">
                <a:latin typeface="Glacial Indifference" pitchFamily="50" charset="0"/>
              </a:rPr>
              <a:t>TITLE</a:t>
            </a:r>
            <a:endParaRPr lang="en-US" sz="5400" b="1" dirty="0">
              <a:latin typeface="Glacial Indifference" pitchFamily="50" charset="0"/>
            </a:endParaRPr>
          </a:p>
        </p:txBody>
      </p:sp>
      <p:sp>
        <p:nvSpPr>
          <p:cNvPr id="28" name="TextBox 27"/>
          <p:cNvSpPr txBox="1"/>
          <p:nvPr/>
        </p:nvSpPr>
        <p:spPr>
          <a:xfrm>
            <a:off x="2570215" y="3200507"/>
            <a:ext cx="7051559" cy="923330"/>
          </a:xfrm>
          <a:prstGeom prst="rect">
            <a:avLst/>
          </a:prstGeom>
          <a:noFill/>
        </p:spPr>
        <p:txBody>
          <a:bodyPr wrap="square" rtlCol="0">
            <a:spAutoFit/>
          </a:bodyPr>
          <a:lstStyle/>
          <a:p>
            <a:pPr algn="ctr"/>
            <a:r>
              <a:rPr lang="en-US" sz="5400" b="1" dirty="0" smtClean="0">
                <a:latin typeface="Glacial Indifference" pitchFamily="50" charset="0"/>
              </a:rPr>
              <a:t>Presentation</a:t>
            </a:r>
            <a:endParaRPr lang="en-US" sz="5400" b="1" dirty="0">
              <a:latin typeface="Glacial Indifference" pitchFamily="50" charset="0"/>
            </a:endParaRPr>
          </a:p>
        </p:txBody>
      </p:sp>
    </p:spTree>
    <p:extLst>
      <p:ext uri="{BB962C8B-B14F-4D97-AF65-F5344CB8AC3E}">
        <p14:creationId xmlns:p14="http://schemas.microsoft.com/office/powerpoint/2010/main" val="7284078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2" presetClass="entr" presetSubtype="2" fill="hold" nodeType="after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1+#ppt_w/2"/>
                                          </p:val>
                                        </p:tav>
                                        <p:tav tm="100000">
                                          <p:val>
                                            <p:strVal val="#ppt_x"/>
                                          </p:val>
                                        </p:tav>
                                      </p:tavLst>
                                    </p:anim>
                                    <p:anim calcmode="lin" valueType="num">
                                      <p:cBhvr additive="base">
                                        <p:cTn id="12" dur="500" fill="hold"/>
                                        <p:tgtEl>
                                          <p:spTgt spid="23"/>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0-#ppt_w/2"/>
                                          </p:val>
                                        </p:tav>
                                        <p:tav tm="100000">
                                          <p:val>
                                            <p:strVal val="#ppt_x"/>
                                          </p:val>
                                        </p:tav>
                                      </p:tavLst>
                                    </p:anim>
                                    <p:anim calcmode="lin" valueType="num">
                                      <p:cBhvr additive="base">
                                        <p:cTn id="16" dur="500" fill="hold"/>
                                        <p:tgtEl>
                                          <p:spTgt spid="24"/>
                                        </p:tgtEl>
                                        <p:attrNameLst>
                                          <p:attrName>ppt_y</p:attrName>
                                        </p:attrNameLst>
                                      </p:cBhvr>
                                      <p:tavLst>
                                        <p:tav tm="0">
                                          <p:val>
                                            <p:strVal val="#ppt_y"/>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2" presetClass="entr" presetSubtype="1" fill="hold" grpId="0" nodeType="after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wipe(up)">
                                      <p:cBhvr>
                                        <p:cTn id="24" dur="500"/>
                                        <p:tgtEl>
                                          <p:spTgt spid="26"/>
                                        </p:tgtEl>
                                      </p:cBhvr>
                                    </p:animEffect>
                                  </p:childTnLst>
                                </p:cTn>
                              </p:par>
                            </p:childTnLst>
                          </p:cTn>
                        </p:par>
                        <p:par>
                          <p:cTn id="25" fill="hold">
                            <p:stCondLst>
                              <p:cond delay="1500"/>
                            </p:stCondLst>
                            <p:childTnLst>
                              <p:par>
                                <p:cTn id="26" presetID="22" presetClass="entr" presetSubtype="1" fill="hold" grpId="0" nodeType="after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wipe(up)">
                                      <p:cBhvr>
                                        <p:cTn id="28"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6" grpId="0"/>
      <p:bldP spid="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Placeholder 2"/>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6300" b="16300"/>
          <a:stretch>
            <a:fillRect/>
          </a:stretch>
        </p:blipFill>
        <p:spPr/>
      </p:pic>
      <p:sp>
        <p:nvSpPr>
          <p:cNvPr id="8" name="Rectangle 7"/>
          <p:cNvSpPr/>
          <p:nvPr/>
        </p:nvSpPr>
        <p:spPr>
          <a:xfrm>
            <a:off x="0" y="-19050"/>
            <a:ext cx="12192000" cy="4827024"/>
          </a:xfrm>
          <a:prstGeom prst="rect">
            <a:avLst/>
          </a:prstGeom>
          <a:gradFill flip="none" rotWithShape="1">
            <a:gsLst>
              <a:gs pos="0">
                <a:schemeClr val="tx1">
                  <a:lumMod val="95000"/>
                  <a:lumOff val="5000"/>
                  <a:alpha val="0"/>
                </a:schemeClr>
              </a:gs>
              <a:gs pos="28000">
                <a:schemeClr val="tx1">
                  <a:lumMod val="95000"/>
                  <a:lumOff val="5000"/>
                  <a:alpha val="42000"/>
                </a:schemeClr>
              </a:gs>
              <a:gs pos="100000">
                <a:schemeClr val="tx1">
                  <a:lumMod val="95000"/>
                  <a:lumOff val="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10" name="Freeform 9"/>
          <p:cNvSpPr/>
          <p:nvPr/>
        </p:nvSpPr>
        <p:spPr>
          <a:xfrm>
            <a:off x="4066870" y="-19050"/>
            <a:ext cx="4058265" cy="2029133"/>
          </a:xfrm>
          <a:custGeom>
            <a:avLst/>
            <a:gdLst>
              <a:gd name="connsiteX0" fmla="*/ 0 w 4058265"/>
              <a:gd name="connsiteY0" fmla="*/ 0 h 2029133"/>
              <a:gd name="connsiteX1" fmla="*/ 160571 w 4058265"/>
              <a:gd name="connsiteY1" fmla="*/ 0 h 2029133"/>
              <a:gd name="connsiteX2" fmla="*/ 2029132 w 4058265"/>
              <a:gd name="connsiteY2" fmla="*/ 1868561 h 2029133"/>
              <a:gd name="connsiteX3" fmla="*/ 3897693 w 4058265"/>
              <a:gd name="connsiteY3" fmla="*/ 0 h 2029133"/>
              <a:gd name="connsiteX4" fmla="*/ 4058265 w 4058265"/>
              <a:gd name="connsiteY4" fmla="*/ 0 h 2029133"/>
              <a:gd name="connsiteX5" fmla="*/ 2029132 w 4058265"/>
              <a:gd name="connsiteY5" fmla="*/ 2029133 h 2029133"/>
              <a:gd name="connsiteX6" fmla="*/ 0 w 4058265"/>
              <a:gd name="connsiteY6" fmla="*/ 0 h 2029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58265" h="2029133">
                <a:moveTo>
                  <a:pt x="0" y="0"/>
                </a:moveTo>
                <a:lnTo>
                  <a:pt x="160571" y="0"/>
                </a:lnTo>
                <a:lnTo>
                  <a:pt x="2029132" y="1868561"/>
                </a:lnTo>
                <a:lnTo>
                  <a:pt x="3897693" y="0"/>
                </a:lnTo>
                <a:lnTo>
                  <a:pt x="4058265" y="0"/>
                </a:lnTo>
                <a:lnTo>
                  <a:pt x="2029132" y="202913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lumMod val="95000"/>
                </a:schemeClr>
              </a:solidFill>
              <a:latin typeface="Glacial Indifference" pitchFamily="50" charset="0"/>
            </a:endParaRPr>
          </a:p>
        </p:txBody>
      </p:sp>
      <p:sp>
        <p:nvSpPr>
          <p:cNvPr id="15" name="TextBox 14"/>
          <p:cNvSpPr txBox="1"/>
          <p:nvPr/>
        </p:nvSpPr>
        <p:spPr>
          <a:xfrm>
            <a:off x="5126823" y="285750"/>
            <a:ext cx="1938351" cy="523220"/>
          </a:xfrm>
          <a:prstGeom prst="rect">
            <a:avLst/>
          </a:prstGeom>
          <a:noFill/>
          <a:ln>
            <a:noFill/>
          </a:ln>
        </p:spPr>
        <p:txBody>
          <a:bodyPr wrap="none" rtlCol="0">
            <a:spAutoFit/>
          </a:bodyPr>
          <a:lstStyle/>
          <a:p>
            <a:pPr algn="ctr"/>
            <a:r>
              <a:rPr lang="id-ID" sz="2800" b="1" dirty="0">
                <a:solidFill>
                  <a:schemeClr val="bg1">
                    <a:lumMod val="95000"/>
                  </a:schemeClr>
                </a:solidFill>
                <a:latin typeface="Glacial Indifference" pitchFamily="50" charset="0"/>
                <a:cs typeface="Arial" panose="020B0604020202020204" pitchFamily="34" charset="0"/>
              </a:rPr>
              <a:t>ABOUT ME</a:t>
            </a:r>
          </a:p>
        </p:txBody>
      </p:sp>
      <p:sp>
        <p:nvSpPr>
          <p:cNvPr id="28" name="TextBox 27"/>
          <p:cNvSpPr txBox="1"/>
          <p:nvPr/>
        </p:nvSpPr>
        <p:spPr>
          <a:xfrm>
            <a:off x="5131633" y="3304006"/>
            <a:ext cx="1928733" cy="523220"/>
          </a:xfrm>
          <a:prstGeom prst="rect">
            <a:avLst/>
          </a:prstGeom>
          <a:noFill/>
          <a:ln>
            <a:noFill/>
          </a:ln>
        </p:spPr>
        <p:txBody>
          <a:bodyPr wrap="none" rtlCol="0">
            <a:spAutoFit/>
          </a:bodyPr>
          <a:lstStyle/>
          <a:p>
            <a:pPr algn="ctr"/>
            <a:r>
              <a:rPr lang="id-ID" sz="2800" b="1" dirty="0">
                <a:solidFill>
                  <a:schemeClr val="bg1"/>
                </a:solidFill>
                <a:latin typeface="Glacial Indifference" pitchFamily="50" charset="0"/>
                <a:cs typeface="Arial" panose="020B0604020202020204" pitchFamily="34" charset="0"/>
              </a:rPr>
              <a:t>WELCOME</a:t>
            </a:r>
          </a:p>
        </p:txBody>
      </p:sp>
      <p:grpSp>
        <p:nvGrpSpPr>
          <p:cNvPr id="33" name="Group 32"/>
          <p:cNvGrpSpPr/>
          <p:nvPr/>
        </p:nvGrpSpPr>
        <p:grpSpPr>
          <a:xfrm>
            <a:off x="5191524" y="6088138"/>
            <a:ext cx="1808953" cy="276319"/>
            <a:chOff x="5159448" y="5987597"/>
            <a:chExt cx="1808953" cy="276319"/>
          </a:xfrm>
        </p:grpSpPr>
        <p:sp>
          <p:nvSpPr>
            <p:cNvPr id="29" name="Freeform 121"/>
            <p:cNvSpPr>
              <a:spLocks noChangeArrowheads="1"/>
            </p:cNvSpPr>
            <p:nvPr/>
          </p:nvSpPr>
          <p:spPr bwMode="auto">
            <a:xfrm>
              <a:off x="5159448" y="5987597"/>
              <a:ext cx="337998" cy="273851"/>
            </a:xfrm>
            <a:custGeom>
              <a:avLst/>
              <a:gdLst>
                <a:gd name="T0" fmla="*/ 207003 w 602"/>
                <a:gd name="T1" fmla="*/ 175851 h 488"/>
                <a:gd name="T2" fmla="*/ 207003 w 602"/>
                <a:gd name="T3" fmla="*/ 175851 h 488"/>
                <a:gd name="T4" fmla="*/ 10115 w 602"/>
                <a:gd name="T5" fmla="*/ 175851 h 488"/>
                <a:gd name="T6" fmla="*/ 0 w 602"/>
                <a:gd name="T7" fmla="*/ 165740 h 488"/>
                <a:gd name="T8" fmla="*/ 0 w 602"/>
                <a:gd name="T9" fmla="*/ 30693 h 488"/>
                <a:gd name="T10" fmla="*/ 10115 w 602"/>
                <a:gd name="T11" fmla="*/ 20221 h 488"/>
                <a:gd name="T12" fmla="*/ 53467 w 602"/>
                <a:gd name="T13" fmla="*/ 20221 h 488"/>
                <a:gd name="T14" fmla="*/ 69001 w 602"/>
                <a:gd name="T15" fmla="*/ 5055 h 488"/>
                <a:gd name="T16" fmla="*/ 76588 w 602"/>
                <a:gd name="T17" fmla="*/ 0 h 488"/>
                <a:gd name="T18" fmla="*/ 138002 w 602"/>
                <a:gd name="T19" fmla="*/ 0 h 488"/>
                <a:gd name="T20" fmla="*/ 145589 w 602"/>
                <a:gd name="T21" fmla="*/ 2528 h 488"/>
                <a:gd name="T22" fmla="*/ 145589 w 602"/>
                <a:gd name="T23" fmla="*/ 2528 h 488"/>
                <a:gd name="T24" fmla="*/ 163291 w 602"/>
                <a:gd name="T25" fmla="*/ 20221 h 488"/>
                <a:gd name="T26" fmla="*/ 207003 w 602"/>
                <a:gd name="T27" fmla="*/ 20221 h 488"/>
                <a:gd name="T28" fmla="*/ 217119 w 602"/>
                <a:gd name="T29" fmla="*/ 30693 h 488"/>
                <a:gd name="T30" fmla="*/ 217119 w 602"/>
                <a:gd name="T31" fmla="*/ 165740 h 488"/>
                <a:gd name="T32" fmla="*/ 207003 w 602"/>
                <a:gd name="T33" fmla="*/ 175851 h 488"/>
                <a:gd name="T34" fmla="*/ 107295 w 602"/>
                <a:gd name="T35" fmla="*/ 33220 h 488"/>
                <a:gd name="T36" fmla="*/ 107295 w 602"/>
                <a:gd name="T37" fmla="*/ 33220 h 488"/>
                <a:gd name="T38" fmla="*/ 45880 w 602"/>
                <a:gd name="T39" fmla="*/ 94245 h 488"/>
                <a:gd name="T40" fmla="*/ 107295 w 602"/>
                <a:gd name="T41" fmla="*/ 155630 h 488"/>
                <a:gd name="T42" fmla="*/ 168348 w 602"/>
                <a:gd name="T43" fmla="*/ 94245 h 488"/>
                <a:gd name="T44" fmla="*/ 107295 w 602"/>
                <a:gd name="T45" fmla="*/ 33220 h 488"/>
                <a:gd name="T46" fmla="*/ 107295 w 602"/>
                <a:gd name="T47" fmla="*/ 135048 h 488"/>
                <a:gd name="T48" fmla="*/ 107295 w 602"/>
                <a:gd name="T49" fmla="*/ 135048 h 488"/>
                <a:gd name="T50" fmla="*/ 66472 w 602"/>
                <a:gd name="T51" fmla="*/ 94245 h 488"/>
                <a:gd name="T52" fmla="*/ 107295 w 602"/>
                <a:gd name="T53" fmla="*/ 53441 h 488"/>
                <a:gd name="T54" fmla="*/ 148118 w 602"/>
                <a:gd name="T55" fmla="*/ 94245 h 488"/>
                <a:gd name="T56" fmla="*/ 107295 w 602"/>
                <a:gd name="T57" fmla="*/ 135048 h 48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2" h="488">
                  <a:moveTo>
                    <a:pt x="573" y="487"/>
                  </a:moveTo>
                  <a:lnTo>
                    <a:pt x="573" y="487"/>
                  </a:lnTo>
                  <a:cubicBezTo>
                    <a:pt x="28" y="487"/>
                    <a:pt x="28" y="487"/>
                    <a:pt x="28" y="487"/>
                  </a:cubicBezTo>
                  <a:cubicBezTo>
                    <a:pt x="7" y="487"/>
                    <a:pt x="0" y="480"/>
                    <a:pt x="0" y="459"/>
                  </a:cubicBezTo>
                  <a:cubicBezTo>
                    <a:pt x="0" y="85"/>
                    <a:pt x="0" y="85"/>
                    <a:pt x="0" y="85"/>
                  </a:cubicBezTo>
                  <a:cubicBezTo>
                    <a:pt x="0" y="71"/>
                    <a:pt x="7" y="56"/>
                    <a:pt x="28" y="56"/>
                  </a:cubicBezTo>
                  <a:cubicBezTo>
                    <a:pt x="148" y="56"/>
                    <a:pt x="148" y="56"/>
                    <a:pt x="148" y="56"/>
                  </a:cubicBezTo>
                  <a:cubicBezTo>
                    <a:pt x="191" y="14"/>
                    <a:pt x="191" y="14"/>
                    <a:pt x="191" y="14"/>
                  </a:cubicBezTo>
                  <a:cubicBezTo>
                    <a:pt x="198" y="7"/>
                    <a:pt x="205" y="0"/>
                    <a:pt x="212" y="0"/>
                  </a:cubicBezTo>
                  <a:cubicBezTo>
                    <a:pt x="382" y="0"/>
                    <a:pt x="382" y="0"/>
                    <a:pt x="382" y="0"/>
                  </a:cubicBezTo>
                  <a:cubicBezTo>
                    <a:pt x="389" y="0"/>
                    <a:pt x="396" y="0"/>
                    <a:pt x="403" y="7"/>
                  </a:cubicBezTo>
                  <a:cubicBezTo>
                    <a:pt x="452" y="56"/>
                    <a:pt x="452" y="56"/>
                    <a:pt x="452" y="56"/>
                  </a:cubicBezTo>
                  <a:cubicBezTo>
                    <a:pt x="573" y="56"/>
                    <a:pt x="573" y="56"/>
                    <a:pt x="573" y="56"/>
                  </a:cubicBezTo>
                  <a:cubicBezTo>
                    <a:pt x="587" y="56"/>
                    <a:pt x="601" y="71"/>
                    <a:pt x="601" y="85"/>
                  </a:cubicBezTo>
                  <a:cubicBezTo>
                    <a:pt x="601" y="459"/>
                    <a:pt x="601" y="459"/>
                    <a:pt x="601" y="459"/>
                  </a:cubicBezTo>
                  <a:cubicBezTo>
                    <a:pt x="601" y="480"/>
                    <a:pt x="587" y="487"/>
                    <a:pt x="573" y="487"/>
                  </a:cubicBezTo>
                  <a:close/>
                  <a:moveTo>
                    <a:pt x="297" y="92"/>
                  </a:moveTo>
                  <a:lnTo>
                    <a:pt x="297" y="92"/>
                  </a:lnTo>
                  <a:cubicBezTo>
                    <a:pt x="205" y="92"/>
                    <a:pt x="127" y="169"/>
                    <a:pt x="127" y="261"/>
                  </a:cubicBezTo>
                  <a:cubicBezTo>
                    <a:pt x="127" y="360"/>
                    <a:pt x="205" y="431"/>
                    <a:pt x="297" y="431"/>
                  </a:cubicBezTo>
                  <a:cubicBezTo>
                    <a:pt x="396" y="431"/>
                    <a:pt x="466" y="360"/>
                    <a:pt x="466" y="261"/>
                  </a:cubicBezTo>
                  <a:cubicBezTo>
                    <a:pt x="466" y="169"/>
                    <a:pt x="396" y="92"/>
                    <a:pt x="297" y="92"/>
                  </a:cubicBezTo>
                  <a:close/>
                  <a:moveTo>
                    <a:pt x="297" y="374"/>
                  </a:moveTo>
                  <a:lnTo>
                    <a:pt x="297" y="374"/>
                  </a:lnTo>
                  <a:cubicBezTo>
                    <a:pt x="233" y="374"/>
                    <a:pt x="184" y="325"/>
                    <a:pt x="184" y="261"/>
                  </a:cubicBezTo>
                  <a:cubicBezTo>
                    <a:pt x="184" y="198"/>
                    <a:pt x="233" y="148"/>
                    <a:pt x="297" y="148"/>
                  </a:cubicBezTo>
                  <a:cubicBezTo>
                    <a:pt x="361" y="148"/>
                    <a:pt x="410" y="198"/>
                    <a:pt x="410" y="261"/>
                  </a:cubicBezTo>
                  <a:cubicBezTo>
                    <a:pt x="410" y="325"/>
                    <a:pt x="361" y="374"/>
                    <a:pt x="297" y="374"/>
                  </a:cubicBezTo>
                  <a:close/>
                </a:path>
              </a:pathLst>
            </a:custGeom>
            <a:solidFill>
              <a:schemeClr val="bg1">
                <a:lumMod val="7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solidFill>
                  <a:schemeClr val="bg1">
                    <a:lumMod val="95000"/>
                  </a:schemeClr>
                </a:solidFill>
                <a:latin typeface="Glacial Indifference" pitchFamily="50" charset="0"/>
              </a:endParaRPr>
            </a:p>
          </p:txBody>
        </p:sp>
        <p:sp>
          <p:nvSpPr>
            <p:cNvPr id="30" name="Freeform 11"/>
            <p:cNvSpPr>
              <a:spLocks noChangeArrowheads="1"/>
            </p:cNvSpPr>
            <p:nvPr/>
          </p:nvSpPr>
          <p:spPr bwMode="auto">
            <a:xfrm>
              <a:off x="6694550" y="5987597"/>
              <a:ext cx="273851" cy="273851"/>
            </a:xfrm>
            <a:custGeom>
              <a:avLst/>
              <a:gdLst>
                <a:gd name="T0" fmla="*/ 190649 w 609"/>
                <a:gd name="T1" fmla="*/ 218715 h 609"/>
                <a:gd name="T2" fmla="*/ 190649 w 609"/>
                <a:gd name="T3" fmla="*/ 218715 h 609"/>
                <a:gd name="T4" fmla="*/ 28058 w 609"/>
                <a:gd name="T5" fmla="*/ 218715 h 609"/>
                <a:gd name="T6" fmla="*/ 0 w 609"/>
                <a:gd name="T7" fmla="*/ 190656 h 609"/>
                <a:gd name="T8" fmla="*/ 0 w 609"/>
                <a:gd name="T9" fmla="*/ 28059 h 609"/>
                <a:gd name="T10" fmla="*/ 28058 w 609"/>
                <a:gd name="T11" fmla="*/ 0 h 609"/>
                <a:gd name="T12" fmla="*/ 190649 w 609"/>
                <a:gd name="T13" fmla="*/ 0 h 609"/>
                <a:gd name="T14" fmla="*/ 218707 w 609"/>
                <a:gd name="T15" fmla="*/ 28059 h 609"/>
                <a:gd name="T16" fmla="*/ 218707 w 609"/>
                <a:gd name="T17" fmla="*/ 190656 h 609"/>
                <a:gd name="T18" fmla="*/ 190649 w 609"/>
                <a:gd name="T19" fmla="*/ 218715 h 609"/>
                <a:gd name="T20" fmla="*/ 109354 w 609"/>
                <a:gd name="T21" fmla="*/ 66190 h 609"/>
                <a:gd name="T22" fmla="*/ 109354 w 609"/>
                <a:gd name="T23" fmla="*/ 66190 h 609"/>
                <a:gd name="T24" fmla="*/ 71224 w 609"/>
                <a:gd name="T25" fmla="*/ 91371 h 609"/>
                <a:gd name="T26" fmla="*/ 71224 w 609"/>
                <a:gd name="T27" fmla="*/ 91371 h 609"/>
                <a:gd name="T28" fmla="*/ 71224 w 609"/>
                <a:gd name="T29" fmla="*/ 91371 h 609"/>
                <a:gd name="T30" fmla="*/ 68706 w 609"/>
                <a:gd name="T31" fmla="*/ 93889 h 609"/>
                <a:gd name="T32" fmla="*/ 68706 w 609"/>
                <a:gd name="T33" fmla="*/ 96767 h 609"/>
                <a:gd name="T34" fmla="*/ 68706 w 609"/>
                <a:gd name="T35" fmla="*/ 99285 h 609"/>
                <a:gd name="T36" fmla="*/ 68706 w 609"/>
                <a:gd name="T37" fmla="*/ 101803 h 609"/>
                <a:gd name="T38" fmla="*/ 68706 w 609"/>
                <a:gd name="T39" fmla="*/ 104321 h 609"/>
                <a:gd name="T40" fmla="*/ 68706 w 609"/>
                <a:gd name="T41" fmla="*/ 104321 h 609"/>
                <a:gd name="T42" fmla="*/ 66188 w 609"/>
                <a:gd name="T43" fmla="*/ 109358 h 609"/>
                <a:gd name="T44" fmla="*/ 109354 w 609"/>
                <a:gd name="T45" fmla="*/ 152525 h 609"/>
                <a:gd name="T46" fmla="*/ 152520 w 609"/>
                <a:gd name="T47" fmla="*/ 109358 h 609"/>
                <a:gd name="T48" fmla="*/ 150002 w 609"/>
                <a:gd name="T49" fmla="*/ 104321 h 609"/>
                <a:gd name="T50" fmla="*/ 150002 w 609"/>
                <a:gd name="T51" fmla="*/ 104321 h 609"/>
                <a:gd name="T52" fmla="*/ 150002 w 609"/>
                <a:gd name="T53" fmla="*/ 101803 h 609"/>
                <a:gd name="T54" fmla="*/ 150002 w 609"/>
                <a:gd name="T55" fmla="*/ 99285 h 609"/>
                <a:gd name="T56" fmla="*/ 150002 w 609"/>
                <a:gd name="T57" fmla="*/ 96767 h 609"/>
                <a:gd name="T58" fmla="*/ 150002 w 609"/>
                <a:gd name="T59" fmla="*/ 93889 h 609"/>
                <a:gd name="T60" fmla="*/ 147484 w 609"/>
                <a:gd name="T61" fmla="*/ 91371 h 609"/>
                <a:gd name="T62" fmla="*/ 147484 w 609"/>
                <a:gd name="T63" fmla="*/ 91371 h 609"/>
                <a:gd name="T64" fmla="*/ 147484 w 609"/>
                <a:gd name="T65" fmla="*/ 91371 h 609"/>
                <a:gd name="T66" fmla="*/ 109354 w 609"/>
                <a:gd name="T67" fmla="*/ 66190 h 609"/>
                <a:gd name="T68" fmla="*/ 193167 w 609"/>
                <a:gd name="T69" fmla="*/ 35613 h 609"/>
                <a:gd name="T70" fmla="*/ 193167 w 609"/>
                <a:gd name="T71" fmla="*/ 35613 h 609"/>
                <a:gd name="T72" fmla="*/ 183095 w 609"/>
                <a:gd name="T73" fmla="*/ 25541 h 609"/>
                <a:gd name="T74" fmla="*/ 160074 w 609"/>
                <a:gd name="T75" fmla="*/ 25541 h 609"/>
                <a:gd name="T76" fmla="*/ 150002 w 609"/>
                <a:gd name="T77" fmla="*/ 35613 h 609"/>
                <a:gd name="T78" fmla="*/ 150002 w 609"/>
                <a:gd name="T79" fmla="*/ 58276 h 609"/>
                <a:gd name="T80" fmla="*/ 160074 w 609"/>
                <a:gd name="T81" fmla="*/ 68708 h 609"/>
                <a:gd name="T82" fmla="*/ 183095 w 609"/>
                <a:gd name="T83" fmla="*/ 68708 h 609"/>
                <a:gd name="T84" fmla="*/ 193167 w 609"/>
                <a:gd name="T85" fmla="*/ 58276 h 609"/>
                <a:gd name="T86" fmla="*/ 193167 w 609"/>
                <a:gd name="T87" fmla="*/ 35613 h 609"/>
                <a:gd name="T88" fmla="*/ 193167 w 609"/>
                <a:gd name="T89" fmla="*/ 91371 h 609"/>
                <a:gd name="T90" fmla="*/ 193167 w 609"/>
                <a:gd name="T91" fmla="*/ 91371 h 609"/>
                <a:gd name="T92" fmla="*/ 173023 w 609"/>
                <a:gd name="T93" fmla="*/ 91371 h 609"/>
                <a:gd name="T94" fmla="*/ 175541 w 609"/>
                <a:gd name="T95" fmla="*/ 109358 h 609"/>
                <a:gd name="T96" fmla="*/ 109354 w 609"/>
                <a:gd name="T97" fmla="*/ 175548 h 609"/>
                <a:gd name="T98" fmla="*/ 43166 w 609"/>
                <a:gd name="T99" fmla="*/ 109358 h 609"/>
                <a:gd name="T100" fmla="*/ 45684 w 609"/>
                <a:gd name="T101" fmla="*/ 91371 h 609"/>
                <a:gd name="T102" fmla="*/ 25540 w 609"/>
                <a:gd name="T103" fmla="*/ 91371 h 609"/>
                <a:gd name="T104" fmla="*/ 25540 w 609"/>
                <a:gd name="T105" fmla="*/ 183102 h 609"/>
                <a:gd name="T106" fmla="*/ 35612 w 609"/>
                <a:gd name="T107" fmla="*/ 193175 h 609"/>
                <a:gd name="T108" fmla="*/ 183095 w 609"/>
                <a:gd name="T109" fmla="*/ 193175 h 609"/>
                <a:gd name="T110" fmla="*/ 193167 w 609"/>
                <a:gd name="T111" fmla="*/ 183102 h 609"/>
                <a:gd name="T112" fmla="*/ 193167 w 609"/>
                <a:gd name="T113" fmla="*/ 91371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chemeClr val="bg1">
                <a:lumMod val="7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solidFill>
                  <a:schemeClr val="bg1">
                    <a:lumMod val="95000"/>
                  </a:schemeClr>
                </a:solidFill>
                <a:latin typeface="Glacial Indifference" pitchFamily="50" charset="0"/>
              </a:endParaRPr>
            </a:p>
          </p:txBody>
        </p:sp>
        <p:sp>
          <p:nvSpPr>
            <p:cNvPr id="31" name="Freeform 12"/>
            <p:cNvSpPr>
              <a:spLocks noChangeArrowheads="1"/>
            </p:cNvSpPr>
            <p:nvPr/>
          </p:nvSpPr>
          <p:spPr bwMode="auto">
            <a:xfrm>
              <a:off x="5926999" y="5987597"/>
              <a:ext cx="337998" cy="276319"/>
            </a:xfrm>
            <a:custGeom>
              <a:avLst/>
              <a:gdLst>
                <a:gd name="T0" fmla="*/ 148118 w 602"/>
                <a:gd name="T1" fmla="*/ 0 h 496"/>
                <a:gd name="T2" fmla="*/ 148118 w 602"/>
                <a:gd name="T3" fmla="*/ 0 h 496"/>
                <a:gd name="T4" fmla="*/ 183883 w 602"/>
                <a:gd name="T5" fmla="*/ 15414 h 496"/>
                <a:gd name="T6" fmla="*/ 206642 w 602"/>
                <a:gd name="T7" fmla="*/ 7886 h 496"/>
                <a:gd name="T8" fmla="*/ 212061 w 602"/>
                <a:gd name="T9" fmla="*/ 5377 h 496"/>
                <a:gd name="T10" fmla="*/ 196527 w 602"/>
                <a:gd name="T11" fmla="*/ 25451 h 496"/>
                <a:gd name="T12" fmla="*/ 191469 w 602"/>
                <a:gd name="T13" fmla="*/ 27960 h 496"/>
                <a:gd name="T14" fmla="*/ 191469 w 602"/>
                <a:gd name="T15" fmla="*/ 27960 h 496"/>
                <a:gd name="T16" fmla="*/ 217119 w 602"/>
                <a:gd name="T17" fmla="*/ 22942 h 496"/>
                <a:gd name="T18" fmla="*/ 217119 w 602"/>
                <a:gd name="T19" fmla="*/ 22942 h 496"/>
                <a:gd name="T20" fmla="*/ 201584 w 602"/>
                <a:gd name="T21" fmla="*/ 37998 h 496"/>
                <a:gd name="T22" fmla="*/ 196527 w 602"/>
                <a:gd name="T23" fmla="*/ 45884 h 496"/>
                <a:gd name="T24" fmla="*/ 193998 w 602"/>
                <a:gd name="T25" fmla="*/ 73486 h 496"/>
                <a:gd name="T26" fmla="*/ 107295 w 602"/>
                <a:gd name="T27" fmla="*/ 172423 h 496"/>
                <a:gd name="T28" fmla="*/ 43351 w 602"/>
                <a:gd name="T29" fmla="*/ 174932 h 496"/>
                <a:gd name="T30" fmla="*/ 15173 w 602"/>
                <a:gd name="T31" fmla="*/ 164895 h 496"/>
                <a:gd name="T32" fmla="*/ 5058 w 602"/>
                <a:gd name="T33" fmla="*/ 159877 h 496"/>
                <a:gd name="T34" fmla="*/ 0 w 602"/>
                <a:gd name="T35" fmla="*/ 157367 h 496"/>
                <a:gd name="T36" fmla="*/ 15173 w 602"/>
                <a:gd name="T37" fmla="*/ 157367 h 496"/>
                <a:gd name="T38" fmla="*/ 28178 w 602"/>
                <a:gd name="T39" fmla="*/ 154858 h 496"/>
                <a:gd name="T40" fmla="*/ 53467 w 602"/>
                <a:gd name="T41" fmla="*/ 146972 h 496"/>
                <a:gd name="T42" fmla="*/ 66472 w 602"/>
                <a:gd name="T43" fmla="*/ 136935 h 496"/>
                <a:gd name="T44" fmla="*/ 53467 w 602"/>
                <a:gd name="T45" fmla="*/ 136935 h 496"/>
                <a:gd name="T46" fmla="*/ 25650 w 602"/>
                <a:gd name="T47" fmla="*/ 106465 h 496"/>
                <a:gd name="T48" fmla="*/ 43351 w 602"/>
                <a:gd name="T49" fmla="*/ 106465 h 496"/>
                <a:gd name="T50" fmla="*/ 30707 w 602"/>
                <a:gd name="T51" fmla="*/ 101446 h 496"/>
                <a:gd name="T52" fmla="*/ 7587 w 602"/>
                <a:gd name="T53" fmla="*/ 63449 h 496"/>
                <a:gd name="T54" fmla="*/ 12644 w 602"/>
                <a:gd name="T55" fmla="*/ 65958 h 496"/>
                <a:gd name="T56" fmla="*/ 23121 w 602"/>
                <a:gd name="T57" fmla="*/ 68467 h 496"/>
                <a:gd name="T58" fmla="*/ 28178 w 602"/>
                <a:gd name="T59" fmla="*/ 68467 h 496"/>
                <a:gd name="T60" fmla="*/ 28178 w 602"/>
                <a:gd name="T61" fmla="*/ 68467 h 496"/>
                <a:gd name="T62" fmla="*/ 20592 w 602"/>
                <a:gd name="T63" fmla="*/ 60940 h 496"/>
                <a:gd name="T64" fmla="*/ 10115 w 602"/>
                <a:gd name="T65" fmla="*/ 20433 h 496"/>
                <a:gd name="T66" fmla="*/ 15173 w 602"/>
                <a:gd name="T67" fmla="*/ 10396 h 496"/>
                <a:gd name="T68" fmla="*/ 15173 w 602"/>
                <a:gd name="T69" fmla="*/ 10396 h 496"/>
                <a:gd name="T70" fmla="*/ 20592 w 602"/>
                <a:gd name="T71" fmla="*/ 12905 h 496"/>
                <a:gd name="T72" fmla="*/ 33236 w 602"/>
                <a:gd name="T73" fmla="*/ 25451 h 496"/>
                <a:gd name="T74" fmla="*/ 86703 w 602"/>
                <a:gd name="T75" fmla="*/ 53412 h 496"/>
                <a:gd name="T76" fmla="*/ 107295 w 602"/>
                <a:gd name="T77" fmla="*/ 55921 h 496"/>
                <a:gd name="T78" fmla="*/ 107295 w 602"/>
                <a:gd name="T79" fmla="*/ 35488 h 496"/>
                <a:gd name="T80" fmla="*/ 132945 w 602"/>
                <a:gd name="T81" fmla="*/ 5377 h 496"/>
                <a:gd name="T82" fmla="*/ 143060 w 602"/>
                <a:gd name="T83" fmla="*/ 2868 h 496"/>
                <a:gd name="T84" fmla="*/ 148118 w 602"/>
                <a:gd name="T85" fmla="*/ 0 h 49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496">
                  <a:moveTo>
                    <a:pt x="410" y="0"/>
                  </a:moveTo>
                  <a:lnTo>
                    <a:pt x="410" y="0"/>
                  </a:lnTo>
                  <a:cubicBezTo>
                    <a:pt x="459" y="0"/>
                    <a:pt x="481" y="22"/>
                    <a:pt x="509" y="43"/>
                  </a:cubicBezTo>
                  <a:cubicBezTo>
                    <a:pt x="530" y="43"/>
                    <a:pt x="558" y="29"/>
                    <a:pt x="572" y="22"/>
                  </a:cubicBezTo>
                  <a:cubicBezTo>
                    <a:pt x="580" y="15"/>
                    <a:pt x="580" y="15"/>
                    <a:pt x="587" y="15"/>
                  </a:cubicBezTo>
                  <a:cubicBezTo>
                    <a:pt x="580" y="36"/>
                    <a:pt x="565" y="57"/>
                    <a:pt x="544" y="71"/>
                  </a:cubicBezTo>
                  <a:cubicBezTo>
                    <a:pt x="544" y="71"/>
                    <a:pt x="537" y="78"/>
                    <a:pt x="530" y="78"/>
                  </a:cubicBezTo>
                  <a:cubicBezTo>
                    <a:pt x="558" y="78"/>
                    <a:pt x="580" y="64"/>
                    <a:pt x="601" y="64"/>
                  </a:cubicBezTo>
                  <a:cubicBezTo>
                    <a:pt x="594" y="78"/>
                    <a:pt x="580" y="99"/>
                    <a:pt x="558" y="106"/>
                  </a:cubicBezTo>
                  <a:cubicBezTo>
                    <a:pt x="551" y="113"/>
                    <a:pt x="551" y="121"/>
                    <a:pt x="544" y="128"/>
                  </a:cubicBezTo>
                  <a:cubicBezTo>
                    <a:pt x="544" y="156"/>
                    <a:pt x="544" y="177"/>
                    <a:pt x="537" y="205"/>
                  </a:cubicBezTo>
                  <a:cubicBezTo>
                    <a:pt x="502" y="340"/>
                    <a:pt x="424" y="439"/>
                    <a:pt x="297" y="481"/>
                  </a:cubicBezTo>
                  <a:cubicBezTo>
                    <a:pt x="247" y="495"/>
                    <a:pt x="170" y="495"/>
                    <a:pt x="120" y="488"/>
                  </a:cubicBezTo>
                  <a:cubicBezTo>
                    <a:pt x="92" y="481"/>
                    <a:pt x="71" y="474"/>
                    <a:pt x="42" y="460"/>
                  </a:cubicBezTo>
                  <a:cubicBezTo>
                    <a:pt x="35" y="453"/>
                    <a:pt x="21" y="453"/>
                    <a:pt x="14" y="446"/>
                  </a:cubicBezTo>
                  <a:cubicBezTo>
                    <a:pt x="7" y="439"/>
                    <a:pt x="7" y="439"/>
                    <a:pt x="0" y="439"/>
                  </a:cubicBezTo>
                  <a:cubicBezTo>
                    <a:pt x="14" y="439"/>
                    <a:pt x="28" y="439"/>
                    <a:pt x="42" y="439"/>
                  </a:cubicBezTo>
                  <a:cubicBezTo>
                    <a:pt x="50" y="439"/>
                    <a:pt x="64" y="439"/>
                    <a:pt x="78" y="432"/>
                  </a:cubicBezTo>
                  <a:cubicBezTo>
                    <a:pt x="106" y="424"/>
                    <a:pt x="127" y="417"/>
                    <a:pt x="148" y="410"/>
                  </a:cubicBezTo>
                  <a:cubicBezTo>
                    <a:pt x="163" y="403"/>
                    <a:pt x="177" y="396"/>
                    <a:pt x="184" y="382"/>
                  </a:cubicBezTo>
                  <a:cubicBezTo>
                    <a:pt x="170" y="382"/>
                    <a:pt x="156" y="382"/>
                    <a:pt x="148" y="382"/>
                  </a:cubicBezTo>
                  <a:cubicBezTo>
                    <a:pt x="106" y="368"/>
                    <a:pt x="85" y="340"/>
                    <a:pt x="71" y="297"/>
                  </a:cubicBezTo>
                  <a:cubicBezTo>
                    <a:pt x="78" y="304"/>
                    <a:pt x="113" y="304"/>
                    <a:pt x="120" y="297"/>
                  </a:cubicBezTo>
                  <a:cubicBezTo>
                    <a:pt x="106" y="297"/>
                    <a:pt x="92" y="290"/>
                    <a:pt x="85" y="283"/>
                  </a:cubicBezTo>
                  <a:cubicBezTo>
                    <a:pt x="50" y="262"/>
                    <a:pt x="21" y="227"/>
                    <a:pt x="21" y="177"/>
                  </a:cubicBezTo>
                  <a:cubicBezTo>
                    <a:pt x="28" y="177"/>
                    <a:pt x="35" y="177"/>
                    <a:pt x="35" y="184"/>
                  </a:cubicBezTo>
                  <a:cubicBezTo>
                    <a:pt x="42" y="184"/>
                    <a:pt x="50" y="184"/>
                    <a:pt x="64" y="191"/>
                  </a:cubicBezTo>
                  <a:lnTo>
                    <a:pt x="78" y="191"/>
                  </a:lnTo>
                  <a:cubicBezTo>
                    <a:pt x="71" y="184"/>
                    <a:pt x="64" y="177"/>
                    <a:pt x="57" y="170"/>
                  </a:cubicBezTo>
                  <a:cubicBezTo>
                    <a:pt x="35" y="142"/>
                    <a:pt x="14" y="106"/>
                    <a:pt x="28" y="57"/>
                  </a:cubicBezTo>
                  <a:cubicBezTo>
                    <a:pt x="28" y="43"/>
                    <a:pt x="35" y="36"/>
                    <a:pt x="42" y="29"/>
                  </a:cubicBezTo>
                  <a:cubicBezTo>
                    <a:pt x="42" y="29"/>
                    <a:pt x="50" y="36"/>
                    <a:pt x="57" y="36"/>
                  </a:cubicBezTo>
                  <a:cubicBezTo>
                    <a:pt x="64" y="50"/>
                    <a:pt x="78" y="64"/>
                    <a:pt x="92" y="71"/>
                  </a:cubicBezTo>
                  <a:cubicBezTo>
                    <a:pt x="134" y="106"/>
                    <a:pt x="177" y="128"/>
                    <a:pt x="240" y="149"/>
                  </a:cubicBezTo>
                  <a:cubicBezTo>
                    <a:pt x="261" y="149"/>
                    <a:pt x="276" y="156"/>
                    <a:pt x="297" y="156"/>
                  </a:cubicBezTo>
                  <a:cubicBezTo>
                    <a:pt x="290" y="135"/>
                    <a:pt x="290" y="113"/>
                    <a:pt x="297" y="99"/>
                  </a:cubicBezTo>
                  <a:cubicBezTo>
                    <a:pt x="311" y="57"/>
                    <a:pt x="332" y="29"/>
                    <a:pt x="368" y="15"/>
                  </a:cubicBezTo>
                  <a:cubicBezTo>
                    <a:pt x="375" y="8"/>
                    <a:pt x="389" y="8"/>
                    <a:pt x="396" y="8"/>
                  </a:cubicBezTo>
                  <a:cubicBezTo>
                    <a:pt x="403" y="8"/>
                    <a:pt x="403" y="0"/>
                    <a:pt x="410" y="0"/>
                  </a:cubicBezTo>
                </a:path>
              </a:pathLst>
            </a:custGeom>
            <a:solidFill>
              <a:schemeClr val="bg1">
                <a:lumMod val="7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solidFill>
                  <a:schemeClr val="bg1">
                    <a:lumMod val="95000"/>
                  </a:schemeClr>
                </a:solidFill>
                <a:latin typeface="Glacial Indifference" pitchFamily="50" charset="0"/>
              </a:endParaRPr>
            </a:p>
          </p:txBody>
        </p:sp>
      </p:grpSp>
      <p:sp>
        <p:nvSpPr>
          <p:cNvPr id="34" name="TextBox 33"/>
          <p:cNvSpPr txBox="1"/>
          <p:nvPr/>
        </p:nvSpPr>
        <p:spPr>
          <a:xfrm>
            <a:off x="4305443" y="3827226"/>
            <a:ext cx="3645262" cy="688202"/>
          </a:xfrm>
          <a:prstGeom prst="rect">
            <a:avLst/>
          </a:prstGeom>
          <a:noFill/>
          <a:ln>
            <a:noFill/>
          </a:ln>
        </p:spPr>
        <p:txBody>
          <a:bodyPr wrap="square" rtlCol="0">
            <a:spAutoFit/>
          </a:bodyPr>
          <a:lstStyle/>
          <a:p>
            <a:pPr algn="ctr">
              <a:lnSpc>
                <a:spcPct val="120000"/>
              </a:lnSpc>
            </a:pPr>
            <a:r>
              <a:rPr lang="id-ID" sz="1100" b="1" dirty="0">
                <a:solidFill>
                  <a:schemeClr val="bg1"/>
                </a:solidFill>
                <a:latin typeface="Glacial Indifference" pitchFamily="50" charset="0"/>
              </a:rPr>
              <a:t>lorem ipsum</a:t>
            </a:r>
            <a:r>
              <a:rPr lang="id-ID" sz="1100" dirty="0">
                <a:solidFill>
                  <a:schemeClr val="bg1"/>
                </a:solidFill>
                <a:latin typeface="Glacial Indifference" pitchFamily="50" charset="0"/>
              </a:rPr>
              <a:t>, quia dolor sit, amet, consectetur, adipiscivelit, sed quia non numquam eius modi tempora incidunt, ut labore et dolore</a:t>
            </a:r>
          </a:p>
        </p:txBody>
      </p:sp>
      <p:sp>
        <p:nvSpPr>
          <p:cNvPr id="35" name="Freeform 34"/>
          <p:cNvSpPr/>
          <p:nvPr/>
        </p:nvSpPr>
        <p:spPr>
          <a:xfrm rot="5400000" flipV="1">
            <a:off x="9723815" y="2305230"/>
            <a:ext cx="1797546" cy="2931448"/>
          </a:xfrm>
          <a:custGeom>
            <a:avLst/>
            <a:gdLst>
              <a:gd name="connsiteX0" fmla="*/ 1797546 w 1797546"/>
              <a:gd name="connsiteY0" fmla="*/ 0 h 2931448"/>
              <a:gd name="connsiteX1" fmla="*/ 1797546 w 1797546"/>
              <a:gd name="connsiteY1" fmla="*/ 2931448 h 2931448"/>
              <a:gd name="connsiteX2" fmla="*/ 0 w 1797546"/>
              <a:gd name="connsiteY2" fmla="*/ 2931448 h 2931448"/>
              <a:gd name="connsiteX3" fmla="*/ 84943 w 1797546"/>
              <a:gd name="connsiteY3" fmla="*/ 2792922 h 2931448"/>
              <a:gd name="connsiteX4" fmla="*/ 1659020 w 1797546"/>
              <a:gd name="connsiteY4" fmla="*/ 2792922 h 2931448"/>
              <a:gd name="connsiteX5" fmla="*/ 1659021 w 1797546"/>
              <a:gd name="connsiteY5" fmla="*/ 2792922 h 2931448"/>
              <a:gd name="connsiteX6" fmla="*/ 1659021 w 1797546"/>
              <a:gd name="connsiteY6" fmla="*/ 225908 h 2931448"/>
              <a:gd name="connsiteX7" fmla="*/ 1797546 w 1797546"/>
              <a:gd name="connsiteY7" fmla="*/ 0 h 2931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7546" h="2931448">
                <a:moveTo>
                  <a:pt x="1797546" y="0"/>
                </a:moveTo>
                <a:lnTo>
                  <a:pt x="1797546" y="2931448"/>
                </a:lnTo>
                <a:lnTo>
                  <a:pt x="0" y="2931448"/>
                </a:lnTo>
                <a:lnTo>
                  <a:pt x="84943" y="2792922"/>
                </a:lnTo>
                <a:lnTo>
                  <a:pt x="1659020" y="2792922"/>
                </a:lnTo>
                <a:lnTo>
                  <a:pt x="1659021" y="2792922"/>
                </a:lnTo>
                <a:lnTo>
                  <a:pt x="1659021" y="225908"/>
                </a:lnTo>
                <a:lnTo>
                  <a:pt x="1797546" y="0"/>
                </a:lnTo>
                <a:close/>
              </a:path>
            </a:pathLst>
          </a:custGeom>
          <a:solidFill>
            <a:srgbClr val="FFC8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grpSp>
        <p:nvGrpSpPr>
          <p:cNvPr id="37" name="Group 36"/>
          <p:cNvGrpSpPr/>
          <p:nvPr/>
        </p:nvGrpSpPr>
        <p:grpSpPr>
          <a:xfrm>
            <a:off x="5923205" y="1276312"/>
            <a:ext cx="345583" cy="345583"/>
            <a:chOff x="4427538" y="4203700"/>
            <a:chExt cx="257175" cy="257175"/>
          </a:xfrm>
          <a:solidFill>
            <a:srgbClr val="FFC81D"/>
          </a:solidFill>
        </p:grpSpPr>
        <p:sp>
          <p:nvSpPr>
            <p:cNvPr id="38" name="Freeform 244"/>
            <p:cNvSpPr>
              <a:spLocks noEditPoints="1"/>
            </p:cNvSpPr>
            <p:nvPr/>
          </p:nvSpPr>
          <p:spPr bwMode="auto">
            <a:xfrm>
              <a:off x="4427538" y="4203700"/>
              <a:ext cx="257175" cy="257175"/>
            </a:xfrm>
            <a:custGeom>
              <a:avLst/>
              <a:gdLst/>
              <a:ahLst/>
              <a:cxnLst>
                <a:cxn ang="0">
                  <a:pos x="51" y="7"/>
                </a:cxn>
                <a:cxn ang="0">
                  <a:pos x="94" y="51"/>
                </a:cxn>
                <a:cxn ang="0">
                  <a:pos x="51" y="94"/>
                </a:cxn>
                <a:cxn ang="0">
                  <a:pos x="7" y="51"/>
                </a:cxn>
                <a:cxn ang="0">
                  <a:pos x="51" y="7"/>
                </a:cxn>
                <a:cxn ang="0">
                  <a:pos x="51" y="0"/>
                </a:cxn>
                <a:cxn ang="0">
                  <a:pos x="0" y="51"/>
                </a:cxn>
                <a:cxn ang="0">
                  <a:pos x="51" y="102"/>
                </a:cxn>
                <a:cxn ang="0">
                  <a:pos x="102" y="51"/>
                </a:cxn>
                <a:cxn ang="0">
                  <a:pos x="51" y="0"/>
                </a:cxn>
              </a:cxnLst>
              <a:rect l="0" t="0" r="r" b="b"/>
              <a:pathLst>
                <a:path w="102" h="102">
                  <a:moveTo>
                    <a:pt x="51" y="7"/>
                  </a:moveTo>
                  <a:cubicBezTo>
                    <a:pt x="75" y="7"/>
                    <a:pt x="94" y="27"/>
                    <a:pt x="94" y="51"/>
                  </a:cubicBezTo>
                  <a:cubicBezTo>
                    <a:pt x="94" y="75"/>
                    <a:pt x="75" y="94"/>
                    <a:pt x="51" y="94"/>
                  </a:cubicBezTo>
                  <a:cubicBezTo>
                    <a:pt x="27" y="94"/>
                    <a:pt x="7" y="75"/>
                    <a:pt x="7" y="51"/>
                  </a:cubicBezTo>
                  <a:cubicBezTo>
                    <a:pt x="7" y="27"/>
                    <a:pt x="27" y="7"/>
                    <a:pt x="51" y="7"/>
                  </a:cubicBezTo>
                  <a:moveTo>
                    <a:pt x="51" y="0"/>
                  </a:moveTo>
                  <a:cubicBezTo>
                    <a:pt x="23" y="0"/>
                    <a:pt x="0" y="23"/>
                    <a:pt x="0" y="51"/>
                  </a:cubicBezTo>
                  <a:cubicBezTo>
                    <a:pt x="0" y="79"/>
                    <a:pt x="23" y="102"/>
                    <a:pt x="51" y="102"/>
                  </a:cubicBezTo>
                  <a:cubicBezTo>
                    <a:pt x="79" y="102"/>
                    <a:pt x="102" y="79"/>
                    <a:pt x="102" y="51"/>
                  </a:cubicBezTo>
                  <a:cubicBezTo>
                    <a:pt x="102" y="23"/>
                    <a:pt x="79" y="0"/>
                    <a:pt x="51" y="0"/>
                  </a:cubicBezTo>
                  <a:close/>
                </a:path>
              </a:pathLst>
            </a:custGeom>
            <a:grpFill/>
            <a:ln w="9525">
              <a:noFill/>
              <a:round/>
              <a:headEnd/>
              <a:tailEnd/>
            </a:ln>
          </p:spPr>
          <p:txBody>
            <a:bodyPr/>
            <a:lstStyle/>
            <a:p>
              <a:pPr fontAlgn="auto">
                <a:spcBef>
                  <a:spcPts val="0"/>
                </a:spcBef>
                <a:spcAft>
                  <a:spcPts val="0"/>
                </a:spcAft>
                <a:defRPr/>
              </a:pPr>
              <a:endParaRPr lang="en-US">
                <a:latin typeface="Glacial Indifference" pitchFamily="50" charset="0"/>
              </a:endParaRPr>
            </a:p>
          </p:txBody>
        </p:sp>
        <p:sp>
          <p:nvSpPr>
            <p:cNvPr id="39" name="Freeform 245"/>
            <p:cNvSpPr>
              <a:spLocks/>
            </p:cNvSpPr>
            <p:nvPr/>
          </p:nvSpPr>
          <p:spPr bwMode="auto">
            <a:xfrm>
              <a:off x="4483101" y="4294188"/>
              <a:ext cx="150813" cy="93663"/>
            </a:xfrm>
            <a:custGeom>
              <a:avLst/>
              <a:gdLst/>
              <a:ahLst/>
              <a:cxnLst>
                <a:cxn ang="0">
                  <a:pos x="14" y="0"/>
                </a:cxn>
                <a:cxn ang="0">
                  <a:pos x="47" y="40"/>
                </a:cxn>
                <a:cxn ang="0">
                  <a:pos x="81" y="0"/>
                </a:cxn>
                <a:cxn ang="0">
                  <a:pos x="95" y="0"/>
                </a:cxn>
                <a:cxn ang="0">
                  <a:pos x="47" y="59"/>
                </a:cxn>
                <a:cxn ang="0">
                  <a:pos x="0" y="0"/>
                </a:cxn>
                <a:cxn ang="0">
                  <a:pos x="14" y="0"/>
                </a:cxn>
              </a:cxnLst>
              <a:rect l="0" t="0" r="r" b="b"/>
              <a:pathLst>
                <a:path w="95" h="59">
                  <a:moveTo>
                    <a:pt x="14" y="0"/>
                  </a:moveTo>
                  <a:lnTo>
                    <a:pt x="47" y="40"/>
                  </a:lnTo>
                  <a:lnTo>
                    <a:pt x="81" y="0"/>
                  </a:lnTo>
                  <a:lnTo>
                    <a:pt x="95" y="0"/>
                  </a:lnTo>
                  <a:lnTo>
                    <a:pt x="47" y="59"/>
                  </a:lnTo>
                  <a:lnTo>
                    <a:pt x="0" y="0"/>
                  </a:lnTo>
                  <a:lnTo>
                    <a:pt x="14" y="0"/>
                  </a:lnTo>
                  <a:close/>
                </a:path>
              </a:pathLst>
            </a:custGeom>
            <a:grpFill/>
            <a:ln w="9525">
              <a:noFill/>
              <a:round/>
              <a:headEnd/>
              <a:tailEnd/>
            </a:ln>
          </p:spPr>
          <p:txBody>
            <a:bodyPr/>
            <a:lstStyle/>
            <a:p>
              <a:pPr fontAlgn="auto">
                <a:spcBef>
                  <a:spcPts val="0"/>
                </a:spcBef>
                <a:spcAft>
                  <a:spcPts val="0"/>
                </a:spcAft>
                <a:defRPr/>
              </a:pPr>
              <a:endParaRPr lang="en-US">
                <a:latin typeface="Glacial Indifference" pitchFamily="50" charset="0"/>
              </a:endParaRPr>
            </a:p>
          </p:txBody>
        </p:sp>
      </p:grpSp>
      <p:sp>
        <p:nvSpPr>
          <p:cNvPr id="41" name="Freeform 40"/>
          <p:cNvSpPr/>
          <p:nvPr/>
        </p:nvSpPr>
        <p:spPr>
          <a:xfrm rot="5400000" flipH="1">
            <a:off x="646666" y="-511450"/>
            <a:ext cx="1797546" cy="2931448"/>
          </a:xfrm>
          <a:custGeom>
            <a:avLst/>
            <a:gdLst>
              <a:gd name="connsiteX0" fmla="*/ 1797546 w 1797546"/>
              <a:gd name="connsiteY0" fmla="*/ 0 h 2931448"/>
              <a:gd name="connsiteX1" fmla="*/ 1797546 w 1797546"/>
              <a:gd name="connsiteY1" fmla="*/ 2931448 h 2931448"/>
              <a:gd name="connsiteX2" fmla="*/ 0 w 1797546"/>
              <a:gd name="connsiteY2" fmla="*/ 2931448 h 2931448"/>
              <a:gd name="connsiteX3" fmla="*/ 84943 w 1797546"/>
              <a:gd name="connsiteY3" fmla="*/ 2792922 h 2931448"/>
              <a:gd name="connsiteX4" fmla="*/ 1659020 w 1797546"/>
              <a:gd name="connsiteY4" fmla="*/ 2792922 h 2931448"/>
              <a:gd name="connsiteX5" fmla="*/ 1659021 w 1797546"/>
              <a:gd name="connsiteY5" fmla="*/ 2792922 h 2931448"/>
              <a:gd name="connsiteX6" fmla="*/ 1659021 w 1797546"/>
              <a:gd name="connsiteY6" fmla="*/ 225908 h 2931448"/>
              <a:gd name="connsiteX7" fmla="*/ 1797546 w 1797546"/>
              <a:gd name="connsiteY7" fmla="*/ 0 h 2931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7546" h="2931448">
                <a:moveTo>
                  <a:pt x="1797546" y="0"/>
                </a:moveTo>
                <a:lnTo>
                  <a:pt x="1797546" y="2931448"/>
                </a:lnTo>
                <a:lnTo>
                  <a:pt x="0" y="2931448"/>
                </a:lnTo>
                <a:lnTo>
                  <a:pt x="84943" y="2792922"/>
                </a:lnTo>
                <a:lnTo>
                  <a:pt x="1659020" y="2792922"/>
                </a:lnTo>
                <a:lnTo>
                  <a:pt x="1659021" y="2792922"/>
                </a:lnTo>
                <a:lnTo>
                  <a:pt x="1659021" y="225908"/>
                </a:lnTo>
                <a:lnTo>
                  <a:pt x="1797546"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42" name="TextBox 41"/>
          <p:cNvSpPr txBox="1"/>
          <p:nvPr/>
        </p:nvSpPr>
        <p:spPr>
          <a:xfrm>
            <a:off x="103683" y="6013592"/>
            <a:ext cx="3645262" cy="701731"/>
          </a:xfrm>
          <a:prstGeom prst="rect">
            <a:avLst/>
          </a:prstGeom>
          <a:noFill/>
          <a:ln>
            <a:noFill/>
          </a:ln>
        </p:spPr>
        <p:txBody>
          <a:bodyPr wrap="square" rtlCol="0">
            <a:spAutoFit/>
          </a:bodyPr>
          <a:lstStyle/>
          <a:p>
            <a:pPr>
              <a:lnSpc>
                <a:spcPct val="120000"/>
              </a:lnSpc>
            </a:pPr>
            <a:r>
              <a:rPr lang="id-ID" sz="1100" b="1" dirty="0">
                <a:solidFill>
                  <a:schemeClr val="tx1">
                    <a:lumMod val="75000"/>
                    <a:lumOff val="25000"/>
                  </a:schemeClr>
                </a:solidFill>
                <a:latin typeface="Glacial Indifference" pitchFamily="50" charset="0"/>
              </a:rPr>
              <a:t>lorem ipsum</a:t>
            </a:r>
            <a:r>
              <a:rPr lang="id-ID" sz="1100" dirty="0">
                <a:solidFill>
                  <a:schemeClr val="tx1">
                    <a:lumMod val="75000"/>
                    <a:lumOff val="25000"/>
                  </a:schemeClr>
                </a:solidFill>
                <a:latin typeface="Glacial Indifference" pitchFamily="50" charset="0"/>
              </a:rPr>
              <a:t>, </a:t>
            </a:r>
            <a:r>
              <a:rPr lang="id-ID" sz="1100" dirty="0">
                <a:solidFill>
                  <a:schemeClr val="bg1">
                    <a:lumMod val="65000"/>
                  </a:schemeClr>
                </a:solidFill>
                <a:latin typeface="Glacial Indifference" pitchFamily="50" charset="0"/>
              </a:rPr>
              <a:t>quia dolor sit, amet, consectetur, adipiscivelit, sed quia non numquam eius modi tempora incidunt, ut labore et dolore</a:t>
            </a:r>
          </a:p>
        </p:txBody>
      </p:sp>
      <p:sp>
        <p:nvSpPr>
          <p:cNvPr id="43" name="TextBox 42"/>
          <p:cNvSpPr txBox="1"/>
          <p:nvPr/>
        </p:nvSpPr>
        <p:spPr>
          <a:xfrm>
            <a:off x="8408915" y="6013592"/>
            <a:ext cx="3645262" cy="701731"/>
          </a:xfrm>
          <a:prstGeom prst="rect">
            <a:avLst/>
          </a:prstGeom>
          <a:noFill/>
          <a:ln>
            <a:noFill/>
          </a:ln>
        </p:spPr>
        <p:txBody>
          <a:bodyPr wrap="square" rtlCol="0">
            <a:spAutoFit/>
          </a:bodyPr>
          <a:lstStyle/>
          <a:p>
            <a:pPr algn="r">
              <a:lnSpc>
                <a:spcPct val="120000"/>
              </a:lnSpc>
            </a:pPr>
            <a:r>
              <a:rPr lang="id-ID" sz="1100" b="1" dirty="0">
                <a:solidFill>
                  <a:schemeClr val="tx1">
                    <a:lumMod val="75000"/>
                    <a:lumOff val="25000"/>
                  </a:schemeClr>
                </a:solidFill>
                <a:latin typeface="Glacial Indifference" pitchFamily="50" charset="0"/>
              </a:rPr>
              <a:t>lorem ipsum</a:t>
            </a:r>
            <a:r>
              <a:rPr lang="id-ID" sz="1100" dirty="0">
                <a:solidFill>
                  <a:schemeClr val="tx1">
                    <a:lumMod val="75000"/>
                    <a:lumOff val="25000"/>
                  </a:schemeClr>
                </a:solidFill>
                <a:latin typeface="Glacial Indifference" pitchFamily="50" charset="0"/>
              </a:rPr>
              <a:t>, </a:t>
            </a:r>
            <a:r>
              <a:rPr lang="id-ID" sz="1100" dirty="0">
                <a:solidFill>
                  <a:schemeClr val="bg1">
                    <a:lumMod val="65000"/>
                  </a:schemeClr>
                </a:solidFill>
                <a:latin typeface="Glacial Indifference" pitchFamily="50" charset="0"/>
              </a:rPr>
              <a:t>quia dolor sit, amet, consectetur, adipiscivelit, sed quia non numquam eius modi tempora incidunt, ut labore et dolore</a:t>
            </a:r>
          </a:p>
        </p:txBody>
      </p:sp>
    </p:spTree>
    <p:extLst>
      <p:ext uri="{BB962C8B-B14F-4D97-AF65-F5344CB8AC3E}">
        <p14:creationId xmlns:p14="http://schemas.microsoft.com/office/powerpoint/2010/main" val="133131049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fade">
                                      <p:cBhvr>
                                        <p:cTn id="11" dur="500"/>
                                        <p:tgtEl>
                                          <p:spTgt spid="41"/>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childTnLst>
                          </p:cTn>
                        </p:par>
                        <p:par>
                          <p:cTn id="16" fill="hold">
                            <p:stCondLst>
                              <p:cond delay="1500"/>
                            </p:stCondLst>
                            <p:childTnLst>
                              <p:par>
                                <p:cTn id="17" presetID="2" presetClass="entr" presetSubtype="1"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0-#ppt_h/2"/>
                                          </p:val>
                                        </p:tav>
                                        <p:tav tm="100000">
                                          <p:val>
                                            <p:strVal val="#ppt_y"/>
                                          </p:val>
                                        </p:tav>
                                      </p:tavLst>
                                    </p:anim>
                                  </p:childTnLst>
                                </p:cTn>
                              </p:par>
                            </p:childTnLst>
                          </p:cTn>
                        </p:par>
                        <p:par>
                          <p:cTn id="21" fill="hold">
                            <p:stCondLst>
                              <p:cond delay="2000"/>
                            </p:stCondLst>
                            <p:childTnLst>
                              <p:par>
                                <p:cTn id="22" presetID="47" presetClass="entr" presetSubtype="0"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1000"/>
                                        <p:tgtEl>
                                          <p:spTgt spid="15"/>
                                        </p:tgtEl>
                                      </p:cBhvr>
                                    </p:animEffect>
                                    <p:anim calcmode="lin" valueType="num">
                                      <p:cBhvr>
                                        <p:cTn id="25" dur="1000" fill="hold"/>
                                        <p:tgtEl>
                                          <p:spTgt spid="15"/>
                                        </p:tgtEl>
                                        <p:attrNameLst>
                                          <p:attrName>ppt_x</p:attrName>
                                        </p:attrNameLst>
                                      </p:cBhvr>
                                      <p:tavLst>
                                        <p:tav tm="0">
                                          <p:val>
                                            <p:strVal val="#ppt_x"/>
                                          </p:val>
                                        </p:tav>
                                        <p:tav tm="100000">
                                          <p:val>
                                            <p:strVal val="#ppt_x"/>
                                          </p:val>
                                        </p:tav>
                                      </p:tavLst>
                                    </p:anim>
                                    <p:anim calcmode="lin" valueType="num">
                                      <p:cBhvr>
                                        <p:cTn id="26" dur="1000" fill="hold"/>
                                        <p:tgtEl>
                                          <p:spTgt spid="15"/>
                                        </p:tgtEl>
                                        <p:attrNameLst>
                                          <p:attrName>ppt_y</p:attrName>
                                        </p:attrNameLst>
                                      </p:cBhvr>
                                      <p:tavLst>
                                        <p:tav tm="0">
                                          <p:val>
                                            <p:strVal val="#ppt_y-.1"/>
                                          </p:val>
                                        </p:tav>
                                        <p:tav tm="100000">
                                          <p:val>
                                            <p:strVal val="#ppt_y"/>
                                          </p:val>
                                        </p:tav>
                                      </p:tavLst>
                                    </p:anim>
                                  </p:childTnLst>
                                </p:cTn>
                              </p:par>
                            </p:childTnLst>
                          </p:cTn>
                        </p:par>
                        <p:par>
                          <p:cTn id="27" fill="hold">
                            <p:stCondLst>
                              <p:cond delay="3000"/>
                            </p:stCondLst>
                            <p:childTnLst>
                              <p:par>
                                <p:cTn id="28" presetID="10" presetClass="entr" presetSubtype="0" fill="hold" nodeType="after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fade">
                                      <p:cBhvr>
                                        <p:cTn id="30" dur="500"/>
                                        <p:tgtEl>
                                          <p:spTgt spid="37"/>
                                        </p:tgtEl>
                                      </p:cBhvr>
                                    </p:animEffect>
                                  </p:childTnLst>
                                </p:cTn>
                              </p:par>
                            </p:childTnLst>
                          </p:cTn>
                        </p:par>
                        <p:par>
                          <p:cTn id="31" fill="hold">
                            <p:stCondLst>
                              <p:cond delay="3500"/>
                            </p:stCondLst>
                            <p:childTnLst>
                              <p:par>
                                <p:cTn id="32" presetID="42" presetClass="entr" presetSubtype="0" fill="hold" grpId="0" nodeType="after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fade">
                                      <p:cBhvr>
                                        <p:cTn id="34" dur="1000"/>
                                        <p:tgtEl>
                                          <p:spTgt spid="28"/>
                                        </p:tgtEl>
                                      </p:cBhvr>
                                    </p:animEffect>
                                    <p:anim calcmode="lin" valueType="num">
                                      <p:cBhvr>
                                        <p:cTn id="35" dur="1000" fill="hold"/>
                                        <p:tgtEl>
                                          <p:spTgt spid="28"/>
                                        </p:tgtEl>
                                        <p:attrNameLst>
                                          <p:attrName>ppt_x</p:attrName>
                                        </p:attrNameLst>
                                      </p:cBhvr>
                                      <p:tavLst>
                                        <p:tav tm="0">
                                          <p:val>
                                            <p:strVal val="#ppt_x"/>
                                          </p:val>
                                        </p:tav>
                                        <p:tav tm="100000">
                                          <p:val>
                                            <p:strVal val="#ppt_x"/>
                                          </p:val>
                                        </p:tav>
                                      </p:tavLst>
                                    </p:anim>
                                    <p:anim calcmode="lin" valueType="num">
                                      <p:cBhvr>
                                        <p:cTn id="36" dur="1000" fill="hold"/>
                                        <p:tgtEl>
                                          <p:spTgt spid="28"/>
                                        </p:tgtEl>
                                        <p:attrNameLst>
                                          <p:attrName>ppt_y</p:attrName>
                                        </p:attrNameLst>
                                      </p:cBhvr>
                                      <p:tavLst>
                                        <p:tav tm="0">
                                          <p:val>
                                            <p:strVal val="#ppt_y+.1"/>
                                          </p:val>
                                        </p:tav>
                                        <p:tav tm="100000">
                                          <p:val>
                                            <p:strVal val="#ppt_y"/>
                                          </p:val>
                                        </p:tav>
                                      </p:tavLst>
                                    </p:anim>
                                  </p:childTnLst>
                                </p:cTn>
                              </p:par>
                            </p:childTnLst>
                          </p:cTn>
                        </p:par>
                        <p:par>
                          <p:cTn id="37" fill="hold">
                            <p:stCondLst>
                              <p:cond delay="4500"/>
                            </p:stCondLst>
                            <p:childTnLst>
                              <p:par>
                                <p:cTn id="38" presetID="10" presetClass="entr" presetSubtype="0" fill="hold" grpId="0" nodeType="after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fade">
                                      <p:cBhvr>
                                        <p:cTn id="40" dur="500"/>
                                        <p:tgtEl>
                                          <p:spTgt spid="34"/>
                                        </p:tgtEl>
                                      </p:cBhvr>
                                    </p:animEffect>
                                  </p:childTnLst>
                                </p:cTn>
                              </p:par>
                            </p:childTnLst>
                          </p:cTn>
                        </p:par>
                        <p:par>
                          <p:cTn id="41" fill="hold">
                            <p:stCondLst>
                              <p:cond delay="5000"/>
                            </p:stCondLst>
                            <p:childTnLst>
                              <p:par>
                                <p:cTn id="42" presetID="10" presetClass="entr" presetSubtype="0" fill="hold" grpId="0" nodeType="after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fade">
                                      <p:cBhvr>
                                        <p:cTn id="44" dur="500"/>
                                        <p:tgtEl>
                                          <p:spTgt spid="42"/>
                                        </p:tgtEl>
                                      </p:cBhvr>
                                    </p:animEffect>
                                  </p:childTnLst>
                                </p:cTn>
                              </p:par>
                            </p:childTnLst>
                          </p:cTn>
                        </p:par>
                        <p:par>
                          <p:cTn id="45" fill="hold">
                            <p:stCondLst>
                              <p:cond delay="5500"/>
                            </p:stCondLst>
                            <p:childTnLst>
                              <p:par>
                                <p:cTn id="46" presetID="10" presetClass="entr" presetSubtype="0" fill="hold" grpId="0" nodeType="afterEffect">
                                  <p:stCondLst>
                                    <p:cond delay="0"/>
                                  </p:stCondLst>
                                  <p:childTnLst>
                                    <p:set>
                                      <p:cBhvr>
                                        <p:cTn id="47" dur="1" fill="hold">
                                          <p:stCondLst>
                                            <p:cond delay="0"/>
                                          </p:stCondLst>
                                        </p:cTn>
                                        <p:tgtEl>
                                          <p:spTgt spid="43"/>
                                        </p:tgtEl>
                                        <p:attrNameLst>
                                          <p:attrName>style.visibility</p:attrName>
                                        </p:attrNameLst>
                                      </p:cBhvr>
                                      <p:to>
                                        <p:strVal val="visible"/>
                                      </p:to>
                                    </p:set>
                                    <p:animEffect transition="in" filter="fade">
                                      <p:cBhvr>
                                        <p:cTn id="48" dur="500"/>
                                        <p:tgtEl>
                                          <p:spTgt spid="43"/>
                                        </p:tgtEl>
                                      </p:cBhvr>
                                    </p:animEffect>
                                  </p:childTnLst>
                                </p:cTn>
                              </p:par>
                            </p:childTnLst>
                          </p:cTn>
                        </p:par>
                        <p:par>
                          <p:cTn id="49" fill="hold">
                            <p:stCondLst>
                              <p:cond delay="6000"/>
                            </p:stCondLst>
                            <p:childTnLst>
                              <p:par>
                                <p:cTn id="50" presetID="10" presetClass="entr" presetSubtype="0" fill="hold" nodeType="after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fade">
                                      <p:cBhvr>
                                        <p:cTn id="5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5" grpId="0"/>
      <p:bldP spid="28" grpId="0"/>
      <p:bldP spid="34" grpId="0"/>
      <p:bldP spid="35" grpId="0" animBg="1"/>
      <p:bldP spid="41" grpId="0" animBg="1"/>
      <p:bldP spid="42" grpId="0"/>
      <p:bldP spid="4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2"/>
          </p:nvPr>
        </p:nvSpPr>
        <p:spPr/>
        <p:txBody>
          <a:bodyPr/>
          <a:lstStyle/>
          <a:p>
            <a:pPr lvl="0">
              <a:lnSpc>
                <a:spcPct val="114000"/>
              </a:lnSpc>
              <a:defRPr/>
            </a:pPr>
            <a:r>
              <a:rPr lang="id-ID" dirty="0">
                <a:latin typeface="Glacial Indifference" pitchFamily="50" charset="0"/>
                <a:cs typeface="Calibri"/>
              </a:rPr>
              <a:t>Ut wisi enim ad minim veniam, quis nostrud exerci tation ullamcorper nibh euismod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tincidunt ut laoreet dolore magna aliquam erat volutpat. Ut wisi enim ad minim veniam, quis nostrud exerci. exerci tation ullamcorper nibh euismod tincidunt ut laoreet dolore magna aliquam erat volutpat. Ut wisi enim ad minim veniam, quis nostrud exerci.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ullamcorper nibh euismod tincidunt ut laoreet dolore magna aliquam erat volutpat. Ut wisi enim ad minim veniam, quis nostrud exerci</a:t>
            </a:r>
            <a:endParaRPr lang="id-ID" dirty="0">
              <a:latin typeface="Glacial Indifference" pitchFamily="50" charset="0"/>
            </a:endParaRPr>
          </a:p>
        </p:txBody>
      </p:sp>
      <p:sp>
        <p:nvSpPr>
          <p:cNvPr id="7" name="Text Placeholder 6"/>
          <p:cNvSpPr>
            <a:spLocks noGrp="1"/>
          </p:cNvSpPr>
          <p:nvPr>
            <p:ph type="body" sz="quarter" idx="13"/>
          </p:nvPr>
        </p:nvSpPr>
        <p:spPr/>
        <p:txBody>
          <a:bodyPr/>
          <a:lstStyle/>
          <a:p>
            <a:pPr lvl="0">
              <a:lnSpc>
                <a:spcPct val="114000"/>
              </a:lnSpc>
              <a:defRPr/>
            </a:pPr>
            <a:r>
              <a:rPr lang="id-ID" dirty="0">
                <a:latin typeface="Glacial Indifference" pitchFamily="50" charset="0"/>
                <a:cs typeface="Calibri"/>
              </a:rPr>
              <a:t>Ut wisi enim ad minim veniam, quis nostrud exerci tation ullamcorper nibh euismod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tincidunt ut laoreet dolore magna aliquam erat volutpat. Ut wisi enim ad minim veniam, quis nostrud exerci. exerci tation ullamcorper nibh euismod tincidunt ut laoreet dolore magna aliquam erat volutpat. Ut wisi enim ad minim veniam, quis nostrud exerci.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ullamcorper nibh euismod tincidunt ut laoreet dolore magna aliquam erat volutpat. Ut wisi enim ad minim veniam, quis nostrud exerci</a:t>
            </a:r>
            <a:endParaRPr lang="id-ID" dirty="0">
              <a:latin typeface="Glacial Indifference" pitchFamily="50" charset="0"/>
            </a:endParaRPr>
          </a:p>
          <a:p>
            <a:endParaRPr lang="id-ID" dirty="0">
              <a:latin typeface="Glacial Indifference" pitchFamily="50" charset="0"/>
            </a:endParaRPr>
          </a:p>
        </p:txBody>
      </p:sp>
      <p:sp>
        <p:nvSpPr>
          <p:cNvPr id="4" name="Title 3"/>
          <p:cNvSpPr>
            <a:spLocks noGrp="1"/>
          </p:cNvSpPr>
          <p:nvPr>
            <p:ph type="title"/>
          </p:nvPr>
        </p:nvSpPr>
        <p:spPr/>
        <p:txBody>
          <a:bodyPr/>
          <a:lstStyle/>
          <a:p>
            <a:r>
              <a:rPr lang="id-ID" dirty="0"/>
              <a:t>TWO COLUMNS TEXT</a:t>
            </a:r>
          </a:p>
        </p:txBody>
      </p:sp>
      <p:sp>
        <p:nvSpPr>
          <p:cNvPr id="5" name="Text Placeholder 4"/>
          <p:cNvSpPr>
            <a:spLocks noGrp="1"/>
          </p:cNvSpPr>
          <p:nvPr>
            <p:ph type="body" sz="quarter" idx="10"/>
          </p:nvPr>
        </p:nvSpPr>
        <p:spPr/>
        <p:txBody>
          <a:bodyPr>
            <a:normAutofit fontScale="92500" lnSpcReduction="10000"/>
          </a:bodyPr>
          <a:lstStyle/>
          <a:p>
            <a:r>
              <a:rPr lang="id-ID" dirty="0"/>
              <a:t>Insert Subtitle Here</a:t>
            </a:r>
          </a:p>
          <a:p>
            <a:endParaRPr lang="id-ID" dirty="0"/>
          </a:p>
        </p:txBody>
      </p:sp>
    </p:spTree>
    <p:extLst>
      <p:ext uri="{BB962C8B-B14F-4D97-AF65-F5344CB8AC3E}">
        <p14:creationId xmlns:p14="http://schemas.microsoft.com/office/powerpoint/2010/main" val="98015996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a:t>TWO COLUMN WITH PICTURE</a:t>
            </a:r>
          </a:p>
        </p:txBody>
      </p:sp>
      <p:sp>
        <p:nvSpPr>
          <p:cNvPr id="7" name="Text Placeholder 6"/>
          <p:cNvSpPr>
            <a:spLocks noGrp="1"/>
          </p:cNvSpPr>
          <p:nvPr>
            <p:ph type="body" sz="quarter" idx="10"/>
          </p:nvPr>
        </p:nvSpPr>
        <p:spPr/>
        <p:txBody>
          <a:bodyPr>
            <a:normAutofit fontScale="92500" lnSpcReduction="10000"/>
          </a:bodyPr>
          <a:lstStyle/>
          <a:p>
            <a:r>
              <a:rPr lang="id-ID" dirty="0"/>
              <a:t>Insert Subtitle Here</a:t>
            </a:r>
          </a:p>
        </p:txBody>
      </p:sp>
      <p:sp>
        <p:nvSpPr>
          <p:cNvPr id="8" name="Text Placeholder 7"/>
          <p:cNvSpPr>
            <a:spLocks noGrp="1"/>
          </p:cNvSpPr>
          <p:nvPr>
            <p:ph type="body" sz="quarter" idx="12"/>
          </p:nvPr>
        </p:nvSpPr>
        <p:spPr/>
        <p:txBody>
          <a:bodyPr/>
          <a:lstStyle/>
          <a:p>
            <a:pPr lvl="0">
              <a:lnSpc>
                <a:spcPct val="114000"/>
              </a:lnSpc>
              <a:defRPr/>
            </a:pPr>
            <a:r>
              <a:rPr lang="id-ID" dirty="0">
                <a:latin typeface="Glacial Indifference" pitchFamily="50" charset="0"/>
                <a:cs typeface="Calibri"/>
              </a:rPr>
              <a:t>Ut wisi enim ad minim veniam, quis nostrud exerci tation ullamcorper nibh euismod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tincidunt ut laoreet dolore magna aliquam erat volutpat. Ut wisi enim ad minim veniam, quis nostrud exerci. exerci tation ullamcorper nibh euismod tincidunt ut laoreet dolore magna aliquam erat volutpat. Ut wisi enim ad minim veniam, quis nostrud exerci. tincidunt ut laoreet dolore magna aliquam erat volutpat. Ut wisi enim ad minim veniam, quis nostrud exerci. exerci tation ullamcorper nibh euismod tincidunt ut laoreet dolore magna aliquam erat volutpat. Ut wisi enim ad minim veniam, quis nostrud exerci.</a:t>
            </a:r>
          </a:p>
          <a:p>
            <a:pPr>
              <a:lnSpc>
                <a:spcPct val="114000"/>
              </a:lnSpc>
              <a:defRPr/>
            </a:pPr>
            <a:r>
              <a:rPr lang="id-ID" dirty="0">
                <a:latin typeface="Glacial Indifference" pitchFamily="50" charset="0"/>
                <a:cs typeface="Calibri"/>
              </a:rPr>
              <a:t>ullamcorper nibh euismod tincidunt ut laoreet dolore magna aliquam erat volutpat. Ut wisi enim ad minim veniam, quis nostrud exerci</a:t>
            </a:r>
            <a:endParaRPr lang="id-ID" dirty="0">
              <a:latin typeface="Glacial Indifference" pitchFamily="50" charset="0"/>
            </a:endParaRPr>
          </a:p>
          <a:p>
            <a:endParaRPr lang="id-ID" dirty="0">
              <a:latin typeface="Glacial Indifference" pitchFamily="50" charset="0"/>
            </a:endParaRPr>
          </a:p>
        </p:txBody>
      </p:sp>
      <p:sp>
        <p:nvSpPr>
          <p:cNvPr id="9" name="Text Placeholder 8"/>
          <p:cNvSpPr>
            <a:spLocks noGrp="1"/>
          </p:cNvSpPr>
          <p:nvPr>
            <p:ph type="body" sz="quarter" idx="13"/>
          </p:nvPr>
        </p:nvSpPr>
        <p:spPr/>
        <p:txBody>
          <a:bodyPr/>
          <a:lstStyle/>
          <a:p>
            <a:r>
              <a:rPr lang="id-ID" dirty="0">
                <a:cs typeface="Calibri"/>
              </a:rPr>
              <a:t>Ut wisi enim ad minim veniam, quis nostrud exerci tation ullamcorper nibh.</a:t>
            </a:r>
            <a:endParaRPr lang="id-ID" dirty="0"/>
          </a:p>
          <a:p>
            <a:endParaRPr lang="id-ID" dirty="0"/>
          </a:p>
          <a:p>
            <a:endParaRPr lang="id-ID" dirty="0"/>
          </a:p>
        </p:txBody>
      </p:sp>
      <p:sp>
        <p:nvSpPr>
          <p:cNvPr id="10" name="Text Placeholder 9"/>
          <p:cNvSpPr>
            <a:spLocks noGrp="1"/>
          </p:cNvSpPr>
          <p:nvPr>
            <p:ph type="body" sz="quarter" idx="14"/>
          </p:nvPr>
        </p:nvSpPr>
        <p:spPr>
          <a:xfrm>
            <a:off x="6037943" y="4905830"/>
            <a:ext cx="5272315" cy="740227"/>
          </a:xfrm>
        </p:spPr>
        <p:txBody>
          <a:bodyPr/>
          <a:lstStyle/>
          <a:p>
            <a:pPr>
              <a:lnSpc>
                <a:spcPct val="114000"/>
              </a:lnSpc>
              <a:defRPr/>
            </a:pPr>
            <a:r>
              <a:rPr lang="id-ID" dirty="0">
                <a:latin typeface="Glacial Indifference" pitchFamily="50" charset="0"/>
                <a:cs typeface="Calibri"/>
              </a:rPr>
              <a:t>Ut wisi enim ad minim veniam, quis nostrud exerci. exerci tation ullamcorper nibh euismod tincidunt ut laoreet dolore magna aliquam erat volutpat. Ut wisi enim ad minim veniam, quis nostrud exerci.</a:t>
            </a:r>
          </a:p>
        </p:txBody>
      </p:sp>
      <p:pic>
        <p:nvPicPr>
          <p:cNvPr id="3" name="Picture Placeholder 2"/>
          <p:cNvPicPr>
            <a:picLocks noGrp="1" noChangeAspect="1"/>
          </p:cNvPicPr>
          <p:nvPr>
            <p:ph type="pic" sz="quarter" idx="15"/>
          </p:nvPr>
        </p:nvPicPr>
        <p:blipFill>
          <a:blip r:embed="rId2" cstate="print">
            <a:extLst>
              <a:ext uri="{28A0092B-C50C-407E-A947-70E740481C1C}">
                <a14:useLocalDpi xmlns:a14="http://schemas.microsoft.com/office/drawing/2010/main" val="0"/>
              </a:ext>
            </a:extLst>
          </a:blip>
          <a:srcRect t="24154" b="24154"/>
          <a:stretch>
            <a:fillRect/>
          </a:stretch>
        </p:blipFill>
        <p:spPr>
          <a:solidFill>
            <a:schemeClr val="bg1">
              <a:lumMod val="95000"/>
            </a:schemeClr>
          </a:solidFill>
        </p:spPr>
      </p:pic>
    </p:spTree>
    <p:extLst>
      <p:ext uri="{BB962C8B-B14F-4D97-AF65-F5344CB8AC3E}">
        <p14:creationId xmlns:p14="http://schemas.microsoft.com/office/powerpoint/2010/main" val="1442765606"/>
      </p:ext>
    </p:extLst>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849" r="16849"/>
          <a:stretch>
            <a:fillRect/>
          </a:stretch>
        </p:blipFill>
        <p:spPr>
          <a:solidFill>
            <a:schemeClr val="bg1">
              <a:lumMod val="85000"/>
            </a:schemeClr>
          </a:solidFill>
        </p:spPr>
      </p:pic>
      <p:sp>
        <p:nvSpPr>
          <p:cNvPr id="24" name="TextBox 23"/>
          <p:cNvSpPr txBox="1"/>
          <p:nvPr/>
        </p:nvSpPr>
        <p:spPr>
          <a:xfrm>
            <a:off x="6486525" y="851789"/>
            <a:ext cx="2161169" cy="1569660"/>
          </a:xfrm>
          <a:prstGeom prst="rect">
            <a:avLst/>
          </a:prstGeom>
          <a:noFill/>
        </p:spPr>
        <p:txBody>
          <a:bodyPr wrap="none" rtlCol="0">
            <a:spAutoFit/>
          </a:bodyPr>
          <a:lstStyle/>
          <a:p>
            <a:r>
              <a:rPr lang="id-ID" sz="4800" b="1" dirty="0">
                <a:solidFill>
                  <a:schemeClr val="tx1">
                    <a:lumMod val="95000"/>
                    <a:lumOff val="5000"/>
                  </a:schemeClr>
                </a:solidFill>
                <a:latin typeface="Glacial Indifference" pitchFamily="50" charset="0"/>
                <a:cs typeface="Arial" panose="020B0604020202020204" pitchFamily="34" charset="0"/>
              </a:rPr>
              <a:t>ABOUT</a:t>
            </a:r>
          </a:p>
          <a:p>
            <a:r>
              <a:rPr lang="id-ID" sz="4800" b="1" dirty="0">
                <a:solidFill>
                  <a:srgbClr val="FFC81D"/>
                </a:solidFill>
                <a:latin typeface="Glacial Indifference" pitchFamily="50" charset="0"/>
                <a:cs typeface="Arial" panose="020B0604020202020204" pitchFamily="34" charset="0"/>
              </a:rPr>
              <a:t>ME</a:t>
            </a:r>
          </a:p>
        </p:txBody>
      </p:sp>
      <p:sp>
        <p:nvSpPr>
          <p:cNvPr id="32" name="TextBox 31"/>
          <p:cNvSpPr txBox="1"/>
          <p:nvPr/>
        </p:nvSpPr>
        <p:spPr>
          <a:xfrm>
            <a:off x="2022415" y="2858959"/>
            <a:ext cx="2441694" cy="1200329"/>
          </a:xfrm>
          <a:prstGeom prst="rect">
            <a:avLst/>
          </a:prstGeom>
          <a:noFill/>
          <a:ln>
            <a:noFill/>
          </a:ln>
        </p:spPr>
        <p:txBody>
          <a:bodyPr wrap="none" rtlCol="0">
            <a:spAutoFit/>
          </a:bodyPr>
          <a:lstStyle/>
          <a:p>
            <a:pPr algn="ctr"/>
            <a:r>
              <a:rPr lang="id-ID" sz="3600" b="1" dirty="0">
                <a:latin typeface="Glacial Indifference" pitchFamily="50" charset="0"/>
                <a:cs typeface="Arial" panose="020B0604020202020204" pitchFamily="34" charset="0"/>
              </a:rPr>
              <a:t>#01</a:t>
            </a:r>
          </a:p>
          <a:p>
            <a:pPr algn="ctr"/>
            <a:r>
              <a:rPr lang="id-ID" sz="3600" b="1" dirty="0">
                <a:latin typeface="Glacial Indifference" pitchFamily="50" charset="0"/>
                <a:cs typeface="Arial" panose="020B0604020202020204" pitchFamily="34" charset="0"/>
              </a:rPr>
              <a:t>ABOUT ME</a:t>
            </a:r>
          </a:p>
        </p:txBody>
      </p:sp>
      <p:sp>
        <p:nvSpPr>
          <p:cNvPr id="33" name="TextBox 32"/>
          <p:cNvSpPr txBox="1"/>
          <p:nvPr/>
        </p:nvSpPr>
        <p:spPr>
          <a:xfrm>
            <a:off x="6654459" y="2858959"/>
            <a:ext cx="4070691" cy="1631216"/>
          </a:xfrm>
          <a:prstGeom prst="rect">
            <a:avLst/>
          </a:prstGeom>
          <a:noFill/>
        </p:spPr>
        <p:txBody>
          <a:bodyPr wrap="square" rtlCol="0">
            <a:spAutoFit/>
          </a:bodyPr>
          <a:lstStyle/>
          <a:p>
            <a:pPr algn="ctr"/>
            <a:r>
              <a:rPr lang="id-ID" sz="1600" b="1" dirty="0">
                <a:solidFill>
                  <a:schemeClr val="tx1">
                    <a:lumMod val="95000"/>
                    <a:lumOff val="5000"/>
                  </a:schemeClr>
                </a:solidFill>
                <a:latin typeface="Glacial Indifference" pitchFamily="50" charset="0"/>
              </a:rPr>
              <a:t>lorem ipsum</a:t>
            </a:r>
            <a:r>
              <a:rPr lang="id-ID" sz="1400" dirty="0">
                <a:solidFill>
                  <a:schemeClr val="bg1">
                    <a:lumMod val="65000"/>
                  </a:schemeClr>
                </a:solidFill>
                <a:latin typeface="Glacial Indifference" pitchFamily="50" charset="0"/>
              </a:rPr>
              <a:t>, quia dolor sit, amet, consectetur, adipiscivelit, sed quia non numquam eius modi tempora incidunt, ut labore et dolore magnam aliquam quaerat voluptatem.Ut enim ad minima veniam, quis nostrum exercitationem ullam corporis suscipit laboriosam, nisi ut aliquid ex ea commodi consequatur</a:t>
            </a:r>
          </a:p>
        </p:txBody>
      </p:sp>
      <p:sp>
        <p:nvSpPr>
          <p:cNvPr id="35" name="Freeform 121"/>
          <p:cNvSpPr>
            <a:spLocks noChangeArrowheads="1"/>
          </p:cNvSpPr>
          <p:nvPr/>
        </p:nvSpPr>
        <p:spPr bwMode="auto">
          <a:xfrm>
            <a:off x="10502559" y="6426974"/>
            <a:ext cx="337998" cy="273851"/>
          </a:xfrm>
          <a:custGeom>
            <a:avLst/>
            <a:gdLst>
              <a:gd name="T0" fmla="*/ 207003 w 602"/>
              <a:gd name="T1" fmla="*/ 175851 h 488"/>
              <a:gd name="T2" fmla="*/ 207003 w 602"/>
              <a:gd name="T3" fmla="*/ 175851 h 488"/>
              <a:gd name="T4" fmla="*/ 10115 w 602"/>
              <a:gd name="T5" fmla="*/ 175851 h 488"/>
              <a:gd name="T6" fmla="*/ 0 w 602"/>
              <a:gd name="T7" fmla="*/ 165740 h 488"/>
              <a:gd name="T8" fmla="*/ 0 w 602"/>
              <a:gd name="T9" fmla="*/ 30693 h 488"/>
              <a:gd name="T10" fmla="*/ 10115 w 602"/>
              <a:gd name="T11" fmla="*/ 20221 h 488"/>
              <a:gd name="T12" fmla="*/ 53467 w 602"/>
              <a:gd name="T13" fmla="*/ 20221 h 488"/>
              <a:gd name="T14" fmla="*/ 69001 w 602"/>
              <a:gd name="T15" fmla="*/ 5055 h 488"/>
              <a:gd name="T16" fmla="*/ 76588 w 602"/>
              <a:gd name="T17" fmla="*/ 0 h 488"/>
              <a:gd name="T18" fmla="*/ 138002 w 602"/>
              <a:gd name="T19" fmla="*/ 0 h 488"/>
              <a:gd name="T20" fmla="*/ 145589 w 602"/>
              <a:gd name="T21" fmla="*/ 2528 h 488"/>
              <a:gd name="T22" fmla="*/ 145589 w 602"/>
              <a:gd name="T23" fmla="*/ 2528 h 488"/>
              <a:gd name="T24" fmla="*/ 163291 w 602"/>
              <a:gd name="T25" fmla="*/ 20221 h 488"/>
              <a:gd name="T26" fmla="*/ 207003 w 602"/>
              <a:gd name="T27" fmla="*/ 20221 h 488"/>
              <a:gd name="T28" fmla="*/ 217119 w 602"/>
              <a:gd name="T29" fmla="*/ 30693 h 488"/>
              <a:gd name="T30" fmla="*/ 217119 w 602"/>
              <a:gd name="T31" fmla="*/ 165740 h 488"/>
              <a:gd name="T32" fmla="*/ 207003 w 602"/>
              <a:gd name="T33" fmla="*/ 175851 h 488"/>
              <a:gd name="T34" fmla="*/ 107295 w 602"/>
              <a:gd name="T35" fmla="*/ 33220 h 488"/>
              <a:gd name="T36" fmla="*/ 107295 w 602"/>
              <a:gd name="T37" fmla="*/ 33220 h 488"/>
              <a:gd name="T38" fmla="*/ 45880 w 602"/>
              <a:gd name="T39" fmla="*/ 94245 h 488"/>
              <a:gd name="T40" fmla="*/ 107295 w 602"/>
              <a:gd name="T41" fmla="*/ 155630 h 488"/>
              <a:gd name="T42" fmla="*/ 168348 w 602"/>
              <a:gd name="T43" fmla="*/ 94245 h 488"/>
              <a:gd name="T44" fmla="*/ 107295 w 602"/>
              <a:gd name="T45" fmla="*/ 33220 h 488"/>
              <a:gd name="T46" fmla="*/ 107295 w 602"/>
              <a:gd name="T47" fmla="*/ 135048 h 488"/>
              <a:gd name="T48" fmla="*/ 107295 w 602"/>
              <a:gd name="T49" fmla="*/ 135048 h 488"/>
              <a:gd name="T50" fmla="*/ 66472 w 602"/>
              <a:gd name="T51" fmla="*/ 94245 h 488"/>
              <a:gd name="T52" fmla="*/ 107295 w 602"/>
              <a:gd name="T53" fmla="*/ 53441 h 488"/>
              <a:gd name="T54" fmla="*/ 148118 w 602"/>
              <a:gd name="T55" fmla="*/ 94245 h 488"/>
              <a:gd name="T56" fmla="*/ 107295 w 602"/>
              <a:gd name="T57" fmla="*/ 135048 h 48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02" h="488">
                <a:moveTo>
                  <a:pt x="573" y="487"/>
                </a:moveTo>
                <a:lnTo>
                  <a:pt x="573" y="487"/>
                </a:lnTo>
                <a:cubicBezTo>
                  <a:pt x="28" y="487"/>
                  <a:pt x="28" y="487"/>
                  <a:pt x="28" y="487"/>
                </a:cubicBezTo>
                <a:cubicBezTo>
                  <a:pt x="7" y="487"/>
                  <a:pt x="0" y="480"/>
                  <a:pt x="0" y="459"/>
                </a:cubicBezTo>
                <a:cubicBezTo>
                  <a:pt x="0" y="85"/>
                  <a:pt x="0" y="85"/>
                  <a:pt x="0" y="85"/>
                </a:cubicBezTo>
                <a:cubicBezTo>
                  <a:pt x="0" y="71"/>
                  <a:pt x="7" y="56"/>
                  <a:pt x="28" y="56"/>
                </a:cubicBezTo>
                <a:cubicBezTo>
                  <a:pt x="148" y="56"/>
                  <a:pt x="148" y="56"/>
                  <a:pt x="148" y="56"/>
                </a:cubicBezTo>
                <a:cubicBezTo>
                  <a:pt x="191" y="14"/>
                  <a:pt x="191" y="14"/>
                  <a:pt x="191" y="14"/>
                </a:cubicBezTo>
                <a:cubicBezTo>
                  <a:pt x="198" y="7"/>
                  <a:pt x="205" y="0"/>
                  <a:pt x="212" y="0"/>
                </a:cubicBezTo>
                <a:cubicBezTo>
                  <a:pt x="382" y="0"/>
                  <a:pt x="382" y="0"/>
                  <a:pt x="382" y="0"/>
                </a:cubicBezTo>
                <a:cubicBezTo>
                  <a:pt x="389" y="0"/>
                  <a:pt x="396" y="0"/>
                  <a:pt x="403" y="7"/>
                </a:cubicBezTo>
                <a:cubicBezTo>
                  <a:pt x="452" y="56"/>
                  <a:pt x="452" y="56"/>
                  <a:pt x="452" y="56"/>
                </a:cubicBezTo>
                <a:cubicBezTo>
                  <a:pt x="573" y="56"/>
                  <a:pt x="573" y="56"/>
                  <a:pt x="573" y="56"/>
                </a:cubicBezTo>
                <a:cubicBezTo>
                  <a:pt x="587" y="56"/>
                  <a:pt x="601" y="71"/>
                  <a:pt x="601" y="85"/>
                </a:cubicBezTo>
                <a:cubicBezTo>
                  <a:pt x="601" y="459"/>
                  <a:pt x="601" y="459"/>
                  <a:pt x="601" y="459"/>
                </a:cubicBezTo>
                <a:cubicBezTo>
                  <a:pt x="601" y="480"/>
                  <a:pt x="587" y="487"/>
                  <a:pt x="573" y="487"/>
                </a:cubicBezTo>
                <a:close/>
                <a:moveTo>
                  <a:pt x="297" y="92"/>
                </a:moveTo>
                <a:lnTo>
                  <a:pt x="297" y="92"/>
                </a:lnTo>
                <a:cubicBezTo>
                  <a:pt x="205" y="92"/>
                  <a:pt x="127" y="169"/>
                  <a:pt x="127" y="261"/>
                </a:cubicBezTo>
                <a:cubicBezTo>
                  <a:pt x="127" y="360"/>
                  <a:pt x="205" y="431"/>
                  <a:pt x="297" y="431"/>
                </a:cubicBezTo>
                <a:cubicBezTo>
                  <a:pt x="396" y="431"/>
                  <a:pt x="466" y="360"/>
                  <a:pt x="466" y="261"/>
                </a:cubicBezTo>
                <a:cubicBezTo>
                  <a:pt x="466" y="169"/>
                  <a:pt x="396" y="92"/>
                  <a:pt x="297" y="92"/>
                </a:cubicBezTo>
                <a:close/>
                <a:moveTo>
                  <a:pt x="297" y="374"/>
                </a:moveTo>
                <a:lnTo>
                  <a:pt x="297" y="374"/>
                </a:lnTo>
                <a:cubicBezTo>
                  <a:pt x="233" y="374"/>
                  <a:pt x="184" y="325"/>
                  <a:pt x="184" y="261"/>
                </a:cubicBezTo>
                <a:cubicBezTo>
                  <a:pt x="184" y="198"/>
                  <a:pt x="233" y="148"/>
                  <a:pt x="297" y="148"/>
                </a:cubicBezTo>
                <a:cubicBezTo>
                  <a:pt x="361" y="148"/>
                  <a:pt x="410" y="198"/>
                  <a:pt x="410" y="261"/>
                </a:cubicBezTo>
                <a:cubicBezTo>
                  <a:pt x="410" y="325"/>
                  <a:pt x="361" y="374"/>
                  <a:pt x="297" y="374"/>
                </a:cubicBezTo>
                <a:close/>
              </a:path>
            </a:pathLst>
          </a:custGeom>
          <a:solidFill>
            <a:schemeClr val="bg1">
              <a:lumMod val="8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latin typeface="Glacial Indifference" pitchFamily="50" charset="0"/>
            </a:endParaRPr>
          </a:p>
        </p:txBody>
      </p:sp>
      <p:sp>
        <p:nvSpPr>
          <p:cNvPr id="37" name="Freeform 11"/>
          <p:cNvSpPr>
            <a:spLocks noChangeArrowheads="1"/>
          </p:cNvSpPr>
          <p:nvPr/>
        </p:nvSpPr>
        <p:spPr bwMode="auto">
          <a:xfrm>
            <a:off x="11762443" y="6426974"/>
            <a:ext cx="273851" cy="273851"/>
          </a:xfrm>
          <a:custGeom>
            <a:avLst/>
            <a:gdLst>
              <a:gd name="T0" fmla="*/ 190649 w 609"/>
              <a:gd name="T1" fmla="*/ 218715 h 609"/>
              <a:gd name="T2" fmla="*/ 190649 w 609"/>
              <a:gd name="T3" fmla="*/ 218715 h 609"/>
              <a:gd name="T4" fmla="*/ 28058 w 609"/>
              <a:gd name="T5" fmla="*/ 218715 h 609"/>
              <a:gd name="T6" fmla="*/ 0 w 609"/>
              <a:gd name="T7" fmla="*/ 190656 h 609"/>
              <a:gd name="T8" fmla="*/ 0 w 609"/>
              <a:gd name="T9" fmla="*/ 28059 h 609"/>
              <a:gd name="T10" fmla="*/ 28058 w 609"/>
              <a:gd name="T11" fmla="*/ 0 h 609"/>
              <a:gd name="T12" fmla="*/ 190649 w 609"/>
              <a:gd name="T13" fmla="*/ 0 h 609"/>
              <a:gd name="T14" fmla="*/ 218707 w 609"/>
              <a:gd name="T15" fmla="*/ 28059 h 609"/>
              <a:gd name="T16" fmla="*/ 218707 w 609"/>
              <a:gd name="T17" fmla="*/ 190656 h 609"/>
              <a:gd name="T18" fmla="*/ 190649 w 609"/>
              <a:gd name="T19" fmla="*/ 218715 h 609"/>
              <a:gd name="T20" fmla="*/ 109354 w 609"/>
              <a:gd name="T21" fmla="*/ 66190 h 609"/>
              <a:gd name="T22" fmla="*/ 109354 w 609"/>
              <a:gd name="T23" fmla="*/ 66190 h 609"/>
              <a:gd name="T24" fmla="*/ 71224 w 609"/>
              <a:gd name="T25" fmla="*/ 91371 h 609"/>
              <a:gd name="T26" fmla="*/ 71224 w 609"/>
              <a:gd name="T27" fmla="*/ 91371 h 609"/>
              <a:gd name="T28" fmla="*/ 71224 w 609"/>
              <a:gd name="T29" fmla="*/ 91371 h 609"/>
              <a:gd name="T30" fmla="*/ 68706 w 609"/>
              <a:gd name="T31" fmla="*/ 93889 h 609"/>
              <a:gd name="T32" fmla="*/ 68706 w 609"/>
              <a:gd name="T33" fmla="*/ 96767 h 609"/>
              <a:gd name="T34" fmla="*/ 68706 w 609"/>
              <a:gd name="T35" fmla="*/ 99285 h 609"/>
              <a:gd name="T36" fmla="*/ 68706 w 609"/>
              <a:gd name="T37" fmla="*/ 101803 h 609"/>
              <a:gd name="T38" fmla="*/ 68706 w 609"/>
              <a:gd name="T39" fmla="*/ 104321 h 609"/>
              <a:gd name="T40" fmla="*/ 68706 w 609"/>
              <a:gd name="T41" fmla="*/ 104321 h 609"/>
              <a:gd name="T42" fmla="*/ 66188 w 609"/>
              <a:gd name="T43" fmla="*/ 109358 h 609"/>
              <a:gd name="T44" fmla="*/ 109354 w 609"/>
              <a:gd name="T45" fmla="*/ 152525 h 609"/>
              <a:gd name="T46" fmla="*/ 152520 w 609"/>
              <a:gd name="T47" fmla="*/ 109358 h 609"/>
              <a:gd name="T48" fmla="*/ 150002 w 609"/>
              <a:gd name="T49" fmla="*/ 104321 h 609"/>
              <a:gd name="T50" fmla="*/ 150002 w 609"/>
              <a:gd name="T51" fmla="*/ 104321 h 609"/>
              <a:gd name="T52" fmla="*/ 150002 w 609"/>
              <a:gd name="T53" fmla="*/ 101803 h 609"/>
              <a:gd name="T54" fmla="*/ 150002 w 609"/>
              <a:gd name="T55" fmla="*/ 99285 h 609"/>
              <a:gd name="T56" fmla="*/ 150002 w 609"/>
              <a:gd name="T57" fmla="*/ 96767 h 609"/>
              <a:gd name="T58" fmla="*/ 150002 w 609"/>
              <a:gd name="T59" fmla="*/ 93889 h 609"/>
              <a:gd name="T60" fmla="*/ 147484 w 609"/>
              <a:gd name="T61" fmla="*/ 91371 h 609"/>
              <a:gd name="T62" fmla="*/ 147484 w 609"/>
              <a:gd name="T63" fmla="*/ 91371 h 609"/>
              <a:gd name="T64" fmla="*/ 147484 w 609"/>
              <a:gd name="T65" fmla="*/ 91371 h 609"/>
              <a:gd name="T66" fmla="*/ 109354 w 609"/>
              <a:gd name="T67" fmla="*/ 66190 h 609"/>
              <a:gd name="T68" fmla="*/ 193167 w 609"/>
              <a:gd name="T69" fmla="*/ 35613 h 609"/>
              <a:gd name="T70" fmla="*/ 193167 w 609"/>
              <a:gd name="T71" fmla="*/ 35613 h 609"/>
              <a:gd name="T72" fmla="*/ 183095 w 609"/>
              <a:gd name="T73" fmla="*/ 25541 h 609"/>
              <a:gd name="T74" fmla="*/ 160074 w 609"/>
              <a:gd name="T75" fmla="*/ 25541 h 609"/>
              <a:gd name="T76" fmla="*/ 150002 w 609"/>
              <a:gd name="T77" fmla="*/ 35613 h 609"/>
              <a:gd name="T78" fmla="*/ 150002 w 609"/>
              <a:gd name="T79" fmla="*/ 58276 h 609"/>
              <a:gd name="T80" fmla="*/ 160074 w 609"/>
              <a:gd name="T81" fmla="*/ 68708 h 609"/>
              <a:gd name="T82" fmla="*/ 183095 w 609"/>
              <a:gd name="T83" fmla="*/ 68708 h 609"/>
              <a:gd name="T84" fmla="*/ 193167 w 609"/>
              <a:gd name="T85" fmla="*/ 58276 h 609"/>
              <a:gd name="T86" fmla="*/ 193167 w 609"/>
              <a:gd name="T87" fmla="*/ 35613 h 609"/>
              <a:gd name="T88" fmla="*/ 193167 w 609"/>
              <a:gd name="T89" fmla="*/ 91371 h 609"/>
              <a:gd name="T90" fmla="*/ 193167 w 609"/>
              <a:gd name="T91" fmla="*/ 91371 h 609"/>
              <a:gd name="T92" fmla="*/ 173023 w 609"/>
              <a:gd name="T93" fmla="*/ 91371 h 609"/>
              <a:gd name="T94" fmla="*/ 175541 w 609"/>
              <a:gd name="T95" fmla="*/ 109358 h 609"/>
              <a:gd name="T96" fmla="*/ 109354 w 609"/>
              <a:gd name="T97" fmla="*/ 175548 h 609"/>
              <a:gd name="T98" fmla="*/ 43166 w 609"/>
              <a:gd name="T99" fmla="*/ 109358 h 609"/>
              <a:gd name="T100" fmla="*/ 45684 w 609"/>
              <a:gd name="T101" fmla="*/ 91371 h 609"/>
              <a:gd name="T102" fmla="*/ 25540 w 609"/>
              <a:gd name="T103" fmla="*/ 91371 h 609"/>
              <a:gd name="T104" fmla="*/ 25540 w 609"/>
              <a:gd name="T105" fmla="*/ 183102 h 609"/>
              <a:gd name="T106" fmla="*/ 35612 w 609"/>
              <a:gd name="T107" fmla="*/ 193175 h 609"/>
              <a:gd name="T108" fmla="*/ 183095 w 609"/>
              <a:gd name="T109" fmla="*/ 193175 h 609"/>
              <a:gd name="T110" fmla="*/ 193167 w 609"/>
              <a:gd name="T111" fmla="*/ 183102 h 609"/>
              <a:gd name="T112" fmla="*/ 193167 w 609"/>
              <a:gd name="T113" fmla="*/ 91371 h 60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609" h="609">
                <a:moveTo>
                  <a:pt x="530" y="608"/>
                </a:moveTo>
                <a:lnTo>
                  <a:pt x="530" y="608"/>
                </a:lnTo>
                <a:cubicBezTo>
                  <a:pt x="78" y="608"/>
                  <a:pt x="78" y="608"/>
                  <a:pt x="78" y="608"/>
                </a:cubicBezTo>
                <a:cubicBezTo>
                  <a:pt x="36" y="608"/>
                  <a:pt x="0" y="572"/>
                  <a:pt x="0" y="530"/>
                </a:cubicBezTo>
                <a:cubicBezTo>
                  <a:pt x="0" y="78"/>
                  <a:pt x="0" y="78"/>
                  <a:pt x="0" y="78"/>
                </a:cubicBezTo>
                <a:cubicBezTo>
                  <a:pt x="0" y="35"/>
                  <a:pt x="36" y="0"/>
                  <a:pt x="78" y="0"/>
                </a:cubicBezTo>
                <a:cubicBezTo>
                  <a:pt x="530" y="0"/>
                  <a:pt x="530" y="0"/>
                  <a:pt x="530" y="0"/>
                </a:cubicBezTo>
                <a:cubicBezTo>
                  <a:pt x="573" y="0"/>
                  <a:pt x="608" y="35"/>
                  <a:pt x="608" y="78"/>
                </a:cubicBezTo>
                <a:cubicBezTo>
                  <a:pt x="608" y="530"/>
                  <a:pt x="608" y="530"/>
                  <a:pt x="608" y="530"/>
                </a:cubicBezTo>
                <a:cubicBezTo>
                  <a:pt x="608" y="572"/>
                  <a:pt x="573" y="608"/>
                  <a:pt x="530" y="608"/>
                </a:cubicBezTo>
                <a:close/>
                <a:moveTo>
                  <a:pt x="304" y="184"/>
                </a:moveTo>
                <a:lnTo>
                  <a:pt x="304" y="184"/>
                </a:lnTo>
                <a:cubicBezTo>
                  <a:pt x="254" y="184"/>
                  <a:pt x="219" y="212"/>
                  <a:pt x="198" y="254"/>
                </a:cubicBezTo>
                <a:cubicBezTo>
                  <a:pt x="198" y="261"/>
                  <a:pt x="198" y="261"/>
                  <a:pt x="191" y="261"/>
                </a:cubicBezTo>
                <a:lnTo>
                  <a:pt x="191" y="269"/>
                </a:lnTo>
                <a:lnTo>
                  <a:pt x="191" y="276"/>
                </a:lnTo>
                <a:cubicBezTo>
                  <a:pt x="191" y="276"/>
                  <a:pt x="191" y="276"/>
                  <a:pt x="191" y="283"/>
                </a:cubicBezTo>
                <a:cubicBezTo>
                  <a:pt x="191" y="283"/>
                  <a:pt x="191" y="283"/>
                  <a:pt x="191" y="290"/>
                </a:cubicBezTo>
                <a:cubicBezTo>
                  <a:pt x="191" y="297"/>
                  <a:pt x="184" y="297"/>
                  <a:pt x="184" y="304"/>
                </a:cubicBezTo>
                <a:cubicBezTo>
                  <a:pt x="184" y="367"/>
                  <a:pt x="240" y="424"/>
                  <a:pt x="304" y="424"/>
                </a:cubicBezTo>
                <a:cubicBezTo>
                  <a:pt x="368" y="424"/>
                  <a:pt x="424" y="367"/>
                  <a:pt x="424" y="304"/>
                </a:cubicBezTo>
                <a:cubicBezTo>
                  <a:pt x="424" y="297"/>
                  <a:pt x="417" y="297"/>
                  <a:pt x="417" y="290"/>
                </a:cubicBezTo>
                <a:cubicBezTo>
                  <a:pt x="417" y="283"/>
                  <a:pt x="417" y="283"/>
                  <a:pt x="417" y="283"/>
                </a:cubicBezTo>
                <a:cubicBezTo>
                  <a:pt x="417" y="276"/>
                  <a:pt x="417" y="276"/>
                  <a:pt x="417" y="276"/>
                </a:cubicBezTo>
                <a:lnTo>
                  <a:pt x="417" y="269"/>
                </a:lnTo>
                <a:lnTo>
                  <a:pt x="417" y="261"/>
                </a:lnTo>
                <a:cubicBezTo>
                  <a:pt x="410" y="261"/>
                  <a:pt x="410" y="261"/>
                  <a:pt x="410" y="254"/>
                </a:cubicBezTo>
                <a:cubicBezTo>
                  <a:pt x="389" y="212"/>
                  <a:pt x="354" y="184"/>
                  <a:pt x="304" y="184"/>
                </a:cubicBezTo>
                <a:close/>
                <a:moveTo>
                  <a:pt x="537" y="99"/>
                </a:moveTo>
                <a:lnTo>
                  <a:pt x="537" y="99"/>
                </a:lnTo>
                <a:cubicBezTo>
                  <a:pt x="537" y="85"/>
                  <a:pt x="523" y="71"/>
                  <a:pt x="509" y="71"/>
                </a:cubicBezTo>
                <a:cubicBezTo>
                  <a:pt x="445" y="71"/>
                  <a:pt x="445" y="71"/>
                  <a:pt x="445" y="71"/>
                </a:cubicBezTo>
                <a:cubicBezTo>
                  <a:pt x="431" y="71"/>
                  <a:pt x="417" y="85"/>
                  <a:pt x="417" y="99"/>
                </a:cubicBezTo>
                <a:cubicBezTo>
                  <a:pt x="417" y="162"/>
                  <a:pt x="417" y="162"/>
                  <a:pt x="417" y="162"/>
                </a:cubicBezTo>
                <a:cubicBezTo>
                  <a:pt x="417" y="177"/>
                  <a:pt x="431" y="191"/>
                  <a:pt x="445" y="191"/>
                </a:cubicBezTo>
                <a:cubicBezTo>
                  <a:pt x="509" y="191"/>
                  <a:pt x="509" y="191"/>
                  <a:pt x="509" y="191"/>
                </a:cubicBezTo>
                <a:cubicBezTo>
                  <a:pt x="523" y="191"/>
                  <a:pt x="537" y="177"/>
                  <a:pt x="537" y="162"/>
                </a:cubicBezTo>
                <a:lnTo>
                  <a:pt x="537" y="99"/>
                </a:lnTo>
                <a:close/>
                <a:moveTo>
                  <a:pt x="537" y="254"/>
                </a:moveTo>
                <a:lnTo>
                  <a:pt x="537" y="254"/>
                </a:lnTo>
                <a:cubicBezTo>
                  <a:pt x="481" y="254"/>
                  <a:pt x="481" y="254"/>
                  <a:pt x="481" y="254"/>
                </a:cubicBezTo>
                <a:cubicBezTo>
                  <a:pt x="488" y="269"/>
                  <a:pt x="488" y="290"/>
                  <a:pt x="488" y="304"/>
                </a:cubicBezTo>
                <a:cubicBezTo>
                  <a:pt x="488" y="403"/>
                  <a:pt x="403" y="488"/>
                  <a:pt x="304" y="488"/>
                </a:cubicBezTo>
                <a:cubicBezTo>
                  <a:pt x="205" y="488"/>
                  <a:pt x="120" y="403"/>
                  <a:pt x="120" y="304"/>
                </a:cubicBezTo>
                <a:cubicBezTo>
                  <a:pt x="120" y="290"/>
                  <a:pt x="120" y="269"/>
                  <a:pt x="127" y="254"/>
                </a:cubicBezTo>
                <a:cubicBezTo>
                  <a:pt x="71" y="254"/>
                  <a:pt x="71" y="254"/>
                  <a:pt x="71" y="254"/>
                </a:cubicBezTo>
                <a:cubicBezTo>
                  <a:pt x="71" y="509"/>
                  <a:pt x="71" y="509"/>
                  <a:pt x="71" y="509"/>
                </a:cubicBezTo>
                <a:cubicBezTo>
                  <a:pt x="71" y="523"/>
                  <a:pt x="85" y="537"/>
                  <a:pt x="99" y="537"/>
                </a:cubicBezTo>
                <a:cubicBezTo>
                  <a:pt x="509" y="537"/>
                  <a:pt x="509" y="537"/>
                  <a:pt x="509" y="537"/>
                </a:cubicBezTo>
                <a:cubicBezTo>
                  <a:pt x="523" y="537"/>
                  <a:pt x="537" y="523"/>
                  <a:pt x="537" y="509"/>
                </a:cubicBezTo>
                <a:lnTo>
                  <a:pt x="537" y="254"/>
                </a:lnTo>
                <a:close/>
              </a:path>
            </a:pathLst>
          </a:custGeom>
          <a:solidFill>
            <a:schemeClr val="bg1">
              <a:lumMod val="8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latin typeface="Glacial Indifference" pitchFamily="50" charset="0"/>
            </a:endParaRPr>
          </a:p>
        </p:txBody>
      </p:sp>
      <p:sp>
        <p:nvSpPr>
          <p:cNvPr id="38" name="Freeform 12"/>
          <p:cNvSpPr>
            <a:spLocks noChangeArrowheads="1"/>
          </p:cNvSpPr>
          <p:nvPr/>
        </p:nvSpPr>
        <p:spPr bwMode="auto">
          <a:xfrm>
            <a:off x="11132501" y="6426974"/>
            <a:ext cx="337998" cy="276319"/>
          </a:xfrm>
          <a:custGeom>
            <a:avLst/>
            <a:gdLst>
              <a:gd name="T0" fmla="*/ 148118 w 602"/>
              <a:gd name="T1" fmla="*/ 0 h 496"/>
              <a:gd name="T2" fmla="*/ 148118 w 602"/>
              <a:gd name="T3" fmla="*/ 0 h 496"/>
              <a:gd name="T4" fmla="*/ 183883 w 602"/>
              <a:gd name="T5" fmla="*/ 15414 h 496"/>
              <a:gd name="T6" fmla="*/ 206642 w 602"/>
              <a:gd name="T7" fmla="*/ 7886 h 496"/>
              <a:gd name="T8" fmla="*/ 212061 w 602"/>
              <a:gd name="T9" fmla="*/ 5377 h 496"/>
              <a:gd name="T10" fmla="*/ 196527 w 602"/>
              <a:gd name="T11" fmla="*/ 25451 h 496"/>
              <a:gd name="T12" fmla="*/ 191469 w 602"/>
              <a:gd name="T13" fmla="*/ 27960 h 496"/>
              <a:gd name="T14" fmla="*/ 191469 w 602"/>
              <a:gd name="T15" fmla="*/ 27960 h 496"/>
              <a:gd name="T16" fmla="*/ 217119 w 602"/>
              <a:gd name="T17" fmla="*/ 22942 h 496"/>
              <a:gd name="T18" fmla="*/ 217119 w 602"/>
              <a:gd name="T19" fmla="*/ 22942 h 496"/>
              <a:gd name="T20" fmla="*/ 201584 w 602"/>
              <a:gd name="T21" fmla="*/ 37998 h 496"/>
              <a:gd name="T22" fmla="*/ 196527 w 602"/>
              <a:gd name="T23" fmla="*/ 45884 h 496"/>
              <a:gd name="T24" fmla="*/ 193998 w 602"/>
              <a:gd name="T25" fmla="*/ 73486 h 496"/>
              <a:gd name="T26" fmla="*/ 107295 w 602"/>
              <a:gd name="T27" fmla="*/ 172423 h 496"/>
              <a:gd name="T28" fmla="*/ 43351 w 602"/>
              <a:gd name="T29" fmla="*/ 174932 h 496"/>
              <a:gd name="T30" fmla="*/ 15173 w 602"/>
              <a:gd name="T31" fmla="*/ 164895 h 496"/>
              <a:gd name="T32" fmla="*/ 5058 w 602"/>
              <a:gd name="T33" fmla="*/ 159877 h 496"/>
              <a:gd name="T34" fmla="*/ 0 w 602"/>
              <a:gd name="T35" fmla="*/ 157367 h 496"/>
              <a:gd name="T36" fmla="*/ 15173 w 602"/>
              <a:gd name="T37" fmla="*/ 157367 h 496"/>
              <a:gd name="T38" fmla="*/ 28178 w 602"/>
              <a:gd name="T39" fmla="*/ 154858 h 496"/>
              <a:gd name="T40" fmla="*/ 53467 w 602"/>
              <a:gd name="T41" fmla="*/ 146972 h 496"/>
              <a:gd name="T42" fmla="*/ 66472 w 602"/>
              <a:gd name="T43" fmla="*/ 136935 h 496"/>
              <a:gd name="T44" fmla="*/ 53467 w 602"/>
              <a:gd name="T45" fmla="*/ 136935 h 496"/>
              <a:gd name="T46" fmla="*/ 25650 w 602"/>
              <a:gd name="T47" fmla="*/ 106465 h 496"/>
              <a:gd name="T48" fmla="*/ 43351 w 602"/>
              <a:gd name="T49" fmla="*/ 106465 h 496"/>
              <a:gd name="T50" fmla="*/ 30707 w 602"/>
              <a:gd name="T51" fmla="*/ 101446 h 496"/>
              <a:gd name="T52" fmla="*/ 7587 w 602"/>
              <a:gd name="T53" fmla="*/ 63449 h 496"/>
              <a:gd name="T54" fmla="*/ 12644 w 602"/>
              <a:gd name="T55" fmla="*/ 65958 h 496"/>
              <a:gd name="T56" fmla="*/ 23121 w 602"/>
              <a:gd name="T57" fmla="*/ 68467 h 496"/>
              <a:gd name="T58" fmla="*/ 28178 w 602"/>
              <a:gd name="T59" fmla="*/ 68467 h 496"/>
              <a:gd name="T60" fmla="*/ 28178 w 602"/>
              <a:gd name="T61" fmla="*/ 68467 h 496"/>
              <a:gd name="T62" fmla="*/ 20592 w 602"/>
              <a:gd name="T63" fmla="*/ 60940 h 496"/>
              <a:gd name="T64" fmla="*/ 10115 w 602"/>
              <a:gd name="T65" fmla="*/ 20433 h 496"/>
              <a:gd name="T66" fmla="*/ 15173 w 602"/>
              <a:gd name="T67" fmla="*/ 10396 h 496"/>
              <a:gd name="T68" fmla="*/ 15173 w 602"/>
              <a:gd name="T69" fmla="*/ 10396 h 496"/>
              <a:gd name="T70" fmla="*/ 20592 w 602"/>
              <a:gd name="T71" fmla="*/ 12905 h 496"/>
              <a:gd name="T72" fmla="*/ 33236 w 602"/>
              <a:gd name="T73" fmla="*/ 25451 h 496"/>
              <a:gd name="T74" fmla="*/ 86703 w 602"/>
              <a:gd name="T75" fmla="*/ 53412 h 496"/>
              <a:gd name="T76" fmla="*/ 107295 w 602"/>
              <a:gd name="T77" fmla="*/ 55921 h 496"/>
              <a:gd name="T78" fmla="*/ 107295 w 602"/>
              <a:gd name="T79" fmla="*/ 35488 h 496"/>
              <a:gd name="T80" fmla="*/ 132945 w 602"/>
              <a:gd name="T81" fmla="*/ 5377 h 496"/>
              <a:gd name="T82" fmla="*/ 143060 w 602"/>
              <a:gd name="T83" fmla="*/ 2868 h 496"/>
              <a:gd name="T84" fmla="*/ 148118 w 602"/>
              <a:gd name="T85" fmla="*/ 0 h 49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496">
                <a:moveTo>
                  <a:pt x="410" y="0"/>
                </a:moveTo>
                <a:lnTo>
                  <a:pt x="410" y="0"/>
                </a:lnTo>
                <a:cubicBezTo>
                  <a:pt x="459" y="0"/>
                  <a:pt x="481" y="22"/>
                  <a:pt x="509" y="43"/>
                </a:cubicBezTo>
                <a:cubicBezTo>
                  <a:pt x="530" y="43"/>
                  <a:pt x="558" y="29"/>
                  <a:pt x="572" y="22"/>
                </a:cubicBezTo>
                <a:cubicBezTo>
                  <a:pt x="580" y="15"/>
                  <a:pt x="580" y="15"/>
                  <a:pt x="587" y="15"/>
                </a:cubicBezTo>
                <a:cubicBezTo>
                  <a:pt x="580" y="36"/>
                  <a:pt x="565" y="57"/>
                  <a:pt x="544" y="71"/>
                </a:cubicBezTo>
                <a:cubicBezTo>
                  <a:pt x="544" y="71"/>
                  <a:pt x="537" y="78"/>
                  <a:pt x="530" y="78"/>
                </a:cubicBezTo>
                <a:cubicBezTo>
                  <a:pt x="558" y="78"/>
                  <a:pt x="580" y="64"/>
                  <a:pt x="601" y="64"/>
                </a:cubicBezTo>
                <a:cubicBezTo>
                  <a:pt x="594" y="78"/>
                  <a:pt x="580" y="99"/>
                  <a:pt x="558" y="106"/>
                </a:cubicBezTo>
                <a:cubicBezTo>
                  <a:pt x="551" y="113"/>
                  <a:pt x="551" y="121"/>
                  <a:pt x="544" y="128"/>
                </a:cubicBezTo>
                <a:cubicBezTo>
                  <a:pt x="544" y="156"/>
                  <a:pt x="544" y="177"/>
                  <a:pt x="537" y="205"/>
                </a:cubicBezTo>
                <a:cubicBezTo>
                  <a:pt x="502" y="340"/>
                  <a:pt x="424" y="439"/>
                  <a:pt x="297" y="481"/>
                </a:cubicBezTo>
                <a:cubicBezTo>
                  <a:pt x="247" y="495"/>
                  <a:pt x="170" y="495"/>
                  <a:pt x="120" y="488"/>
                </a:cubicBezTo>
                <a:cubicBezTo>
                  <a:pt x="92" y="481"/>
                  <a:pt x="71" y="474"/>
                  <a:pt x="42" y="460"/>
                </a:cubicBezTo>
                <a:cubicBezTo>
                  <a:pt x="35" y="453"/>
                  <a:pt x="21" y="453"/>
                  <a:pt x="14" y="446"/>
                </a:cubicBezTo>
                <a:cubicBezTo>
                  <a:pt x="7" y="439"/>
                  <a:pt x="7" y="439"/>
                  <a:pt x="0" y="439"/>
                </a:cubicBezTo>
                <a:cubicBezTo>
                  <a:pt x="14" y="439"/>
                  <a:pt x="28" y="439"/>
                  <a:pt x="42" y="439"/>
                </a:cubicBezTo>
                <a:cubicBezTo>
                  <a:pt x="50" y="439"/>
                  <a:pt x="64" y="439"/>
                  <a:pt x="78" y="432"/>
                </a:cubicBezTo>
                <a:cubicBezTo>
                  <a:pt x="106" y="424"/>
                  <a:pt x="127" y="417"/>
                  <a:pt x="148" y="410"/>
                </a:cubicBezTo>
                <a:cubicBezTo>
                  <a:pt x="163" y="403"/>
                  <a:pt x="177" y="396"/>
                  <a:pt x="184" y="382"/>
                </a:cubicBezTo>
                <a:cubicBezTo>
                  <a:pt x="170" y="382"/>
                  <a:pt x="156" y="382"/>
                  <a:pt x="148" y="382"/>
                </a:cubicBezTo>
                <a:cubicBezTo>
                  <a:pt x="106" y="368"/>
                  <a:pt x="85" y="340"/>
                  <a:pt x="71" y="297"/>
                </a:cubicBezTo>
                <a:cubicBezTo>
                  <a:pt x="78" y="304"/>
                  <a:pt x="113" y="304"/>
                  <a:pt x="120" y="297"/>
                </a:cubicBezTo>
                <a:cubicBezTo>
                  <a:pt x="106" y="297"/>
                  <a:pt x="92" y="290"/>
                  <a:pt x="85" y="283"/>
                </a:cubicBezTo>
                <a:cubicBezTo>
                  <a:pt x="50" y="262"/>
                  <a:pt x="21" y="227"/>
                  <a:pt x="21" y="177"/>
                </a:cubicBezTo>
                <a:cubicBezTo>
                  <a:pt x="28" y="177"/>
                  <a:pt x="35" y="177"/>
                  <a:pt x="35" y="184"/>
                </a:cubicBezTo>
                <a:cubicBezTo>
                  <a:pt x="42" y="184"/>
                  <a:pt x="50" y="184"/>
                  <a:pt x="64" y="191"/>
                </a:cubicBezTo>
                <a:lnTo>
                  <a:pt x="78" y="191"/>
                </a:lnTo>
                <a:cubicBezTo>
                  <a:pt x="71" y="184"/>
                  <a:pt x="64" y="177"/>
                  <a:pt x="57" y="170"/>
                </a:cubicBezTo>
                <a:cubicBezTo>
                  <a:pt x="35" y="142"/>
                  <a:pt x="14" y="106"/>
                  <a:pt x="28" y="57"/>
                </a:cubicBezTo>
                <a:cubicBezTo>
                  <a:pt x="28" y="43"/>
                  <a:pt x="35" y="36"/>
                  <a:pt x="42" y="29"/>
                </a:cubicBezTo>
                <a:cubicBezTo>
                  <a:pt x="42" y="29"/>
                  <a:pt x="50" y="36"/>
                  <a:pt x="57" y="36"/>
                </a:cubicBezTo>
                <a:cubicBezTo>
                  <a:pt x="64" y="50"/>
                  <a:pt x="78" y="64"/>
                  <a:pt x="92" y="71"/>
                </a:cubicBezTo>
                <a:cubicBezTo>
                  <a:pt x="134" y="106"/>
                  <a:pt x="177" y="128"/>
                  <a:pt x="240" y="149"/>
                </a:cubicBezTo>
                <a:cubicBezTo>
                  <a:pt x="261" y="149"/>
                  <a:pt x="276" y="156"/>
                  <a:pt x="297" y="156"/>
                </a:cubicBezTo>
                <a:cubicBezTo>
                  <a:pt x="290" y="135"/>
                  <a:pt x="290" y="113"/>
                  <a:pt x="297" y="99"/>
                </a:cubicBezTo>
                <a:cubicBezTo>
                  <a:pt x="311" y="57"/>
                  <a:pt x="332" y="29"/>
                  <a:pt x="368" y="15"/>
                </a:cubicBezTo>
                <a:cubicBezTo>
                  <a:pt x="375" y="8"/>
                  <a:pt x="389" y="8"/>
                  <a:pt x="396" y="8"/>
                </a:cubicBezTo>
                <a:cubicBezTo>
                  <a:pt x="403" y="8"/>
                  <a:pt x="403" y="0"/>
                  <a:pt x="410" y="0"/>
                </a:cubicBezTo>
              </a:path>
            </a:pathLst>
          </a:custGeom>
          <a:solidFill>
            <a:schemeClr val="bg1">
              <a:lumMod val="85000"/>
            </a:schemeClr>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a:latin typeface="Glacial Indifference" pitchFamily="50" charset="0"/>
            </a:endParaRPr>
          </a:p>
        </p:txBody>
      </p:sp>
      <p:grpSp>
        <p:nvGrpSpPr>
          <p:cNvPr id="7" name="Group 6"/>
          <p:cNvGrpSpPr/>
          <p:nvPr/>
        </p:nvGrpSpPr>
        <p:grpSpPr>
          <a:xfrm>
            <a:off x="7273583" y="2650382"/>
            <a:ext cx="2832441" cy="2017592"/>
            <a:chOff x="7273583" y="2650382"/>
            <a:chExt cx="2832441" cy="2017592"/>
          </a:xfrm>
        </p:grpSpPr>
        <p:sp>
          <p:nvSpPr>
            <p:cNvPr id="34" name="Rectangle 33"/>
            <p:cNvSpPr/>
            <p:nvPr/>
          </p:nvSpPr>
          <p:spPr>
            <a:xfrm>
              <a:off x="7273583" y="2650382"/>
              <a:ext cx="2832441" cy="619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
          <p:nvSpPr>
            <p:cNvPr id="39" name="Rectangle 38"/>
            <p:cNvSpPr/>
            <p:nvPr/>
          </p:nvSpPr>
          <p:spPr>
            <a:xfrm>
              <a:off x="7273583" y="4606051"/>
              <a:ext cx="2832441" cy="6192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grpSp>
      <p:sp>
        <p:nvSpPr>
          <p:cNvPr id="42" name="Freeform 41"/>
          <p:cNvSpPr/>
          <p:nvPr/>
        </p:nvSpPr>
        <p:spPr>
          <a:xfrm>
            <a:off x="1238250" y="1419224"/>
            <a:ext cx="4010025" cy="4010025"/>
          </a:xfrm>
          <a:custGeom>
            <a:avLst/>
            <a:gdLst>
              <a:gd name="connsiteX0" fmla="*/ 105951 w 3067050"/>
              <a:gd name="connsiteY0" fmla="*/ 105951 h 3067050"/>
              <a:gd name="connsiteX1" fmla="*/ 105951 w 3067050"/>
              <a:gd name="connsiteY1" fmla="*/ 2961099 h 3067050"/>
              <a:gd name="connsiteX2" fmla="*/ 2961099 w 3067050"/>
              <a:gd name="connsiteY2" fmla="*/ 2961099 h 3067050"/>
              <a:gd name="connsiteX3" fmla="*/ 2961099 w 3067050"/>
              <a:gd name="connsiteY3" fmla="*/ 105951 h 3067050"/>
              <a:gd name="connsiteX4" fmla="*/ 0 w 3067050"/>
              <a:gd name="connsiteY4" fmla="*/ 0 h 3067050"/>
              <a:gd name="connsiteX5" fmla="*/ 3067050 w 3067050"/>
              <a:gd name="connsiteY5" fmla="*/ 0 h 3067050"/>
              <a:gd name="connsiteX6" fmla="*/ 3067050 w 3067050"/>
              <a:gd name="connsiteY6" fmla="*/ 3067050 h 3067050"/>
              <a:gd name="connsiteX7" fmla="*/ 0 w 3067050"/>
              <a:gd name="connsiteY7" fmla="*/ 3067050 h 306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67050" h="3067050">
                <a:moveTo>
                  <a:pt x="105951" y="105951"/>
                </a:moveTo>
                <a:lnTo>
                  <a:pt x="105951" y="2961099"/>
                </a:lnTo>
                <a:lnTo>
                  <a:pt x="2961099" y="2961099"/>
                </a:lnTo>
                <a:lnTo>
                  <a:pt x="2961099" y="105951"/>
                </a:lnTo>
                <a:close/>
                <a:moveTo>
                  <a:pt x="0" y="0"/>
                </a:moveTo>
                <a:lnTo>
                  <a:pt x="3067050" y="0"/>
                </a:lnTo>
                <a:lnTo>
                  <a:pt x="3067050" y="3067050"/>
                </a:lnTo>
                <a:lnTo>
                  <a:pt x="0" y="306705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Glacial Indifference" pitchFamily="50" charset="0"/>
            </a:endParaRPr>
          </a:p>
        </p:txBody>
      </p:sp>
    </p:spTree>
    <p:extLst>
      <p:ext uri="{BB962C8B-B14F-4D97-AF65-F5344CB8AC3E}">
        <p14:creationId xmlns:p14="http://schemas.microsoft.com/office/powerpoint/2010/main" val="2223843270"/>
      </p:ext>
    </p:extLst>
  </p:cSld>
  <p:clrMapOvr>
    <a:masterClrMapping/>
  </p:clrMapOvr>
  <p:transition spd="slow">
    <p:push dir="u"/>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p:cTn id="7" dur="500" fill="hold"/>
                                            <p:tgtEl>
                                              <p:spTgt spid="42"/>
                                            </p:tgtEl>
                                            <p:attrNameLst>
                                              <p:attrName>ppt_w</p:attrName>
                                            </p:attrNameLst>
                                          </p:cBhvr>
                                          <p:tavLst>
                                            <p:tav tm="0">
                                              <p:val>
                                                <p:fltVal val="0"/>
                                              </p:val>
                                            </p:tav>
                                            <p:tav tm="100000">
                                              <p:val>
                                                <p:strVal val="#ppt_w"/>
                                              </p:val>
                                            </p:tav>
                                          </p:tavLst>
                                        </p:anim>
                                        <p:anim calcmode="lin" valueType="num">
                                          <p:cBhvr>
                                            <p:cTn id="8" dur="500" fill="hold"/>
                                            <p:tgtEl>
                                              <p:spTgt spid="42"/>
                                            </p:tgtEl>
                                            <p:attrNameLst>
                                              <p:attrName>ppt_h</p:attrName>
                                            </p:attrNameLst>
                                          </p:cBhvr>
                                          <p:tavLst>
                                            <p:tav tm="0">
                                              <p:val>
                                                <p:fltVal val="0"/>
                                              </p:val>
                                            </p:tav>
                                            <p:tav tm="100000">
                                              <p:val>
                                                <p:strVal val="#ppt_h"/>
                                              </p:val>
                                            </p:tav>
                                          </p:tavLst>
                                        </p:anim>
                                        <p:animEffect transition="in" filter="fade">
                                          <p:cBhvr>
                                            <p:cTn id="9" dur="500"/>
                                            <p:tgtEl>
                                              <p:spTgt spid="42"/>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1000"/>
                                            <p:tgtEl>
                                              <p:spTgt spid="24"/>
                                            </p:tgtEl>
                                          </p:cBhvr>
                                        </p:animEffect>
                                        <p:anim calcmode="lin" valueType="num">
                                          <p:cBhvr>
                                            <p:cTn id="18" dur="1000" fill="hold"/>
                                            <p:tgtEl>
                                              <p:spTgt spid="24"/>
                                            </p:tgtEl>
                                            <p:attrNameLst>
                                              <p:attrName>ppt_x</p:attrName>
                                            </p:attrNameLst>
                                          </p:cBhvr>
                                          <p:tavLst>
                                            <p:tav tm="0">
                                              <p:val>
                                                <p:strVal val="#ppt_x"/>
                                              </p:val>
                                            </p:tav>
                                            <p:tav tm="100000">
                                              <p:val>
                                                <p:strVal val="#ppt_x"/>
                                              </p:val>
                                            </p:tav>
                                          </p:tavLst>
                                        </p:anim>
                                        <p:anim calcmode="lin" valueType="num">
                                          <p:cBhvr>
                                            <p:cTn id="19" dur="1000" fill="hold"/>
                                            <p:tgtEl>
                                              <p:spTgt spid="24"/>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childTnLst>
                              </p:cTn>
                            </p:par>
                            <p:par>
                              <p:cTn id="28" fill="hold">
                                <p:stCondLst>
                                  <p:cond delay="3000"/>
                                </p:stCondLst>
                                <p:childTnLst>
                                  <p:par>
                                    <p:cTn id="29" presetID="2" presetClass="entr" presetSubtype="4" fill="hold" grpId="0" nodeType="afterEffect" p14:presetBounceEnd="44000">
                                      <p:stCondLst>
                                        <p:cond delay="0"/>
                                      </p:stCondLst>
                                      <p:childTnLst>
                                        <p:set>
                                          <p:cBhvr>
                                            <p:cTn id="30" dur="1" fill="hold">
                                              <p:stCondLst>
                                                <p:cond delay="0"/>
                                              </p:stCondLst>
                                            </p:cTn>
                                            <p:tgtEl>
                                              <p:spTgt spid="35"/>
                                            </p:tgtEl>
                                            <p:attrNameLst>
                                              <p:attrName>style.visibility</p:attrName>
                                            </p:attrNameLst>
                                          </p:cBhvr>
                                          <p:to>
                                            <p:strVal val="visible"/>
                                          </p:to>
                                        </p:set>
                                        <p:anim calcmode="lin" valueType="num" p14:bounceEnd="44000">
                                          <p:cBhvr additive="base">
                                            <p:cTn id="31" dur="500" fill="hold"/>
                                            <p:tgtEl>
                                              <p:spTgt spid="35"/>
                                            </p:tgtEl>
                                            <p:attrNameLst>
                                              <p:attrName>ppt_x</p:attrName>
                                            </p:attrNameLst>
                                          </p:cBhvr>
                                          <p:tavLst>
                                            <p:tav tm="0">
                                              <p:val>
                                                <p:strVal val="#ppt_x"/>
                                              </p:val>
                                            </p:tav>
                                            <p:tav tm="100000">
                                              <p:val>
                                                <p:strVal val="#ppt_x"/>
                                              </p:val>
                                            </p:tav>
                                          </p:tavLst>
                                        </p:anim>
                                        <p:anim calcmode="lin" valueType="num" p14:bounceEnd="44000">
                                          <p:cBhvr additive="base">
                                            <p:cTn id="32" dur="500" fill="hold"/>
                                            <p:tgtEl>
                                              <p:spTgt spid="35"/>
                                            </p:tgtEl>
                                            <p:attrNameLst>
                                              <p:attrName>ppt_y</p:attrName>
                                            </p:attrNameLst>
                                          </p:cBhvr>
                                          <p:tavLst>
                                            <p:tav tm="0">
                                              <p:val>
                                                <p:strVal val="1+#ppt_h/2"/>
                                              </p:val>
                                            </p:tav>
                                            <p:tav tm="100000">
                                              <p:val>
                                                <p:strVal val="#ppt_y"/>
                                              </p:val>
                                            </p:tav>
                                          </p:tavLst>
                                        </p:anim>
                                      </p:childTnLst>
                                    </p:cTn>
                                  </p:par>
                                </p:childTnLst>
                              </p:cTn>
                            </p:par>
                            <p:par>
                              <p:cTn id="33" fill="hold">
                                <p:stCondLst>
                                  <p:cond delay="3500"/>
                                </p:stCondLst>
                                <p:childTnLst>
                                  <p:par>
                                    <p:cTn id="34" presetID="2" presetClass="entr" presetSubtype="4" fill="hold" grpId="0" nodeType="afterEffect" p14:presetBounceEnd="44000">
                                      <p:stCondLst>
                                        <p:cond delay="0"/>
                                      </p:stCondLst>
                                      <p:childTnLst>
                                        <p:set>
                                          <p:cBhvr>
                                            <p:cTn id="35" dur="1" fill="hold">
                                              <p:stCondLst>
                                                <p:cond delay="0"/>
                                              </p:stCondLst>
                                            </p:cTn>
                                            <p:tgtEl>
                                              <p:spTgt spid="38"/>
                                            </p:tgtEl>
                                            <p:attrNameLst>
                                              <p:attrName>style.visibility</p:attrName>
                                            </p:attrNameLst>
                                          </p:cBhvr>
                                          <p:to>
                                            <p:strVal val="visible"/>
                                          </p:to>
                                        </p:set>
                                        <p:anim calcmode="lin" valueType="num" p14:bounceEnd="44000">
                                          <p:cBhvr additive="base">
                                            <p:cTn id="36" dur="500" fill="hold"/>
                                            <p:tgtEl>
                                              <p:spTgt spid="38"/>
                                            </p:tgtEl>
                                            <p:attrNameLst>
                                              <p:attrName>ppt_x</p:attrName>
                                            </p:attrNameLst>
                                          </p:cBhvr>
                                          <p:tavLst>
                                            <p:tav tm="0">
                                              <p:val>
                                                <p:strVal val="#ppt_x"/>
                                              </p:val>
                                            </p:tav>
                                            <p:tav tm="100000">
                                              <p:val>
                                                <p:strVal val="#ppt_x"/>
                                              </p:val>
                                            </p:tav>
                                          </p:tavLst>
                                        </p:anim>
                                        <p:anim calcmode="lin" valueType="num" p14:bounceEnd="44000">
                                          <p:cBhvr additive="base">
                                            <p:cTn id="37" dur="500" fill="hold"/>
                                            <p:tgtEl>
                                              <p:spTgt spid="38"/>
                                            </p:tgtEl>
                                            <p:attrNameLst>
                                              <p:attrName>ppt_y</p:attrName>
                                            </p:attrNameLst>
                                          </p:cBhvr>
                                          <p:tavLst>
                                            <p:tav tm="0">
                                              <p:val>
                                                <p:strVal val="1+#ppt_h/2"/>
                                              </p:val>
                                            </p:tav>
                                            <p:tav tm="100000">
                                              <p:val>
                                                <p:strVal val="#ppt_y"/>
                                              </p:val>
                                            </p:tav>
                                          </p:tavLst>
                                        </p:anim>
                                      </p:childTnLst>
                                    </p:cTn>
                                  </p:par>
                                </p:childTnLst>
                              </p:cTn>
                            </p:par>
                            <p:par>
                              <p:cTn id="38" fill="hold">
                                <p:stCondLst>
                                  <p:cond delay="4000"/>
                                </p:stCondLst>
                                <p:childTnLst>
                                  <p:par>
                                    <p:cTn id="39" presetID="2" presetClass="entr" presetSubtype="4" fill="hold" grpId="0" nodeType="afterEffect" p14:presetBounceEnd="44000">
                                      <p:stCondLst>
                                        <p:cond delay="0"/>
                                      </p:stCondLst>
                                      <p:childTnLst>
                                        <p:set>
                                          <p:cBhvr>
                                            <p:cTn id="40" dur="1" fill="hold">
                                              <p:stCondLst>
                                                <p:cond delay="0"/>
                                              </p:stCondLst>
                                            </p:cTn>
                                            <p:tgtEl>
                                              <p:spTgt spid="37"/>
                                            </p:tgtEl>
                                            <p:attrNameLst>
                                              <p:attrName>style.visibility</p:attrName>
                                            </p:attrNameLst>
                                          </p:cBhvr>
                                          <p:to>
                                            <p:strVal val="visible"/>
                                          </p:to>
                                        </p:set>
                                        <p:anim calcmode="lin" valueType="num" p14:bounceEnd="44000">
                                          <p:cBhvr additive="base">
                                            <p:cTn id="41" dur="500" fill="hold"/>
                                            <p:tgtEl>
                                              <p:spTgt spid="37"/>
                                            </p:tgtEl>
                                            <p:attrNameLst>
                                              <p:attrName>ppt_x</p:attrName>
                                            </p:attrNameLst>
                                          </p:cBhvr>
                                          <p:tavLst>
                                            <p:tav tm="0">
                                              <p:val>
                                                <p:strVal val="#ppt_x"/>
                                              </p:val>
                                            </p:tav>
                                            <p:tav tm="100000">
                                              <p:val>
                                                <p:strVal val="#ppt_x"/>
                                              </p:val>
                                            </p:tav>
                                          </p:tavLst>
                                        </p:anim>
                                        <p:anim calcmode="lin" valueType="num" p14:bounceEnd="44000">
                                          <p:cBhvr additive="base">
                                            <p:cTn id="4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2" grpId="0"/>
          <p:bldP spid="33" grpId="0"/>
          <p:bldP spid="35" grpId="0" animBg="1"/>
          <p:bldP spid="37" grpId="0" animBg="1"/>
          <p:bldP spid="38" grpId="0" animBg="1"/>
          <p:bldP spid="42"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p:cTn id="7" dur="500" fill="hold"/>
                                            <p:tgtEl>
                                              <p:spTgt spid="42"/>
                                            </p:tgtEl>
                                            <p:attrNameLst>
                                              <p:attrName>ppt_w</p:attrName>
                                            </p:attrNameLst>
                                          </p:cBhvr>
                                          <p:tavLst>
                                            <p:tav tm="0">
                                              <p:val>
                                                <p:fltVal val="0"/>
                                              </p:val>
                                            </p:tav>
                                            <p:tav tm="100000">
                                              <p:val>
                                                <p:strVal val="#ppt_w"/>
                                              </p:val>
                                            </p:tav>
                                          </p:tavLst>
                                        </p:anim>
                                        <p:anim calcmode="lin" valueType="num">
                                          <p:cBhvr>
                                            <p:cTn id="8" dur="500" fill="hold"/>
                                            <p:tgtEl>
                                              <p:spTgt spid="42"/>
                                            </p:tgtEl>
                                            <p:attrNameLst>
                                              <p:attrName>ppt_h</p:attrName>
                                            </p:attrNameLst>
                                          </p:cBhvr>
                                          <p:tavLst>
                                            <p:tav tm="0">
                                              <p:val>
                                                <p:fltVal val="0"/>
                                              </p:val>
                                            </p:tav>
                                            <p:tav tm="100000">
                                              <p:val>
                                                <p:strVal val="#ppt_h"/>
                                              </p:val>
                                            </p:tav>
                                          </p:tavLst>
                                        </p:anim>
                                        <p:animEffect transition="in" filter="fade">
                                          <p:cBhvr>
                                            <p:cTn id="9" dur="500"/>
                                            <p:tgtEl>
                                              <p:spTgt spid="42"/>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fade">
                                          <p:cBhvr>
                                            <p:cTn id="17" dur="1000"/>
                                            <p:tgtEl>
                                              <p:spTgt spid="24"/>
                                            </p:tgtEl>
                                          </p:cBhvr>
                                        </p:animEffect>
                                        <p:anim calcmode="lin" valueType="num">
                                          <p:cBhvr>
                                            <p:cTn id="18" dur="1000" fill="hold"/>
                                            <p:tgtEl>
                                              <p:spTgt spid="24"/>
                                            </p:tgtEl>
                                            <p:attrNameLst>
                                              <p:attrName>ppt_x</p:attrName>
                                            </p:attrNameLst>
                                          </p:cBhvr>
                                          <p:tavLst>
                                            <p:tav tm="0">
                                              <p:val>
                                                <p:strVal val="#ppt_x"/>
                                              </p:val>
                                            </p:tav>
                                            <p:tav tm="100000">
                                              <p:val>
                                                <p:strVal val="#ppt_x"/>
                                              </p:val>
                                            </p:tav>
                                          </p:tavLst>
                                        </p:anim>
                                        <p:anim calcmode="lin" valueType="num">
                                          <p:cBhvr>
                                            <p:cTn id="19" dur="1000" fill="hold"/>
                                            <p:tgtEl>
                                              <p:spTgt spid="24"/>
                                            </p:tgtEl>
                                            <p:attrNameLst>
                                              <p:attrName>ppt_y</p:attrName>
                                            </p:attrNameLst>
                                          </p:cBhvr>
                                          <p:tavLst>
                                            <p:tav tm="0">
                                              <p:val>
                                                <p:strVal val="#ppt_y+.1"/>
                                              </p:val>
                                            </p:tav>
                                            <p:tav tm="100000">
                                              <p:val>
                                                <p:strVal val="#ppt_y"/>
                                              </p:val>
                                            </p:tav>
                                          </p:tavLst>
                                        </p:anim>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childTnLst>
                              </p:cTn>
                            </p:par>
                            <p:par>
                              <p:cTn id="28" fill="hold">
                                <p:stCondLst>
                                  <p:cond delay="3000"/>
                                </p:stCondLst>
                                <p:childTnLst>
                                  <p:par>
                                    <p:cTn id="29" presetID="2" presetClass="entr" presetSubtype="4" fill="hold" grpId="0" nodeType="afterEffect">
                                      <p:stCondLst>
                                        <p:cond delay="0"/>
                                      </p:stCondLst>
                                      <p:childTnLst>
                                        <p:set>
                                          <p:cBhvr>
                                            <p:cTn id="30" dur="1" fill="hold">
                                              <p:stCondLst>
                                                <p:cond delay="0"/>
                                              </p:stCondLst>
                                            </p:cTn>
                                            <p:tgtEl>
                                              <p:spTgt spid="35"/>
                                            </p:tgtEl>
                                            <p:attrNameLst>
                                              <p:attrName>style.visibility</p:attrName>
                                            </p:attrNameLst>
                                          </p:cBhvr>
                                          <p:to>
                                            <p:strVal val="visible"/>
                                          </p:to>
                                        </p:set>
                                        <p:anim calcmode="lin" valueType="num">
                                          <p:cBhvr additive="base">
                                            <p:cTn id="31" dur="500" fill="hold"/>
                                            <p:tgtEl>
                                              <p:spTgt spid="35"/>
                                            </p:tgtEl>
                                            <p:attrNameLst>
                                              <p:attrName>ppt_x</p:attrName>
                                            </p:attrNameLst>
                                          </p:cBhvr>
                                          <p:tavLst>
                                            <p:tav tm="0">
                                              <p:val>
                                                <p:strVal val="#ppt_x"/>
                                              </p:val>
                                            </p:tav>
                                            <p:tav tm="100000">
                                              <p:val>
                                                <p:strVal val="#ppt_x"/>
                                              </p:val>
                                            </p:tav>
                                          </p:tavLst>
                                        </p:anim>
                                        <p:anim calcmode="lin" valueType="num">
                                          <p:cBhvr additive="base">
                                            <p:cTn id="32" dur="500" fill="hold"/>
                                            <p:tgtEl>
                                              <p:spTgt spid="35"/>
                                            </p:tgtEl>
                                            <p:attrNameLst>
                                              <p:attrName>ppt_y</p:attrName>
                                            </p:attrNameLst>
                                          </p:cBhvr>
                                          <p:tavLst>
                                            <p:tav tm="0">
                                              <p:val>
                                                <p:strVal val="1+#ppt_h/2"/>
                                              </p:val>
                                            </p:tav>
                                            <p:tav tm="100000">
                                              <p:val>
                                                <p:strVal val="#ppt_y"/>
                                              </p:val>
                                            </p:tav>
                                          </p:tavLst>
                                        </p:anim>
                                      </p:childTnLst>
                                    </p:cTn>
                                  </p:par>
                                </p:childTnLst>
                              </p:cTn>
                            </p:par>
                            <p:par>
                              <p:cTn id="33" fill="hold">
                                <p:stCondLst>
                                  <p:cond delay="3500"/>
                                </p:stCondLst>
                                <p:childTnLst>
                                  <p:par>
                                    <p:cTn id="34" presetID="2" presetClass="entr" presetSubtype="4" fill="hold" grpId="0" nodeType="afterEffect">
                                      <p:stCondLst>
                                        <p:cond delay="0"/>
                                      </p:stCondLst>
                                      <p:childTnLst>
                                        <p:set>
                                          <p:cBhvr>
                                            <p:cTn id="35" dur="1" fill="hold">
                                              <p:stCondLst>
                                                <p:cond delay="0"/>
                                              </p:stCondLst>
                                            </p:cTn>
                                            <p:tgtEl>
                                              <p:spTgt spid="38"/>
                                            </p:tgtEl>
                                            <p:attrNameLst>
                                              <p:attrName>style.visibility</p:attrName>
                                            </p:attrNameLst>
                                          </p:cBhvr>
                                          <p:to>
                                            <p:strVal val="visible"/>
                                          </p:to>
                                        </p:set>
                                        <p:anim calcmode="lin" valueType="num">
                                          <p:cBhvr additive="base">
                                            <p:cTn id="36" dur="500" fill="hold"/>
                                            <p:tgtEl>
                                              <p:spTgt spid="38"/>
                                            </p:tgtEl>
                                            <p:attrNameLst>
                                              <p:attrName>ppt_x</p:attrName>
                                            </p:attrNameLst>
                                          </p:cBhvr>
                                          <p:tavLst>
                                            <p:tav tm="0">
                                              <p:val>
                                                <p:strVal val="#ppt_x"/>
                                              </p:val>
                                            </p:tav>
                                            <p:tav tm="100000">
                                              <p:val>
                                                <p:strVal val="#ppt_x"/>
                                              </p:val>
                                            </p:tav>
                                          </p:tavLst>
                                        </p:anim>
                                        <p:anim calcmode="lin" valueType="num">
                                          <p:cBhvr additive="base">
                                            <p:cTn id="37" dur="500" fill="hold"/>
                                            <p:tgtEl>
                                              <p:spTgt spid="38"/>
                                            </p:tgtEl>
                                            <p:attrNameLst>
                                              <p:attrName>ppt_y</p:attrName>
                                            </p:attrNameLst>
                                          </p:cBhvr>
                                          <p:tavLst>
                                            <p:tav tm="0">
                                              <p:val>
                                                <p:strVal val="1+#ppt_h/2"/>
                                              </p:val>
                                            </p:tav>
                                            <p:tav tm="100000">
                                              <p:val>
                                                <p:strVal val="#ppt_y"/>
                                              </p:val>
                                            </p:tav>
                                          </p:tavLst>
                                        </p:anim>
                                      </p:childTnLst>
                                    </p:cTn>
                                  </p:par>
                                </p:childTnLst>
                              </p:cTn>
                            </p:par>
                            <p:par>
                              <p:cTn id="38" fill="hold">
                                <p:stCondLst>
                                  <p:cond delay="4000"/>
                                </p:stCondLst>
                                <p:childTnLst>
                                  <p:par>
                                    <p:cTn id="39" presetID="2" presetClass="entr" presetSubtype="4" fill="hold" grpId="0" nodeType="afterEffect">
                                      <p:stCondLst>
                                        <p:cond delay="0"/>
                                      </p:stCondLst>
                                      <p:childTnLst>
                                        <p:set>
                                          <p:cBhvr>
                                            <p:cTn id="40" dur="1" fill="hold">
                                              <p:stCondLst>
                                                <p:cond delay="0"/>
                                              </p:stCondLst>
                                            </p:cTn>
                                            <p:tgtEl>
                                              <p:spTgt spid="37"/>
                                            </p:tgtEl>
                                            <p:attrNameLst>
                                              <p:attrName>style.visibility</p:attrName>
                                            </p:attrNameLst>
                                          </p:cBhvr>
                                          <p:to>
                                            <p:strVal val="visible"/>
                                          </p:to>
                                        </p:set>
                                        <p:anim calcmode="lin" valueType="num">
                                          <p:cBhvr additive="base">
                                            <p:cTn id="41" dur="500" fill="hold"/>
                                            <p:tgtEl>
                                              <p:spTgt spid="37"/>
                                            </p:tgtEl>
                                            <p:attrNameLst>
                                              <p:attrName>ppt_x</p:attrName>
                                            </p:attrNameLst>
                                          </p:cBhvr>
                                          <p:tavLst>
                                            <p:tav tm="0">
                                              <p:val>
                                                <p:strVal val="#ppt_x"/>
                                              </p:val>
                                            </p:tav>
                                            <p:tav tm="100000">
                                              <p:val>
                                                <p:strVal val="#ppt_x"/>
                                              </p:val>
                                            </p:tav>
                                          </p:tavLst>
                                        </p:anim>
                                        <p:anim calcmode="lin" valueType="num">
                                          <p:cBhvr additive="base">
                                            <p:cTn id="4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2" grpId="0"/>
          <p:bldP spid="33" grpId="0"/>
          <p:bldP spid="35" grpId="0" animBg="1"/>
          <p:bldP spid="37" grpId="0" animBg="1"/>
          <p:bldP spid="38" grpId="0" animBg="1"/>
          <p:bldP spid="42" grpId="0" animBg="1"/>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MEET </a:t>
            </a:r>
            <a:r>
              <a:rPr lang="id-ID" dirty="0">
                <a:solidFill>
                  <a:srgbClr val="FFC81D"/>
                </a:solidFill>
              </a:rPr>
              <a:t>CREATIVE</a:t>
            </a:r>
            <a:r>
              <a:rPr lang="id-ID" dirty="0"/>
              <a:t> TEAM</a:t>
            </a:r>
          </a:p>
        </p:txBody>
      </p:sp>
      <p:sp>
        <p:nvSpPr>
          <p:cNvPr id="3" name="Text Placeholder 2"/>
          <p:cNvSpPr>
            <a:spLocks noGrp="1"/>
          </p:cNvSpPr>
          <p:nvPr>
            <p:ph type="body" sz="quarter" idx="10"/>
          </p:nvPr>
        </p:nvSpPr>
        <p:spPr/>
        <p:txBody>
          <a:bodyPr>
            <a:normAutofit fontScale="92500" lnSpcReduction="10000"/>
          </a:bodyPr>
          <a:lstStyle/>
          <a:p>
            <a:r>
              <a:rPr lang="id-ID" dirty="0"/>
              <a:t>Insert Subtitle Here</a:t>
            </a:r>
          </a:p>
        </p:txBody>
      </p:sp>
      <p:sp>
        <p:nvSpPr>
          <p:cNvPr id="12" name="TextBox 11"/>
          <p:cNvSpPr txBox="1"/>
          <p:nvPr/>
        </p:nvSpPr>
        <p:spPr>
          <a:xfrm>
            <a:off x="1723250" y="5402940"/>
            <a:ext cx="2333675" cy="609398"/>
          </a:xfrm>
          <a:prstGeom prst="rect">
            <a:avLst/>
          </a:prstGeom>
          <a:noFill/>
        </p:spPr>
        <p:txBody>
          <a:bodyPr wrap="square" rtlCol="0">
            <a:spAutoFit/>
          </a:bodyPr>
          <a:lstStyle/>
          <a:p>
            <a:pPr algn="ctr">
              <a:lnSpc>
                <a:spcPct val="120000"/>
              </a:lnSpc>
            </a:pPr>
            <a:r>
              <a:rPr lang="id-ID" sz="1400" b="1" i="1" dirty="0">
                <a:solidFill>
                  <a:schemeClr val="tx1">
                    <a:lumMod val="85000"/>
                    <a:lumOff val="15000"/>
                  </a:schemeClr>
                </a:solidFill>
                <a:latin typeface="Glacial Indifference" pitchFamily="50" charset="0"/>
              </a:rPr>
              <a:t>lorem ipsum</a:t>
            </a:r>
            <a:r>
              <a:rPr lang="id-ID" sz="1400" i="1" dirty="0">
                <a:solidFill>
                  <a:schemeClr val="bg1">
                    <a:lumMod val="65000"/>
                  </a:schemeClr>
                </a:solidFill>
                <a:latin typeface="Glacial Indifference" pitchFamily="50" charset="0"/>
              </a:rPr>
              <a:t>, quia dolor sit, amet, consectetur</a:t>
            </a:r>
          </a:p>
        </p:txBody>
      </p:sp>
      <p:sp>
        <p:nvSpPr>
          <p:cNvPr id="13" name="TextBox 12"/>
          <p:cNvSpPr txBox="1"/>
          <p:nvPr/>
        </p:nvSpPr>
        <p:spPr>
          <a:xfrm>
            <a:off x="5016262" y="5402939"/>
            <a:ext cx="2333675" cy="609398"/>
          </a:xfrm>
          <a:prstGeom prst="rect">
            <a:avLst/>
          </a:prstGeom>
          <a:noFill/>
        </p:spPr>
        <p:txBody>
          <a:bodyPr wrap="square" rtlCol="0">
            <a:spAutoFit/>
          </a:bodyPr>
          <a:lstStyle/>
          <a:p>
            <a:pPr algn="ctr">
              <a:lnSpc>
                <a:spcPct val="120000"/>
              </a:lnSpc>
            </a:pPr>
            <a:r>
              <a:rPr lang="id-ID" sz="1400" b="1" i="1" dirty="0">
                <a:solidFill>
                  <a:schemeClr val="tx1">
                    <a:lumMod val="85000"/>
                    <a:lumOff val="15000"/>
                  </a:schemeClr>
                </a:solidFill>
                <a:latin typeface="Glacial Indifference" pitchFamily="50" charset="0"/>
              </a:rPr>
              <a:t>lorem ipsum</a:t>
            </a:r>
            <a:r>
              <a:rPr lang="id-ID" sz="1400" i="1" dirty="0">
                <a:solidFill>
                  <a:schemeClr val="bg1">
                    <a:lumMod val="65000"/>
                  </a:schemeClr>
                </a:solidFill>
                <a:latin typeface="Glacial Indifference" pitchFamily="50" charset="0"/>
              </a:rPr>
              <a:t>, quia dolor sit, amet, consectetur</a:t>
            </a:r>
          </a:p>
        </p:txBody>
      </p:sp>
      <p:sp>
        <p:nvSpPr>
          <p:cNvPr id="14" name="TextBox 13"/>
          <p:cNvSpPr txBox="1"/>
          <p:nvPr/>
        </p:nvSpPr>
        <p:spPr>
          <a:xfrm>
            <a:off x="8309274" y="5402938"/>
            <a:ext cx="2333675" cy="609398"/>
          </a:xfrm>
          <a:prstGeom prst="rect">
            <a:avLst/>
          </a:prstGeom>
          <a:noFill/>
        </p:spPr>
        <p:txBody>
          <a:bodyPr wrap="square" rtlCol="0">
            <a:spAutoFit/>
          </a:bodyPr>
          <a:lstStyle/>
          <a:p>
            <a:pPr algn="ctr">
              <a:lnSpc>
                <a:spcPct val="120000"/>
              </a:lnSpc>
            </a:pPr>
            <a:r>
              <a:rPr lang="id-ID" sz="1400" b="1" i="1" dirty="0">
                <a:solidFill>
                  <a:schemeClr val="tx1">
                    <a:lumMod val="85000"/>
                    <a:lumOff val="15000"/>
                  </a:schemeClr>
                </a:solidFill>
                <a:latin typeface="Glacial Indifference" pitchFamily="50" charset="0"/>
              </a:rPr>
              <a:t>lorem ipsum</a:t>
            </a:r>
            <a:r>
              <a:rPr lang="id-ID" sz="1400" i="1" dirty="0">
                <a:solidFill>
                  <a:schemeClr val="bg1">
                    <a:lumMod val="65000"/>
                  </a:schemeClr>
                </a:solidFill>
                <a:latin typeface="Glacial Indifference" pitchFamily="50" charset="0"/>
              </a:rPr>
              <a:t>, quia dolor sit, amet, consectetur</a:t>
            </a:r>
          </a:p>
        </p:txBody>
      </p:sp>
      <p:sp>
        <p:nvSpPr>
          <p:cNvPr id="15" name="TextBox 14"/>
          <p:cNvSpPr txBox="1"/>
          <p:nvPr/>
        </p:nvSpPr>
        <p:spPr>
          <a:xfrm>
            <a:off x="1723250" y="4948974"/>
            <a:ext cx="2333675" cy="387798"/>
          </a:xfrm>
          <a:prstGeom prst="rect">
            <a:avLst/>
          </a:prstGeom>
          <a:noFill/>
        </p:spPr>
        <p:txBody>
          <a:bodyPr wrap="square" rtlCol="0">
            <a:spAutoFit/>
          </a:bodyPr>
          <a:lstStyle/>
          <a:p>
            <a:pPr algn="ctr">
              <a:lnSpc>
                <a:spcPct val="120000"/>
              </a:lnSpc>
            </a:pPr>
            <a:r>
              <a:rPr lang="en-US" sz="1600" b="1" dirty="0" smtClean="0">
                <a:solidFill>
                  <a:schemeClr val="tx1">
                    <a:lumMod val="85000"/>
                    <a:lumOff val="15000"/>
                  </a:schemeClr>
                </a:solidFill>
                <a:latin typeface="Glacial Indifference" pitchFamily="50" charset="0"/>
              </a:rPr>
              <a:t>NAME</a:t>
            </a:r>
            <a:endParaRPr lang="id-ID" sz="1600" dirty="0">
              <a:solidFill>
                <a:schemeClr val="tx1">
                  <a:lumMod val="85000"/>
                  <a:lumOff val="15000"/>
                </a:schemeClr>
              </a:solidFill>
              <a:latin typeface="Glacial Indifference" pitchFamily="50" charset="0"/>
            </a:endParaRPr>
          </a:p>
        </p:txBody>
      </p:sp>
      <p:sp>
        <p:nvSpPr>
          <p:cNvPr id="16" name="TextBox 15"/>
          <p:cNvSpPr txBox="1"/>
          <p:nvPr/>
        </p:nvSpPr>
        <p:spPr>
          <a:xfrm>
            <a:off x="5016262" y="4948973"/>
            <a:ext cx="2333675" cy="387798"/>
          </a:xfrm>
          <a:prstGeom prst="rect">
            <a:avLst/>
          </a:prstGeom>
          <a:noFill/>
        </p:spPr>
        <p:txBody>
          <a:bodyPr wrap="square" rtlCol="0">
            <a:spAutoFit/>
          </a:bodyPr>
          <a:lstStyle/>
          <a:p>
            <a:pPr algn="ctr">
              <a:lnSpc>
                <a:spcPct val="120000"/>
              </a:lnSpc>
            </a:pPr>
            <a:r>
              <a:rPr lang="en-US" sz="1600" b="1" dirty="0" smtClean="0">
                <a:solidFill>
                  <a:schemeClr val="tx1">
                    <a:lumMod val="85000"/>
                    <a:lumOff val="15000"/>
                  </a:schemeClr>
                </a:solidFill>
                <a:latin typeface="Glacial Indifference" pitchFamily="50" charset="0"/>
              </a:rPr>
              <a:t>NAME</a:t>
            </a:r>
            <a:endParaRPr lang="id-ID" sz="1600" dirty="0">
              <a:solidFill>
                <a:schemeClr val="tx1">
                  <a:lumMod val="85000"/>
                  <a:lumOff val="15000"/>
                </a:schemeClr>
              </a:solidFill>
              <a:latin typeface="Glacial Indifference" pitchFamily="50" charset="0"/>
            </a:endParaRPr>
          </a:p>
        </p:txBody>
      </p:sp>
      <p:sp>
        <p:nvSpPr>
          <p:cNvPr id="17" name="TextBox 16"/>
          <p:cNvSpPr txBox="1"/>
          <p:nvPr/>
        </p:nvSpPr>
        <p:spPr>
          <a:xfrm>
            <a:off x="8309274" y="4948972"/>
            <a:ext cx="2333675" cy="387798"/>
          </a:xfrm>
          <a:prstGeom prst="rect">
            <a:avLst/>
          </a:prstGeom>
          <a:noFill/>
        </p:spPr>
        <p:txBody>
          <a:bodyPr wrap="square" rtlCol="0">
            <a:spAutoFit/>
          </a:bodyPr>
          <a:lstStyle/>
          <a:p>
            <a:pPr algn="ctr">
              <a:lnSpc>
                <a:spcPct val="120000"/>
              </a:lnSpc>
            </a:pPr>
            <a:r>
              <a:rPr lang="en-US" sz="1600" b="1" dirty="0" smtClean="0">
                <a:solidFill>
                  <a:schemeClr val="tx1">
                    <a:lumMod val="85000"/>
                    <a:lumOff val="15000"/>
                  </a:schemeClr>
                </a:solidFill>
                <a:latin typeface="Glacial Indifference" pitchFamily="50" charset="0"/>
              </a:rPr>
              <a:t>NAME</a:t>
            </a:r>
            <a:endParaRPr lang="id-ID" sz="1600" dirty="0">
              <a:solidFill>
                <a:schemeClr val="tx1">
                  <a:lumMod val="85000"/>
                  <a:lumOff val="15000"/>
                </a:schemeClr>
              </a:solidFill>
              <a:latin typeface="Glacial Indifference" pitchFamily="50" charset="0"/>
            </a:endParaRPr>
          </a:p>
        </p:txBody>
      </p:sp>
      <p:pic>
        <p:nvPicPr>
          <p:cNvPr id="7" name="Picture Placeholder 6"/>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t="2641" b="2641"/>
          <a:stretch>
            <a:fillRect/>
          </a:stretch>
        </p:blipFill>
        <p:spPr>
          <a:solidFill>
            <a:schemeClr val="bg1">
              <a:lumMod val="95000"/>
            </a:schemeClr>
          </a:solidFill>
        </p:spPr>
      </p:pic>
      <p:pic>
        <p:nvPicPr>
          <p:cNvPr id="8" name="Picture Placeholder 7"/>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t="2669" b="2669"/>
          <a:stretch>
            <a:fillRect/>
          </a:stretch>
        </p:blipFill>
        <p:spPr>
          <a:solidFill>
            <a:schemeClr val="bg1">
              <a:lumMod val="95000"/>
            </a:schemeClr>
          </a:solidFill>
        </p:spPr>
      </p:pic>
      <p:pic>
        <p:nvPicPr>
          <p:cNvPr id="9" name="Picture Placeholder 8"/>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2669" b="2669"/>
          <a:stretch>
            <a:fillRect/>
          </a:stretch>
        </p:blipFill>
        <p:spPr>
          <a:solidFill>
            <a:schemeClr val="bg1">
              <a:lumMod val="95000"/>
            </a:schemeClr>
          </a:solidFill>
        </p:spPr>
      </p:pic>
    </p:spTree>
    <p:extLst>
      <p:ext uri="{BB962C8B-B14F-4D97-AF65-F5344CB8AC3E}">
        <p14:creationId xmlns:p14="http://schemas.microsoft.com/office/powerpoint/2010/main" val="2036089329"/>
      </p:ext>
    </p:extLst>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childTnLst>
                          </p:cTn>
                        </p:par>
                        <p:par>
                          <p:cTn id="14" fill="hold">
                            <p:stCondLst>
                              <p:cond delay="1500"/>
                            </p:stCondLst>
                            <p:childTnLst>
                              <p:par>
                                <p:cTn id="15" presetID="47" presetClass="entr" presetSubtype="0" fill="hold" grpId="0" nodeType="after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childTnLst>
                          </p:cTn>
                        </p:par>
                        <p:par>
                          <p:cTn id="20" fill="hold">
                            <p:stCondLst>
                              <p:cond delay="2500"/>
                            </p:stCondLst>
                            <p:childTnLst>
                              <p:par>
                                <p:cTn id="21" presetID="10"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par>
                          <p:cTn id="24" fill="hold">
                            <p:stCondLst>
                              <p:cond delay="3000"/>
                            </p:stCondLst>
                            <p:childTnLst>
                              <p:par>
                                <p:cTn id="25" presetID="47" presetClass="entr" presetSubtype="0" fill="hold" grpId="0" nodeType="after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1000"/>
                                        <p:tgtEl>
                                          <p:spTgt spid="17"/>
                                        </p:tgtEl>
                                      </p:cBhvr>
                                    </p:animEffect>
                                    <p:anim calcmode="lin" valueType="num">
                                      <p:cBhvr>
                                        <p:cTn id="28" dur="1000" fill="hold"/>
                                        <p:tgtEl>
                                          <p:spTgt spid="17"/>
                                        </p:tgtEl>
                                        <p:attrNameLst>
                                          <p:attrName>ppt_x</p:attrName>
                                        </p:attrNameLst>
                                      </p:cBhvr>
                                      <p:tavLst>
                                        <p:tav tm="0">
                                          <p:val>
                                            <p:strVal val="#ppt_x"/>
                                          </p:val>
                                        </p:tav>
                                        <p:tav tm="100000">
                                          <p:val>
                                            <p:strVal val="#ppt_x"/>
                                          </p:val>
                                        </p:tav>
                                      </p:tavLst>
                                    </p:anim>
                                    <p:anim calcmode="lin" valueType="num">
                                      <p:cBhvr>
                                        <p:cTn id="29" dur="1000" fill="hold"/>
                                        <p:tgtEl>
                                          <p:spTgt spid="17"/>
                                        </p:tgtEl>
                                        <p:attrNameLst>
                                          <p:attrName>ppt_y</p:attrName>
                                        </p:attrNameLst>
                                      </p:cBhvr>
                                      <p:tavLst>
                                        <p:tav tm="0">
                                          <p:val>
                                            <p:strVal val="#ppt_y-.1"/>
                                          </p:val>
                                        </p:tav>
                                        <p:tav tm="100000">
                                          <p:val>
                                            <p:strVal val="#ppt_y"/>
                                          </p:val>
                                        </p:tav>
                                      </p:tavLst>
                                    </p:anim>
                                  </p:childTnLst>
                                </p:cTn>
                              </p:par>
                            </p:childTnLst>
                          </p:cTn>
                        </p:par>
                        <p:par>
                          <p:cTn id="30" fill="hold">
                            <p:stCondLst>
                              <p:cond delay="4000"/>
                            </p:stCondLst>
                            <p:childTnLst>
                              <p:par>
                                <p:cTn id="31" presetID="10"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5" grpId="0"/>
      <p:bldP spid="16" grpId="0"/>
      <p:bldP spid="1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624</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Glacial Indifference</vt:lpstr>
      <vt:lpstr>Neris Light</vt:lpstr>
      <vt:lpstr>Roboto Condensed Light</vt:lpstr>
      <vt:lpstr>Office Theme</vt:lpstr>
      <vt:lpstr>PowerPoint Presentation</vt:lpstr>
      <vt:lpstr>PowerPoint Presentation</vt:lpstr>
      <vt:lpstr>TWO COLUMNS TEXT</vt:lpstr>
      <vt:lpstr>TWO COLUMN WITH PICTURE</vt:lpstr>
      <vt:lpstr>PowerPoint Presentation</vt:lpstr>
      <vt:lpstr>MEET CREATIVE TEAM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DamosckiPC</dc:creator>
  <cp:lastModifiedBy>DamosckiPC</cp:lastModifiedBy>
  <cp:revision>1</cp:revision>
  <dcterms:created xsi:type="dcterms:W3CDTF">2019-05-27T13:28:27Z</dcterms:created>
  <dcterms:modified xsi:type="dcterms:W3CDTF">2019-05-27T13:28:45Z</dcterms:modified>
</cp:coreProperties>
</file>