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903E-2"/>
          <c:y val="3.8011299999999998E-2"/>
          <c:w val="0.98260999999999998"/>
          <c:h val="0.895549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7800000" scaled="0"/>
            </a:gradFill>
            <a:ln w="12700" cap="flat">
              <a:noFill/>
              <a:miter lim="400000"/>
            </a:ln>
            <a:effectLst/>
          </c:spPr>
          <c:invertIfNegative val="0"/>
          <c:dPt>
            <c:idx val="11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2029-435C-A136-57CB9F49D31A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6-437F-ACF6-3533D86C2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solidFill>
              <a:schemeClr val="tx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6-437F-ACF6-3533D86C2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912912"/>
        <c:axId val="258913472"/>
      </c:barChart>
      <c:catAx>
        <c:axId val="25891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58913472"/>
        <c:crosses val="autoZero"/>
        <c:auto val="1"/>
        <c:lblAlgn val="ctr"/>
        <c:lblOffset val="100"/>
        <c:noMultiLvlLbl val="1"/>
      </c:catAx>
      <c:valAx>
        <c:axId val="258913472"/>
        <c:scaling>
          <c:orientation val="minMax"/>
          <c:max val="60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58912912"/>
        <c:crosses val="autoZero"/>
        <c:crossBetween val="between"/>
        <c:majorUnit val="150"/>
        <c:minorUnit val="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 rot="5400000" vert="horz" anchor="t" anchorCtr="0"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0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39"/>
          </p:nvPr>
        </p:nvSpPr>
        <p:spPr>
          <a:xfrm>
            <a:off x="47898" y="33384"/>
            <a:ext cx="7419563" cy="6779802"/>
          </a:xfrm>
          <a:custGeom>
            <a:avLst/>
            <a:gdLst>
              <a:gd name="connsiteX0" fmla="*/ 3735458 w 7419563"/>
              <a:gd name="connsiteY0" fmla="*/ 3395616 h 6779802"/>
              <a:gd name="connsiteX1" fmla="*/ 7419563 w 7419563"/>
              <a:gd name="connsiteY1" fmla="*/ 3395616 h 6779802"/>
              <a:gd name="connsiteX2" fmla="*/ 7419563 w 7419563"/>
              <a:gd name="connsiteY2" fmla="*/ 6779802 h 6779802"/>
              <a:gd name="connsiteX3" fmla="*/ 3735458 w 7419563"/>
              <a:gd name="connsiteY3" fmla="*/ 6779802 h 6779802"/>
              <a:gd name="connsiteX4" fmla="*/ 0 w 7419563"/>
              <a:gd name="connsiteY4" fmla="*/ 3395616 h 6779802"/>
              <a:gd name="connsiteX5" fmla="*/ 3684105 w 7419563"/>
              <a:gd name="connsiteY5" fmla="*/ 3395616 h 6779802"/>
              <a:gd name="connsiteX6" fmla="*/ 3684105 w 7419563"/>
              <a:gd name="connsiteY6" fmla="*/ 6779802 h 6779802"/>
              <a:gd name="connsiteX7" fmla="*/ 0 w 7419563"/>
              <a:gd name="connsiteY7" fmla="*/ 6779802 h 6779802"/>
              <a:gd name="connsiteX8" fmla="*/ 3735458 w 7419563"/>
              <a:gd name="connsiteY8" fmla="*/ 0 h 6779802"/>
              <a:gd name="connsiteX9" fmla="*/ 7419563 w 7419563"/>
              <a:gd name="connsiteY9" fmla="*/ 0 h 6779802"/>
              <a:gd name="connsiteX10" fmla="*/ 7419563 w 7419563"/>
              <a:gd name="connsiteY10" fmla="*/ 3352754 h 6779802"/>
              <a:gd name="connsiteX11" fmla="*/ 3735458 w 7419563"/>
              <a:gd name="connsiteY11" fmla="*/ 3352754 h 6779802"/>
              <a:gd name="connsiteX12" fmla="*/ 0 w 7419563"/>
              <a:gd name="connsiteY12" fmla="*/ 0 h 6779802"/>
              <a:gd name="connsiteX13" fmla="*/ 3684105 w 7419563"/>
              <a:gd name="connsiteY13" fmla="*/ 0 h 6779802"/>
              <a:gd name="connsiteX14" fmla="*/ 3684105 w 7419563"/>
              <a:gd name="connsiteY14" fmla="*/ 3352754 h 6779802"/>
              <a:gd name="connsiteX15" fmla="*/ 0 w 7419563"/>
              <a:gd name="connsiteY15" fmla="*/ 3352754 h 677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9563" h="6779802">
                <a:moveTo>
                  <a:pt x="3735458" y="3395616"/>
                </a:moveTo>
                <a:lnTo>
                  <a:pt x="7419563" y="3395616"/>
                </a:lnTo>
                <a:lnTo>
                  <a:pt x="7419563" y="6779802"/>
                </a:lnTo>
                <a:lnTo>
                  <a:pt x="3735458" y="6779802"/>
                </a:lnTo>
                <a:close/>
                <a:moveTo>
                  <a:pt x="0" y="3395616"/>
                </a:moveTo>
                <a:lnTo>
                  <a:pt x="3684105" y="3395616"/>
                </a:lnTo>
                <a:lnTo>
                  <a:pt x="3684105" y="6779802"/>
                </a:lnTo>
                <a:lnTo>
                  <a:pt x="0" y="6779802"/>
                </a:lnTo>
                <a:close/>
                <a:moveTo>
                  <a:pt x="3735458" y="0"/>
                </a:moveTo>
                <a:lnTo>
                  <a:pt x="7419563" y="0"/>
                </a:lnTo>
                <a:lnTo>
                  <a:pt x="7419563" y="3352754"/>
                </a:lnTo>
                <a:lnTo>
                  <a:pt x="3735458" y="3352754"/>
                </a:lnTo>
                <a:close/>
                <a:moveTo>
                  <a:pt x="0" y="0"/>
                </a:moveTo>
                <a:lnTo>
                  <a:pt x="3684105" y="0"/>
                </a:lnTo>
                <a:lnTo>
                  <a:pt x="3684105" y="3352754"/>
                </a:lnTo>
                <a:lnTo>
                  <a:pt x="0" y="335275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51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86656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36365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006170" y="1401827"/>
            <a:ext cx="3319272" cy="2849026"/>
          </a:xfrm>
          <a:prstGeom prst="rect">
            <a:avLst/>
          </a:prstGeom>
          <a:pattFill prst="pct60">
            <a:fgClr>
              <a:srgbClr val="FFFFFF"/>
            </a:fgClr>
            <a:bgClr>
              <a:srgbClr val="C1C9D5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2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3DD1C2-C46F-4111-8691-AF13BE6E39C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0969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D6E6F-1A6B-45CF-B9D7-D9761B246E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3411" y="1991544"/>
            <a:ext cx="2860058" cy="3563816"/>
          </a:xfrm>
          <a:custGeom>
            <a:avLst/>
            <a:gdLst>
              <a:gd name="connsiteX0" fmla="*/ 0 w 5720861"/>
              <a:gd name="connsiteY0" fmla="*/ 0 h 7127631"/>
              <a:gd name="connsiteX1" fmla="*/ 5720861 w 5720861"/>
              <a:gd name="connsiteY1" fmla="*/ 0 h 7127631"/>
              <a:gd name="connsiteX2" fmla="*/ 5720861 w 5720861"/>
              <a:gd name="connsiteY2" fmla="*/ 7127631 h 7127631"/>
              <a:gd name="connsiteX3" fmla="*/ 0 w 5720861"/>
              <a:gd name="connsiteY3" fmla="*/ 7127631 h 712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0861" h="7127631">
                <a:moveTo>
                  <a:pt x="0" y="0"/>
                </a:moveTo>
                <a:lnTo>
                  <a:pt x="5720861" y="0"/>
                </a:lnTo>
                <a:lnTo>
                  <a:pt x="5720861" y="7127631"/>
                </a:lnTo>
                <a:lnTo>
                  <a:pt x="0" y="7127631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3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0586" y="443753"/>
            <a:ext cx="8812305" cy="5607424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7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818160" y="-1235531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1088048" y="3238364"/>
            <a:ext cx="2853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</a:rPr>
              <a:t>Animus</a:t>
            </a:r>
            <a:r>
              <a:rPr lang="en-US" sz="1400" dirty="0">
                <a:solidFill>
                  <a:schemeClr val="bg1"/>
                </a:solidFill>
              </a:rPr>
              <a:t> presentation template | #</a:t>
            </a:r>
            <a:fld id="{5E8513FC-DD75-4BD4-8942-AA828F11FE0D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0881" y="6278530"/>
            <a:ext cx="415231" cy="393204"/>
            <a:chOff x="11342687" y="4548762"/>
            <a:chExt cx="1701801" cy="1611312"/>
          </a:xfrm>
          <a:solidFill>
            <a:schemeClr val="bg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1342687" y="4548762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1968162" y="5058349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580937" y="5574287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1566525" y="4939287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2196762" y="5461574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811125" y="5967987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5978467" y="1748890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964106" y="1950673"/>
            <a:ext cx="3184596" cy="6893962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018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6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D8C5-CEB8-4944-BC2F-627EF024B15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4A3D-7F51-41AB-8BB8-EED0A336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822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599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F0BE77-F02F-424B-AB87-2712E755D5F2}"/>
              </a:ext>
            </a:extLst>
          </p:cNvPr>
          <p:cNvSpPr/>
          <p:nvPr/>
        </p:nvSpPr>
        <p:spPr>
          <a:xfrm>
            <a:off x="4112139" y="1445139"/>
            <a:ext cx="3967723" cy="3967723"/>
          </a:xfrm>
          <a:prstGeom prst="ellipse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A274C-E13C-4D39-96DF-C5BA2B2A72B9}"/>
              </a:ext>
            </a:extLst>
          </p:cNvPr>
          <p:cNvSpPr txBox="1"/>
          <p:nvPr/>
        </p:nvSpPr>
        <p:spPr>
          <a:xfrm>
            <a:off x="4754931" y="3136612"/>
            <a:ext cx="2682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Montserrat" panose="0200050500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LOGO HERE</a:t>
            </a:r>
            <a:endParaRPr lang="en-US" sz="3200" dirty="0">
              <a:latin typeface="Montserrat" panose="02000505000000020004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759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F0BE77-F02F-424B-AB87-2712E755D5F2}"/>
              </a:ext>
            </a:extLst>
          </p:cNvPr>
          <p:cNvSpPr/>
          <p:nvPr/>
        </p:nvSpPr>
        <p:spPr>
          <a:xfrm>
            <a:off x="4112139" y="1445139"/>
            <a:ext cx="3967723" cy="3967723"/>
          </a:xfrm>
          <a:prstGeom prst="ellipse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extBox 5"/>
          <p:cNvSpPr txBox="1"/>
          <p:nvPr/>
        </p:nvSpPr>
        <p:spPr>
          <a:xfrm>
            <a:off x="4722541" y="2988527"/>
            <a:ext cx="274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ontserrat" panose="02000505000000020004" pitchFamily="2" charset="0"/>
              </a:rPr>
              <a:t>THANK YOU</a:t>
            </a:r>
            <a:endParaRPr lang="en-US" sz="320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3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1776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7694342" y="2093514"/>
            <a:ext cx="439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0889" y="1655265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rgbClr val="547599"/>
              </a:solidFill>
              <a:latin typeface="Montserrat" panose="02000505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98" y="33384"/>
            <a:ext cx="7419563" cy="6779802"/>
          </a:xfrm>
          <a:prstGeom prst="rect">
            <a:avLst/>
          </a:prstGeom>
          <a:gradFill>
            <a:gsLst>
              <a:gs pos="0">
                <a:schemeClr val="accent1">
                  <a:alpha val="9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3002"/>
          <a:stretch>
            <a:fillRect/>
          </a:stretch>
        </p:blipFill>
        <p:spPr>
          <a:xfrm>
            <a:off x="866775" y="2874149"/>
            <a:ext cx="3319463" cy="27559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9869"/>
          <a:stretch>
            <a:fillRect/>
          </a:stretch>
        </p:blipFill>
        <p:spPr>
          <a:xfrm>
            <a:off x="4437063" y="2874149"/>
            <a:ext cx="3317875" cy="27559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4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850"/>
          <a:stretch>
            <a:fillRect/>
          </a:stretch>
        </p:blipFill>
        <p:spPr>
          <a:xfrm>
            <a:off x="8005763" y="2874149"/>
            <a:ext cx="3319462" cy="2755900"/>
          </a:xfr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9D491BD-2FE7-4826-A800-D09C1EB0F593}"/>
              </a:ext>
            </a:extLst>
          </p:cNvPr>
          <p:cNvSpPr txBox="1"/>
          <p:nvPr/>
        </p:nvSpPr>
        <p:spPr>
          <a:xfrm>
            <a:off x="867808" y="5076443"/>
            <a:ext cx="3318025" cy="5539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37142" tIns="137142" rIns="137142" bIns="137142" rtlCol="0" anchor="ctr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pt-BR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0C3469-BF6D-4A15-8818-B8CD71D00AB2}"/>
              </a:ext>
            </a:extLst>
          </p:cNvPr>
          <p:cNvSpPr txBox="1"/>
          <p:nvPr/>
        </p:nvSpPr>
        <p:spPr>
          <a:xfrm>
            <a:off x="4436364" y="5076443"/>
            <a:ext cx="3318025" cy="5539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37142" tIns="137142" rIns="137142" bIns="137142" rtlCol="0" anchor="ctr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pt-BR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172430-456F-4115-A2D0-9E256B1579AD}"/>
              </a:ext>
            </a:extLst>
          </p:cNvPr>
          <p:cNvSpPr txBox="1"/>
          <p:nvPr/>
        </p:nvSpPr>
        <p:spPr>
          <a:xfrm>
            <a:off x="8007417" y="5076443"/>
            <a:ext cx="3318025" cy="5539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37142" tIns="137142" rIns="137142" bIns="137142" rtlCol="0" anchor="ctr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LOREM IPSUM</a:t>
            </a:r>
            <a:endParaRPr lang="pt-BR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5259" y="1183232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rgbClr val="547599"/>
              </a:solidFill>
              <a:latin typeface="Montserrat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8732" y="1697831"/>
            <a:ext cx="7850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83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5C4D094-CF6A-42FE-B621-D693DF098D21}"/>
              </a:ext>
            </a:extLst>
          </p:cNvPr>
          <p:cNvSpPr/>
          <p:nvPr/>
        </p:nvSpPr>
        <p:spPr>
          <a:xfrm>
            <a:off x="463167" y="4875477"/>
            <a:ext cx="2860303" cy="67972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7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Aaron Edward</a:t>
            </a:r>
          </a:p>
          <a:p>
            <a:pPr algn="ctr"/>
            <a:r>
              <a:rPr lang="en-US" sz="1200"/>
              <a:t>CEO &amp; President</a:t>
            </a: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6A80BE-6003-4296-B927-99854A9A801E}"/>
              </a:ext>
            </a:extLst>
          </p:cNvPr>
          <p:cNvSpPr/>
          <p:nvPr/>
        </p:nvSpPr>
        <p:spPr>
          <a:xfrm>
            <a:off x="6090725" y="4875477"/>
            <a:ext cx="2860303" cy="67972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7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Kane Landa</a:t>
            </a:r>
          </a:p>
          <a:p>
            <a:pPr algn="ctr"/>
            <a:r>
              <a:rPr lang="en-US" sz="1200"/>
              <a:t>CEO &amp; President</a:t>
            </a:r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4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r="23232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17183"/>
          <a:stretch>
            <a:fillRect/>
          </a:stretch>
        </p:blipFill>
        <p:spPr/>
      </p:pic>
      <p:sp>
        <p:nvSpPr>
          <p:cNvPr id="35" name="TextBox 34"/>
          <p:cNvSpPr txBox="1"/>
          <p:nvPr/>
        </p:nvSpPr>
        <p:spPr>
          <a:xfrm>
            <a:off x="4345259" y="716567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rgbClr val="547599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56302" y="2126234"/>
            <a:ext cx="25015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05902" y="2126234"/>
            <a:ext cx="25015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725" y="120697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61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30DFFB9-B3D4-44D6-8A26-E3B3F89966BB}"/>
              </a:ext>
            </a:extLst>
          </p:cNvPr>
          <p:cNvSpPr/>
          <p:nvPr/>
        </p:nvSpPr>
        <p:spPr>
          <a:xfrm>
            <a:off x="3961884" y="3585114"/>
            <a:ext cx="4180931" cy="16476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5B0ADF-9912-4EDC-8578-F0F4AEA641F7}"/>
              </a:ext>
            </a:extLst>
          </p:cNvPr>
          <p:cNvSpPr/>
          <p:nvPr/>
        </p:nvSpPr>
        <p:spPr>
          <a:xfrm>
            <a:off x="3961884" y="1937504"/>
            <a:ext cx="4180931" cy="16476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C89392F-9FD5-4CD0-8AF5-A460A67D753C}"/>
              </a:ext>
            </a:extLst>
          </p:cNvPr>
          <p:cNvSpPr/>
          <p:nvPr/>
        </p:nvSpPr>
        <p:spPr bwMode="white">
          <a:xfrm>
            <a:off x="3376967" y="-153116"/>
            <a:ext cx="5438067" cy="7366782"/>
          </a:xfrm>
          <a:custGeom>
            <a:avLst/>
            <a:gdLst>
              <a:gd name="connsiteX0" fmla="*/ 5438775 w 10877550"/>
              <a:gd name="connsiteY0" fmla="*/ 3568065 h 14116050"/>
              <a:gd name="connsiteX1" fmla="*/ 2148840 w 10877550"/>
              <a:gd name="connsiteY1" fmla="*/ 6858001 h 14116050"/>
              <a:gd name="connsiteX2" fmla="*/ 5438775 w 10877550"/>
              <a:gd name="connsiteY2" fmla="*/ 10147935 h 14116050"/>
              <a:gd name="connsiteX3" fmla="*/ 8728710 w 10877550"/>
              <a:gd name="connsiteY3" fmla="*/ 6858001 h 14116050"/>
              <a:gd name="connsiteX4" fmla="*/ 5438775 w 10877550"/>
              <a:gd name="connsiteY4" fmla="*/ 3568065 h 14116050"/>
              <a:gd name="connsiteX5" fmla="*/ 0 w 10877550"/>
              <a:gd name="connsiteY5" fmla="*/ 0 h 14116050"/>
              <a:gd name="connsiteX6" fmla="*/ 10877550 w 10877550"/>
              <a:gd name="connsiteY6" fmla="*/ 0 h 14116050"/>
              <a:gd name="connsiteX7" fmla="*/ 10877550 w 10877550"/>
              <a:gd name="connsiteY7" fmla="*/ 14116050 h 14116050"/>
              <a:gd name="connsiteX8" fmla="*/ 0 w 10877550"/>
              <a:gd name="connsiteY8" fmla="*/ 14116050 h 14116050"/>
              <a:gd name="connsiteX0" fmla="*/ 5438775 w 10877550"/>
              <a:gd name="connsiteY0" fmla="*/ 4128504 h 14676489"/>
              <a:gd name="connsiteX1" fmla="*/ 2148840 w 10877550"/>
              <a:gd name="connsiteY1" fmla="*/ 7418440 h 14676489"/>
              <a:gd name="connsiteX2" fmla="*/ 5438775 w 10877550"/>
              <a:gd name="connsiteY2" fmla="*/ 10708374 h 14676489"/>
              <a:gd name="connsiteX3" fmla="*/ 8728710 w 10877550"/>
              <a:gd name="connsiteY3" fmla="*/ 7418440 h 14676489"/>
              <a:gd name="connsiteX4" fmla="*/ 5438775 w 10877550"/>
              <a:gd name="connsiteY4" fmla="*/ 4128504 h 14676489"/>
              <a:gd name="connsiteX5" fmla="*/ 29497 w 10877550"/>
              <a:gd name="connsiteY5" fmla="*/ 0 h 14676489"/>
              <a:gd name="connsiteX6" fmla="*/ 10877550 w 10877550"/>
              <a:gd name="connsiteY6" fmla="*/ 560439 h 14676489"/>
              <a:gd name="connsiteX7" fmla="*/ 10877550 w 10877550"/>
              <a:gd name="connsiteY7" fmla="*/ 14676489 h 14676489"/>
              <a:gd name="connsiteX8" fmla="*/ 0 w 10877550"/>
              <a:gd name="connsiteY8" fmla="*/ 14676489 h 14676489"/>
              <a:gd name="connsiteX9" fmla="*/ 29497 w 10877550"/>
              <a:gd name="connsiteY9" fmla="*/ 0 h 14676489"/>
              <a:gd name="connsiteX0" fmla="*/ 5438775 w 10877550"/>
              <a:gd name="connsiteY0" fmla="*/ 4187497 h 14735482"/>
              <a:gd name="connsiteX1" fmla="*/ 2148840 w 10877550"/>
              <a:gd name="connsiteY1" fmla="*/ 7477433 h 14735482"/>
              <a:gd name="connsiteX2" fmla="*/ 5438775 w 10877550"/>
              <a:gd name="connsiteY2" fmla="*/ 10767367 h 14735482"/>
              <a:gd name="connsiteX3" fmla="*/ 8728710 w 10877550"/>
              <a:gd name="connsiteY3" fmla="*/ 7477433 h 14735482"/>
              <a:gd name="connsiteX4" fmla="*/ 5438775 w 10877550"/>
              <a:gd name="connsiteY4" fmla="*/ 4187497 h 14735482"/>
              <a:gd name="connsiteX5" fmla="*/ 29497 w 10877550"/>
              <a:gd name="connsiteY5" fmla="*/ 58993 h 14735482"/>
              <a:gd name="connsiteX6" fmla="*/ 10848053 w 10877550"/>
              <a:gd name="connsiteY6" fmla="*/ 0 h 14735482"/>
              <a:gd name="connsiteX7" fmla="*/ 10877550 w 10877550"/>
              <a:gd name="connsiteY7" fmla="*/ 14735482 h 14735482"/>
              <a:gd name="connsiteX8" fmla="*/ 0 w 10877550"/>
              <a:gd name="connsiteY8" fmla="*/ 14735482 h 14735482"/>
              <a:gd name="connsiteX9" fmla="*/ 29497 w 10877550"/>
              <a:gd name="connsiteY9" fmla="*/ 58993 h 1473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7550" h="14735482">
                <a:moveTo>
                  <a:pt x="5438775" y="4187497"/>
                </a:moveTo>
                <a:cubicBezTo>
                  <a:pt x="3621794" y="4187497"/>
                  <a:pt x="2148840" y="5660451"/>
                  <a:pt x="2148840" y="7477433"/>
                </a:cubicBezTo>
                <a:cubicBezTo>
                  <a:pt x="2148840" y="9294413"/>
                  <a:pt x="3621794" y="10767367"/>
                  <a:pt x="5438775" y="10767367"/>
                </a:cubicBezTo>
                <a:cubicBezTo>
                  <a:pt x="7255756" y="10767367"/>
                  <a:pt x="8728710" y="9294413"/>
                  <a:pt x="8728710" y="7477433"/>
                </a:cubicBezTo>
                <a:cubicBezTo>
                  <a:pt x="8728710" y="5660451"/>
                  <a:pt x="7255756" y="4187497"/>
                  <a:pt x="5438775" y="4187497"/>
                </a:cubicBezTo>
                <a:close/>
                <a:moveTo>
                  <a:pt x="29497" y="58993"/>
                </a:moveTo>
                <a:lnTo>
                  <a:pt x="10848053" y="0"/>
                </a:lnTo>
                <a:cubicBezTo>
                  <a:pt x="10857885" y="4911827"/>
                  <a:pt x="10867718" y="9823655"/>
                  <a:pt x="10877550" y="14735482"/>
                </a:cubicBezTo>
                <a:lnTo>
                  <a:pt x="0" y="14735482"/>
                </a:lnTo>
                <a:cubicBezTo>
                  <a:pt x="0" y="10030132"/>
                  <a:pt x="29497" y="4764343"/>
                  <a:pt x="29497" y="58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6B3FB36D-4456-43F4-A850-EE9469E45FF4}"/>
              </a:ext>
            </a:extLst>
          </p:cNvPr>
          <p:cNvSpPr/>
          <p:nvPr/>
        </p:nvSpPr>
        <p:spPr>
          <a:xfrm>
            <a:off x="3793828" y="1308003"/>
            <a:ext cx="4571250" cy="4571250"/>
          </a:xfrm>
          <a:prstGeom prst="blockArc">
            <a:avLst>
              <a:gd name="adj1" fmla="val 14641855"/>
              <a:gd name="adj2" fmla="val 5337361"/>
              <a:gd name="adj3" fmla="val 5798"/>
            </a:avLst>
          </a:prstGeom>
          <a:gradFill>
            <a:gsLst>
              <a:gs pos="0">
                <a:schemeClr val="accent1"/>
              </a:gs>
              <a:gs pos="100000">
                <a:schemeClr val="tx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039A2-96F1-46F4-B1AE-B1D6C727CE8C}"/>
              </a:ext>
            </a:extLst>
          </p:cNvPr>
          <p:cNvSpPr/>
          <p:nvPr/>
        </p:nvSpPr>
        <p:spPr>
          <a:xfrm>
            <a:off x="-472601" y="5613611"/>
            <a:ext cx="6622475" cy="265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F5296CE-4735-4B4B-94B7-2CFF67A5C85D}"/>
              </a:ext>
            </a:extLst>
          </p:cNvPr>
          <p:cNvGrpSpPr/>
          <p:nvPr/>
        </p:nvGrpSpPr>
        <p:grpSpPr>
          <a:xfrm>
            <a:off x="5853577" y="3342691"/>
            <a:ext cx="484846" cy="484846"/>
            <a:chOff x="11708678" y="6373091"/>
            <a:chExt cx="969818" cy="96981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6E2D82-BEE9-410F-94C9-4E12337AEF76}"/>
                </a:ext>
              </a:extLst>
            </p:cNvPr>
            <p:cNvSpPr/>
            <p:nvPr/>
          </p:nvSpPr>
          <p:spPr>
            <a:xfrm>
              <a:off x="11708678" y="6373091"/>
              <a:ext cx="969818" cy="969818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318170-2D96-4774-A98E-F225513F0527}"/>
                </a:ext>
              </a:extLst>
            </p:cNvPr>
            <p:cNvSpPr/>
            <p:nvPr/>
          </p:nvSpPr>
          <p:spPr>
            <a:xfrm>
              <a:off x="11792836" y="6457249"/>
              <a:ext cx="801503" cy="801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E1BC19-EAB6-43D3-8B7F-C90419BB818F}"/>
                </a:ext>
              </a:extLst>
            </p:cNvPr>
            <p:cNvGrpSpPr/>
            <p:nvPr/>
          </p:nvGrpSpPr>
          <p:grpSpPr>
            <a:xfrm>
              <a:off x="12085826" y="6641523"/>
              <a:ext cx="215523" cy="432955"/>
              <a:chOff x="12085826" y="6673046"/>
              <a:chExt cx="215523" cy="432955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E851DF13-065A-4450-B1C7-59A97F82F4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085826" y="7010751"/>
                <a:ext cx="215523" cy="95250"/>
              </a:xfrm>
              <a:custGeom>
                <a:avLst/>
                <a:gdLst>
                  <a:gd name="T0" fmla="*/ 24 w 48"/>
                  <a:gd name="T1" fmla="*/ 0 h 27"/>
                  <a:gd name="T2" fmla="*/ 26 w 48"/>
                  <a:gd name="T3" fmla="*/ 1 h 27"/>
                  <a:gd name="T4" fmla="*/ 47 w 48"/>
                  <a:gd name="T5" fmla="*/ 22 h 27"/>
                  <a:gd name="T6" fmla="*/ 48 w 48"/>
                  <a:gd name="T7" fmla="*/ 24 h 27"/>
                  <a:gd name="T8" fmla="*/ 47 w 48"/>
                  <a:gd name="T9" fmla="*/ 27 h 27"/>
                  <a:gd name="T10" fmla="*/ 45 w 48"/>
                  <a:gd name="T11" fmla="*/ 27 h 27"/>
                  <a:gd name="T12" fmla="*/ 43 w 48"/>
                  <a:gd name="T13" fmla="*/ 27 h 27"/>
                  <a:gd name="T14" fmla="*/ 24 w 48"/>
                  <a:gd name="T15" fmla="*/ 8 h 27"/>
                  <a:gd name="T16" fmla="*/ 6 w 48"/>
                  <a:gd name="T17" fmla="*/ 27 h 27"/>
                  <a:gd name="T18" fmla="*/ 3 w 48"/>
                  <a:gd name="T19" fmla="*/ 27 h 27"/>
                  <a:gd name="T20" fmla="*/ 1 w 48"/>
                  <a:gd name="T21" fmla="*/ 27 h 27"/>
                  <a:gd name="T22" fmla="*/ 0 w 48"/>
                  <a:gd name="T23" fmla="*/ 24 h 27"/>
                  <a:gd name="T24" fmla="*/ 1 w 48"/>
                  <a:gd name="T25" fmla="*/ 22 h 27"/>
                  <a:gd name="T26" fmla="*/ 22 w 48"/>
                  <a:gd name="T27" fmla="*/ 1 h 27"/>
                  <a:gd name="T28" fmla="*/ 24 w 48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7">
                    <a:moveTo>
                      <a:pt x="24" y="0"/>
                    </a:moveTo>
                    <a:cubicBezTo>
                      <a:pt x="25" y="0"/>
                      <a:pt x="26" y="1"/>
                      <a:pt x="26" y="1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7" y="27"/>
                    </a:cubicBezTo>
                    <a:cubicBezTo>
                      <a:pt x="47" y="27"/>
                      <a:pt x="46" y="27"/>
                      <a:pt x="45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7"/>
                      <a:pt x="3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3"/>
                      <a:pt x="1" y="2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0"/>
                      <a:pt x="2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05F26E30-E4FC-4686-9F77-8273EC3DD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5826" y="6673046"/>
                <a:ext cx="215523" cy="95250"/>
              </a:xfrm>
              <a:custGeom>
                <a:avLst/>
                <a:gdLst>
                  <a:gd name="T0" fmla="*/ 24 w 48"/>
                  <a:gd name="T1" fmla="*/ 0 h 27"/>
                  <a:gd name="T2" fmla="*/ 26 w 48"/>
                  <a:gd name="T3" fmla="*/ 1 h 27"/>
                  <a:gd name="T4" fmla="*/ 47 w 48"/>
                  <a:gd name="T5" fmla="*/ 22 h 27"/>
                  <a:gd name="T6" fmla="*/ 48 w 48"/>
                  <a:gd name="T7" fmla="*/ 24 h 27"/>
                  <a:gd name="T8" fmla="*/ 47 w 48"/>
                  <a:gd name="T9" fmla="*/ 27 h 27"/>
                  <a:gd name="T10" fmla="*/ 45 w 48"/>
                  <a:gd name="T11" fmla="*/ 27 h 27"/>
                  <a:gd name="T12" fmla="*/ 43 w 48"/>
                  <a:gd name="T13" fmla="*/ 27 h 27"/>
                  <a:gd name="T14" fmla="*/ 24 w 48"/>
                  <a:gd name="T15" fmla="*/ 8 h 27"/>
                  <a:gd name="T16" fmla="*/ 6 w 48"/>
                  <a:gd name="T17" fmla="*/ 27 h 27"/>
                  <a:gd name="T18" fmla="*/ 3 w 48"/>
                  <a:gd name="T19" fmla="*/ 27 h 27"/>
                  <a:gd name="T20" fmla="*/ 1 w 48"/>
                  <a:gd name="T21" fmla="*/ 27 h 27"/>
                  <a:gd name="T22" fmla="*/ 0 w 48"/>
                  <a:gd name="T23" fmla="*/ 24 h 27"/>
                  <a:gd name="T24" fmla="*/ 1 w 48"/>
                  <a:gd name="T25" fmla="*/ 22 h 27"/>
                  <a:gd name="T26" fmla="*/ 22 w 48"/>
                  <a:gd name="T27" fmla="*/ 1 h 27"/>
                  <a:gd name="T28" fmla="*/ 24 w 48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7">
                    <a:moveTo>
                      <a:pt x="24" y="0"/>
                    </a:moveTo>
                    <a:cubicBezTo>
                      <a:pt x="25" y="0"/>
                      <a:pt x="26" y="1"/>
                      <a:pt x="26" y="1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7" y="27"/>
                    </a:cubicBezTo>
                    <a:cubicBezTo>
                      <a:pt x="47" y="27"/>
                      <a:pt x="46" y="27"/>
                      <a:pt x="45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4" y="27"/>
                      <a:pt x="3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3"/>
                      <a:pt x="1" y="2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0"/>
                      <a:pt x="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867CD0-4450-4709-A3A2-4CE3E3B3EEAA}"/>
              </a:ext>
            </a:extLst>
          </p:cNvPr>
          <p:cNvSpPr txBox="1"/>
          <p:nvPr/>
        </p:nvSpPr>
        <p:spPr>
          <a:xfrm>
            <a:off x="5099180" y="2632737"/>
            <a:ext cx="199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Montserrat" panose="02000505000000020004" pitchFamily="2" charset="0"/>
              </a:rPr>
              <a:t>Lorem ipsum</a:t>
            </a:r>
            <a:endParaRPr lang="en-US" dirty="0">
              <a:solidFill>
                <a:srgbClr val="FFFFFF"/>
              </a:solidFill>
              <a:latin typeface="Montserrat" panose="02000505000000020004" pitchFamily="2" charset="0"/>
            </a:endParaRPr>
          </a:p>
        </p:txBody>
      </p:sp>
      <p:sp>
        <p:nvSpPr>
          <p:cNvPr id="81" name="Freeform 39">
            <a:extLst>
              <a:ext uri="{FF2B5EF4-FFF2-40B4-BE49-F238E27FC236}">
                <a16:creationId xmlns:a16="http://schemas.microsoft.com/office/drawing/2014/main" id="{028693DB-055D-481F-A076-4E678CF7E0B2}"/>
              </a:ext>
            </a:extLst>
          </p:cNvPr>
          <p:cNvSpPr/>
          <p:nvPr/>
        </p:nvSpPr>
        <p:spPr>
          <a:xfrm>
            <a:off x="7193120" y="1874075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94EE38-FD00-4C37-97DF-E624118EACE7}"/>
              </a:ext>
            </a:extLst>
          </p:cNvPr>
          <p:cNvGrpSpPr/>
          <p:nvPr/>
        </p:nvGrpSpPr>
        <p:grpSpPr>
          <a:xfrm>
            <a:off x="7069773" y="2221984"/>
            <a:ext cx="246695" cy="246695"/>
            <a:chOff x="15578660" y="4067175"/>
            <a:chExt cx="597081" cy="59708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7FBC05A-AD48-4C14-984E-49CF83FDFA15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2DD9DA2-5177-47EB-89DE-3E7029406E30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41" name="Block Arc 40">
            <a:extLst>
              <a:ext uri="{FF2B5EF4-FFF2-40B4-BE49-F238E27FC236}">
                <a16:creationId xmlns:a16="http://schemas.microsoft.com/office/drawing/2014/main" id="{7C2A79B7-D672-4BAA-8D05-01682DCABF03}"/>
              </a:ext>
            </a:extLst>
          </p:cNvPr>
          <p:cNvSpPr/>
          <p:nvPr/>
        </p:nvSpPr>
        <p:spPr>
          <a:xfrm>
            <a:off x="3793828" y="1308003"/>
            <a:ext cx="4571250" cy="4571250"/>
          </a:xfrm>
          <a:prstGeom prst="blockArc">
            <a:avLst>
              <a:gd name="adj1" fmla="val 5622435"/>
              <a:gd name="adj2" fmla="val 14660323"/>
              <a:gd name="adj3" fmla="val 581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7EA93B-8233-4940-B9A8-DEF2A628F15C}"/>
              </a:ext>
            </a:extLst>
          </p:cNvPr>
          <p:cNvSpPr/>
          <p:nvPr/>
        </p:nvSpPr>
        <p:spPr>
          <a:xfrm>
            <a:off x="5895651" y="5613611"/>
            <a:ext cx="6296350" cy="265642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0" name="Freeform 39">
            <a:extLst>
              <a:ext uri="{FF2B5EF4-FFF2-40B4-BE49-F238E27FC236}">
                <a16:creationId xmlns:a16="http://schemas.microsoft.com/office/drawing/2014/main" id="{2A018316-A1E7-4685-8DBD-AC263F0A3406}"/>
              </a:ext>
            </a:extLst>
          </p:cNvPr>
          <p:cNvSpPr/>
          <p:nvPr/>
        </p:nvSpPr>
        <p:spPr>
          <a:xfrm flipH="1" flipV="1">
            <a:off x="3710316" y="4086439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023A28E-AC48-46B2-92D7-C7F5F4829BD6}"/>
              </a:ext>
            </a:extLst>
          </p:cNvPr>
          <p:cNvGrpSpPr/>
          <p:nvPr/>
        </p:nvGrpSpPr>
        <p:grpSpPr>
          <a:xfrm>
            <a:off x="4421578" y="3964306"/>
            <a:ext cx="246695" cy="246695"/>
            <a:chOff x="15578660" y="4067175"/>
            <a:chExt cx="597081" cy="597081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92AE148-8CBA-4BFF-8CAF-2A6D97D91771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A04DD49-6C8B-49FF-85B6-EA8DF3C3EF7C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tx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82" name="Freeform 39">
            <a:extLst>
              <a:ext uri="{FF2B5EF4-FFF2-40B4-BE49-F238E27FC236}">
                <a16:creationId xmlns:a16="http://schemas.microsoft.com/office/drawing/2014/main" id="{60CBF329-7589-47DE-A486-D106E5560E10}"/>
              </a:ext>
            </a:extLst>
          </p:cNvPr>
          <p:cNvSpPr/>
          <p:nvPr/>
        </p:nvSpPr>
        <p:spPr>
          <a:xfrm flipV="1">
            <a:off x="7661855" y="4103697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D3F740-E661-45C8-88DF-9A2C7E437689}"/>
              </a:ext>
            </a:extLst>
          </p:cNvPr>
          <p:cNvGrpSpPr/>
          <p:nvPr/>
        </p:nvGrpSpPr>
        <p:grpSpPr>
          <a:xfrm>
            <a:off x="7538508" y="3981565"/>
            <a:ext cx="246695" cy="246695"/>
            <a:chOff x="15578660" y="4067175"/>
            <a:chExt cx="597081" cy="59708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C9A5B7E-23DA-4976-A7F3-4600D9AEEB28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89EC373-3AAD-4647-B0FA-77F074D7775B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tx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89" name="Freeform 39">
            <a:extLst>
              <a:ext uri="{FF2B5EF4-FFF2-40B4-BE49-F238E27FC236}">
                <a16:creationId xmlns:a16="http://schemas.microsoft.com/office/drawing/2014/main" id="{DCA9F9FC-AEA3-4A20-B796-CBD18156DFE5}"/>
              </a:ext>
            </a:extLst>
          </p:cNvPr>
          <p:cNvSpPr/>
          <p:nvPr/>
        </p:nvSpPr>
        <p:spPr>
          <a:xfrm flipH="1">
            <a:off x="4127177" y="1927796"/>
            <a:ext cx="801514" cy="4744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F394E40-C124-4711-B506-6A390AAAE8B8}"/>
              </a:ext>
            </a:extLst>
          </p:cNvPr>
          <p:cNvGrpSpPr/>
          <p:nvPr/>
        </p:nvGrpSpPr>
        <p:grpSpPr>
          <a:xfrm>
            <a:off x="4838439" y="2275705"/>
            <a:ext cx="246695" cy="246695"/>
            <a:chOff x="15578660" y="4067175"/>
            <a:chExt cx="597081" cy="597081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F37976A-BD2D-4B02-B732-9680CD746E62}"/>
                </a:ext>
              </a:extLst>
            </p:cNvPr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C94BBE4-4D95-4BD8-8DF0-A8ACFFAE17ED}"/>
                </a:ext>
              </a:extLst>
            </p:cNvPr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C3F010B-441F-402E-A2EB-EEAEE751E65E}"/>
              </a:ext>
            </a:extLst>
          </p:cNvPr>
          <p:cNvSpPr txBox="1"/>
          <p:nvPr/>
        </p:nvSpPr>
        <p:spPr>
          <a:xfrm>
            <a:off x="1290162" y="1744859"/>
            <a:ext cx="269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Text here</a:t>
            </a:r>
            <a:endParaRPr lang="en-US" dirty="0">
              <a:solidFill>
                <a:srgbClr val="547599"/>
              </a:solidFill>
              <a:latin typeface="Montserrat" panose="02000505000000020004" pitchFamily="2" charset="0"/>
            </a:endParaRPr>
          </a:p>
          <a:p>
            <a:pPr algn="r"/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3F010B-441F-402E-A2EB-EEAEE751E65E}"/>
              </a:ext>
            </a:extLst>
          </p:cNvPr>
          <p:cNvSpPr txBox="1"/>
          <p:nvPr/>
        </p:nvSpPr>
        <p:spPr>
          <a:xfrm>
            <a:off x="8154783" y="1744859"/>
            <a:ext cx="269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Text here</a:t>
            </a:r>
            <a:endParaRPr lang="en-US" dirty="0">
              <a:solidFill>
                <a:srgbClr val="547599"/>
              </a:solidFill>
              <a:latin typeface="Montserrat" panose="02000505000000020004" pitchFamily="2" charset="0"/>
            </a:endParaRPr>
          </a:p>
          <a:p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3F010B-441F-402E-A2EB-EEAEE751E65E}"/>
              </a:ext>
            </a:extLst>
          </p:cNvPr>
          <p:cNvSpPr txBox="1"/>
          <p:nvPr/>
        </p:nvSpPr>
        <p:spPr>
          <a:xfrm>
            <a:off x="8486895" y="4397234"/>
            <a:ext cx="269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Text here</a:t>
            </a:r>
            <a:endParaRPr lang="en-US" dirty="0">
              <a:solidFill>
                <a:srgbClr val="547599"/>
              </a:solidFill>
              <a:latin typeface="Montserrat" panose="02000505000000020004" pitchFamily="2" charset="0"/>
            </a:endParaRPr>
          </a:p>
          <a:p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</a:t>
            </a:r>
            <a:endParaRPr 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3F010B-441F-402E-A2EB-EEAEE751E65E}"/>
              </a:ext>
            </a:extLst>
          </p:cNvPr>
          <p:cNvSpPr txBox="1"/>
          <p:nvPr/>
        </p:nvSpPr>
        <p:spPr>
          <a:xfrm>
            <a:off x="1000355" y="4321205"/>
            <a:ext cx="2695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Text here</a:t>
            </a:r>
            <a:endParaRPr lang="en-US" dirty="0">
              <a:solidFill>
                <a:srgbClr val="547599"/>
              </a:solidFill>
              <a:latin typeface="Montserrat" panose="02000505000000020004" pitchFamily="2" charset="0"/>
            </a:endParaRPr>
          </a:p>
          <a:p>
            <a:pPr algn="r"/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</a:t>
            </a: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867CD0-4450-4709-A3A2-4CE3E3B3EEAA}"/>
              </a:ext>
            </a:extLst>
          </p:cNvPr>
          <p:cNvSpPr txBox="1"/>
          <p:nvPr/>
        </p:nvSpPr>
        <p:spPr>
          <a:xfrm>
            <a:off x="5099180" y="4327336"/>
            <a:ext cx="199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Montserrat" panose="02000505000000020004" pitchFamily="2" charset="0"/>
              </a:rPr>
              <a:t>Lorem ipsum</a:t>
            </a:r>
            <a:endParaRPr lang="en-US" dirty="0">
              <a:solidFill>
                <a:srgbClr val="FFFFFF"/>
              </a:solidFill>
              <a:latin typeface="Montserrat" panose="02000505000000020004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5259" y="640652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rgbClr val="547599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81" grpId="0" animBg="1"/>
      <p:bldP spid="90" grpId="0" animBg="1"/>
      <p:bldP spid="82" grpId="0" animBg="1"/>
      <p:bldP spid="89" grpId="0" animBg="1"/>
      <p:bldP spid="91" grpId="0"/>
      <p:bldP spid="46" grpId="0"/>
      <p:bldP spid="47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2DE40C97-0CED-420C-AFC2-9CA5B7E11974}"/>
              </a:ext>
            </a:extLst>
          </p:cNvPr>
          <p:cNvSpPr/>
          <p:nvPr/>
        </p:nvSpPr>
        <p:spPr>
          <a:xfrm rot="5400000">
            <a:off x="1952873" y="40443"/>
            <a:ext cx="2200174" cy="4634842"/>
          </a:xfrm>
          <a:prstGeom prst="rect">
            <a:avLst/>
          </a:prstGeom>
          <a:solidFill>
            <a:schemeClr val="tx1">
              <a:lumMod val="10000"/>
              <a:lumOff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128" name="2D Column Chart">
            <a:extLst>
              <a:ext uri="{FF2B5EF4-FFF2-40B4-BE49-F238E27FC236}">
                <a16:creationId xmlns:a16="http://schemas.microsoft.com/office/drawing/2014/main" id="{8DEF1974-8070-4F46-B365-A1C6B8023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375970"/>
              </p:ext>
            </p:extLst>
          </p:nvPr>
        </p:nvGraphicFramePr>
        <p:xfrm>
          <a:off x="426957" y="1203874"/>
          <a:ext cx="5527989" cy="406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Rectangle 129">
            <a:extLst>
              <a:ext uri="{FF2B5EF4-FFF2-40B4-BE49-F238E27FC236}">
                <a16:creationId xmlns:a16="http://schemas.microsoft.com/office/drawing/2014/main" id="{DC6A7D71-86D2-4B61-98F7-9C846FF4F005}"/>
              </a:ext>
            </a:extLst>
          </p:cNvPr>
          <p:cNvSpPr/>
          <p:nvPr/>
        </p:nvSpPr>
        <p:spPr>
          <a:xfrm>
            <a:off x="1120918" y="1560457"/>
            <a:ext cx="381096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6586912" y="1558860"/>
            <a:ext cx="50326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4610" y="1098602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47599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rgbClr val="547599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6911" y="3730083"/>
            <a:ext cx="50326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8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28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8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4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7581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F513BA-3792-4947-AE57-92D963714633}"/>
              </a:ext>
            </a:extLst>
          </p:cNvPr>
          <p:cNvSpPr/>
          <p:nvPr/>
        </p:nvSpPr>
        <p:spPr>
          <a:xfrm>
            <a:off x="6096000" y="443753"/>
            <a:ext cx="5669728" cy="5606693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/>
          <p:cNvSpPr/>
          <p:nvPr/>
        </p:nvSpPr>
        <p:spPr>
          <a:xfrm>
            <a:off x="6291522" y="2305615"/>
            <a:ext cx="50326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popularised</a:t>
            </a:r>
            <a:r>
              <a:rPr lang="en-US" sz="14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1960s with the release of </a:t>
            </a:r>
            <a:r>
              <a:rPr lang="en-US" sz="1400" b="0" i="0" dirty="0" err="1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Letraset</a:t>
            </a:r>
            <a:r>
              <a:rPr lang="en-US" sz="14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sheets containing Lorem Ipsum passages, and more recently with desktop publishing software like Aldus PageMaker including versions of Lorem Ipsum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8069" y="1823431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ontserrat" panose="02000505000000020004" pitchFamily="2" charset="0"/>
              </a:rPr>
              <a:t>HEADING HERE</a:t>
            </a:r>
            <a:endParaRPr lang="en-US" sz="32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D2BC307-F8A7-47AD-A8D4-1CBCBD1542EB}"/>
              </a:ext>
            </a:extLst>
          </p:cNvPr>
          <p:cNvGrpSpPr/>
          <p:nvPr/>
        </p:nvGrpSpPr>
        <p:grpSpPr>
          <a:xfrm>
            <a:off x="1346248" y="1731024"/>
            <a:ext cx="8802112" cy="2417424"/>
            <a:chOff x="2692845" y="2680555"/>
            <a:chExt cx="17606517" cy="48354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A7589A-83C9-4546-902F-977829B45D90}"/>
                </a:ext>
              </a:extLst>
            </p:cNvPr>
            <p:cNvSpPr txBox="1"/>
            <p:nvPr/>
          </p:nvSpPr>
          <p:spPr>
            <a:xfrm>
              <a:off x="2692845" y="2680555"/>
              <a:ext cx="1061970" cy="5540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100%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EC78F9-D76D-4E37-8D6A-E89887C9986D}"/>
                </a:ext>
              </a:extLst>
            </p:cNvPr>
            <p:cNvSpPr txBox="1"/>
            <p:nvPr/>
          </p:nvSpPr>
          <p:spPr>
            <a:xfrm>
              <a:off x="2849961" y="6005912"/>
              <a:ext cx="904854" cy="5540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25%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9B0D6-C9BF-48C8-8F35-68822C5A6C61}"/>
                </a:ext>
              </a:extLst>
            </p:cNvPr>
            <p:cNvSpPr txBox="1"/>
            <p:nvPr/>
          </p:nvSpPr>
          <p:spPr>
            <a:xfrm>
              <a:off x="2849961" y="4897459"/>
              <a:ext cx="904854" cy="5540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50%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DB5B3D-EA16-40F2-9CE9-7488279E3683}"/>
                </a:ext>
              </a:extLst>
            </p:cNvPr>
            <p:cNvSpPr txBox="1"/>
            <p:nvPr/>
          </p:nvSpPr>
          <p:spPr>
            <a:xfrm>
              <a:off x="2849961" y="3789007"/>
              <a:ext cx="904854" cy="5540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75%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322A0D-B3F6-43FD-9B16-0027E23E4322}"/>
                </a:ext>
              </a:extLst>
            </p:cNvPr>
            <p:cNvGrpSpPr/>
            <p:nvPr/>
          </p:nvGrpSpPr>
          <p:grpSpPr>
            <a:xfrm>
              <a:off x="4087812" y="2914650"/>
              <a:ext cx="16211550" cy="4476750"/>
              <a:chOff x="4087812" y="2914650"/>
              <a:chExt cx="16211550" cy="44767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FEFDC0-38BC-4B7E-ACBA-BEF13D88246B}"/>
                  </a:ext>
                </a:extLst>
              </p:cNvPr>
              <p:cNvSpPr/>
              <p:nvPr/>
            </p:nvSpPr>
            <p:spPr>
              <a:xfrm>
                <a:off x="10167124" y="2914650"/>
                <a:ext cx="2026427" cy="4476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CDDD721-9F92-48EA-9EA5-B04DFB7D9ACA}"/>
                  </a:ext>
                </a:extLst>
              </p:cNvPr>
              <p:cNvSpPr/>
              <p:nvPr/>
            </p:nvSpPr>
            <p:spPr>
              <a:xfrm>
                <a:off x="14220047" y="2914650"/>
                <a:ext cx="2026427" cy="4476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91EB0A-FAAC-48B5-80E2-9CC920A90821}"/>
                  </a:ext>
                </a:extLst>
              </p:cNvPr>
              <p:cNvSpPr/>
              <p:nvPr/>
            </p:nvSpPr>
            <p:spPr>
              <a:xfrm>
                <a:off x="18272935" y="2914650"/>
                <a:ext cx="2026427" cy="4476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EFD912-DD5A-4206-96CC-99543E5419CC}"/>
                  </a:ext>
                </a:extLst>
              </p:cNvPr>
              <p:cNvSpPr/>
              <p:nvPr/>
            </p:nvSpPr>
            <p:spPr>
              <a:xfrm>
                <a:off x="6114256" y="2914650"/>
                <a:ext cx="2026427" cy="4476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2A3DA6D1-361B-4300-9025-0ED07EE23C16}"/>
                  </a:ext>
                </a:extLst>
              </p:cNvPr>
              <p:cNvCxnSpPr/>
              <p:nvPr/>
            </p:nvCxnSpPr>
            <p:spPr>
              <a:xfrm>
                <a:off x="4087812" y="2914650"/>
                <a:ext cx="1621155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A054C2E-E098-48E6-B753-E4807D56EB5C}"/>
                  </a:ext>
                </a:extLst>
              </p:cNvPr>
              <p:cNvCxnSpPr/>
              <p:nvPr/>
            </p:nvCxnSpPr>
            <p:spPr>
              <a:xfrm>
                <a:off x="4087812" y="4033838"/>
                <a:ext cx="1621155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8F930B1-E499-43C3-A72B-FE1C91C9A7CD}"/>
                  </a:ext>
                </a:extLst>
              </p:cNvPr>
              <p:cNvCxnSpPr/>
              <p:nvPr/>
            </p:nvCxnSpPr>
            <p:spPr>
              <a:xfrm>
                <a:off x="4087812" y="5153025"/>
                <a:ext cx="1621155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1C59E93-588B-4189-8197-563CD310BAE1}"/>
                  </a:ext>
                </a:extLst>
              </p:cNvPr>
              <p:cNvCxnSpPr/>
              <p:nvPr/>
            </p:nvCxnSpPr>
            <p:spPr>
              <a:xfrm>
                <a:off x="4087812" y="6272213"/>
                <a:ext cx="1621155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42D998-9C4C-49C8-9589-F59F692B352E}"/>
                  </a:ext>
                </a:extLst>
              </p:cNvPr>
              <p:cNvCxnSpPr/>
              <p:nvPr/>
            </p:nvCxnSpPr>
            <p:spPr>
              <a:xfrm>
                <a:off x="4087812" y="7391400"/>
                <a:ext cx="1621155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A14758C-D685-4074-BFBA-7421180E5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12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559BC70-4801-447C-B054-0951CB37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99362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7016535-3343-4BEE-BA15-E07C68946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4256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D32EE87-6CA5-49B2-990F-3E7F7E2E4F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700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6E9D64-B247-4370-937C-766089736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7144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1F30D6D-E32D-4CB5-9ED2-7E15BCA98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93588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D13E44F-C608-4A77-AADC-71B62CA13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0032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E6A1237-E950-44A4-BB9E-3CA8262F1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46476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B7CBABA-61EE-407D-843C-821D280FB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2920" y="2914650"/>
                <a:ext cx="0" cy="447675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BA9950-C077-437E-BE13-686993DF0F7B}"/>
                </a:ext>
              </a:extLst>
            </p:cNvPr>
            <p:cNvSpPr txBox="1"/>
            <p:nvPr/>
          </p:nvSpPr>
          <p:spPr>
            <a:xfrm>
              <a:off x="3007078" y="6961962"/>
              <a:ext cx="747737" cy="55407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0%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BEAB8AF-D89F-46A4-9A7B-DA9C9D9A979F}"/>
              </a:ext>
            </a:extLst>
          </p:cNvPr>
          <p:cNvSpPr/>
          <p:nvPr/>
        </p:nvSpPr>
        <p:spPr>
          <a:xfrm>
            <a:off x="2264609" y="3808724"/>
            <a:ext cx="463949" cy="1040637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E8B22D-3E84-4622-88A2-6F494A357C0A}"/>
              </a:ext>
            </a:extLst>
          </p:cNvPr>
          <p:cNvSpPr/>
          <p:nvPr/>
        </p:nvSpPr>
        <p:spPr>
          <a:xfrm>
            <a:off x="3292922" y="3219295"/>
            <a:ext cx="463949" cy="1604052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35AAB2-A80F-4062-A397-401F2F15559D}"/>
              </a:ext>
            </a:extLst>
          </p:cNvPr>
          <p:cNvSpPr/>
          <p:nvPr/>
        </p:nvSpPr>
        <p:spPr>
          <a:xfrm>
            <a:off x="4321234" y="3535100"/>
            <a:ext cx="463949" cy="127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101123-BAC3-4F6D-BB5F-EA5BD5047021}"/>
              </a:ext>
            </a:extLst>
          </p:cNvPr>
          <p:cNvSpPr/>
          <p:nvPr/>
        </p:nvSpPr>
        <p:spPr>
          <a:xfrm>
            <a:off x="5349547" y="2698847"/>
            <a:ext cx="463949" cy="2081378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FCE59A-C781-42EE-A811-0F858A7951B8}"/>
              </a:ext>
            </a:extLst>
          </p:cNvPr>
          <p:cNvSpPr/>
          <p:nvPr/>
        </p:nvSpPr>
        <p:spPr>
          <a:xfrm>
            <a:off x="6377860" y="3176254"/>
            <a:ext cx="463949" cy="1603970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61F298-A891-425F-90E6-489501AA0DC9}"/>
              </a:ext>
            </a:extLst>
          </p:cNvPr>
          <p:cNvSpPr/>
          <p:nvPr/>
        </p:nvSpPr>
        <p:spPr>
          <a:xfrm>
            <a:off x="7406172" y="2391478"/>
            <a:ext cx="463949" cy="2540974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20D796-C266-4241-B421-3661DD88726F}"/>
              </a:ext>
            </a:extLst>
          </p:cNvPr>
          <p:cNvSpPr/>
          <p:nvPr/>
        </p:nvSpPr>
        <p:spPr>
          <a:xfrm>
            <a:off x="8434485" y="2771860"/>
            <a:ext cx="463949" cy="1972203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7C3F3F0-6CF5-416E-9F88-38B34F16B9DE}"/>
              </a:ext>
            </a:extLst>
          </p:cNvPr>
          <p:cNvSpPr/>
          <p:nvPr/>
        </p:nvSpPr>
        <p:spPr>
          <a:xfrm>
            <a:off x="9462799" y="1956353"/>
            <a:ext cx="463949" cy="2829171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FC5B3A3-7A93-42D8-96DE-CD55865072CA}"/>
              </a:ext>
            </a:extLst>
          </p:cNvPr>
          <p:cNvSpPr/>
          <p:nvPr/>
        </p:nvSpPr>
        <p:spPr>
          <a:xfrm>
            <a:off x="2043641" y="4090831"/>
            <a:ext cx="8201638" cy="2767170"/>
          </a:xfrm>
          <a:prstGeom prst="rect">
            <a:avLst/>
          </a:prstGeom>
          <a:gradFill>
            <a:gsLst>
              <a:gs pos="0">
                <a:schemeClr val="accent1">
                  <a:alpha val="87000"/>
                </a:schemeClr>
              </a:gs>
              <a:gs pos="100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CA3502-E352-4226-9A3D-25532D922F3C}"/>
              </a:ext>
            </a:extLst>
          </p:cNvPr>
          <p:cNvSpPr txBox="1"/>
          <p:nvPr/>
        </p:nvSpPr>
        <p:spPr>
          <a:xfrm>
            <a:off x="2220647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02BC0D-FD15-4D0E-8328-44C28938A35D}"/>
              </a:ext>
            </a:extLst>
          </p:cNvPr>
          <p:cNvSpPr txBox="1"/>
          <p:nvPr/>
        </p:nvSpPr>
        <p:spPr>
          <a:xfrm>
            <a:off x="3241819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D47D99-27A8-4A6C-BFF8-7FC6AC8D37BE}"/>
              </a:ext>
            </a:extLst>
          </p:cNvPr>
          <p:cNvSpPr txBox="1"/>
          <p:nvPr/>
        </p:nvSpPr>
        <p:spPr>
          <a:xfrm>
            <a:off x="4262990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E30749-F013-4E0F-A39F-0A100CB8563B}"/>
              </a:ext>
            </a:extLst>
          </p:cNvPr>
          <p:cNvSpPr txBox="1"/>
          <p:nvPr/>
        </p:nvSpPr>
        <p:spPr>
          <a:xfrm>
            <a:off x="5284162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592777-C574-4710-8CE2-2ADBE353EB7C}"/>
              </a:ext>
            </a:extLst>
          </p:cNvPr>
          <p:cNvSpPr txBox="1"/>
          <p:nvPr/>
        </p:nvSpPr>
        <p:spPr>
          <a:xfrm>
            <a:off x="6305333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59F4CE-970D-42D6-A328-789CB4680866}"/>
              </a:ext>
            </a:extLst>
          </p:cNvPr>
          <p:cNvSpPr txBox="1"/>
          <p:nvPr/>
        </p:nvSpPr>
        <p:spPr>
          <a:xfrm>
            <a:off x="7326505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6AB83E-E6F8-4B43-8F34-F436B35F913C}"/>
              </a:ext>
            </a:extLst>
          </p:cNvPr>
          <p:cNvSpPr txBox="1"/>
          <p:nvPr/>
        </p:nvSpPr>
        <p:spPr>
          <a:xfrm>
            <a:off x="8347676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7F191C-FEA0-4795-A40D-A75CF097F9EF}"/>
              </a:ext>
            </a:extLst>
          </p:cNvPr>
          <p:cNvSpPr txBox="1"/>
          <p:nvPr/>
        </p:nvSpPr>
        <p:spPr>
          <a:xfrm>
            <a:off x="9368847" y="4320515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 08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FD4BF6-645F-41E2-B790-8ECE70A173A5}"/>
              </a:ext>
            </a:extLst>
          </p:cNvPr>
          <p:cNvSpPr/>
          <p:nvPr/>
        </p:nvSpPr>
        <p:spPr>
          <a:xfrm>
            <a:off x="1946722" y="4828038"/>
            <a:ext cx="8298557" cy="105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F406E1-0A12-4185-A856-CE40D23D42FA}"/>
              </a:ext>
            </a:extLst>
          </p:cNvPr>
          <p:cNvGrpSpPr/>
          <p:nvPr/>
        </p:nvGrpSpPr>
        <p:grpSpPr>
          <a:xfrm>
            <a:off x="2450579" y="1900682"/>
            <a:ext cx="7290805" cy="1951082"/>
            <a:chOff x="4901796" y="3019917"/>
            <a:chExt cx="14583508" cy="390267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13E0231-4EDD-48E8-9444-771E62B7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888" y="3131273"/>
              <a:ext cx="14411325" cy="3705225"/>
            </a:xfrm>
            <a:custGeom>
              <a:avLst/>
              <a:gdLst>
                <a:gd name="T0" fmla="*/ 0 w 9078"/>
                <a:gd name="T1" fmla="*/ 2334 h 2334"/>
                <a:gd name="T2" fmla="*/ 1336 w 9078"/>
                <a:gd name="T3" fmla="*/ 1610 h 2334"/>
                <a:gd name="T4" fmla="*/ 2632 w 9078"/>
                <a:gd name="T5" fmla="*/ 2004 h 2334"/>
                <a:gd name="T6" fmla="*/ 3864 w 9078"/>
                <a:gd name="T7" fmla="*/ 1272 h 2334"/>
                <a:gd name="T8" fmla="*/ 5198 w 9078"/>
                <a:gd name="T9" fmla="*/ 1538 h 2334"/>
                <a:gd name="T10" fmla="*/ 6424 w 9078"/>
                <a:gd name="T11" fmla="*/ 547 h 2334"/>
                <a:gd name="T12" fmla="*/ 7782 w 9078"/>
                <a:gd name="T13" fmla="*/ 1062 h 2334"/>
                <a:gd name="T14" fmla="*/ 9078 w 9078"/>
                <a:gd name="T15" fmla="*/ 0 h 2334"/>
                <a:gd name="connsiteX0" fmla="*/ 0 w 10000"/>
                <a:gd name="connsiteY0" fmla="*/ 10000 h 10000"/>
                <a:gd name="connsiteX1" fmla="*/ 1472 w 10000"/>
                <a:gd name="connsiteY1" fmla="*/ 6898 h 10000"/>
                <a:gd name="connsiteX2" fmla="*/ 2899 w 10000"/>
                <a:gd name="connsiteY2" fmla="*/ 8586 h 10000"/>
                <a:gd name="connsiteX3" fmla="*/ 4291 w 10000"/>
                <a:gd name="connsiteY3" fmla="*/ 3942 h 10000"/>
                <a:gd name="connsiteX4" fmla="*/ 5726 w 10000"/>
                <a:gd name="connsiteY4" fmla="*/ 6590 h 10000"/>
                <a:gd name="connsiteX5" fmla="*/ 7076 w 10000"/>
                <a:gd name="connsiteY5" fmla="*/ 2344 h 10000"/>
                <a:gd name="connsiteX6" fmla="*/ 8572 w 10000"/>
                <a:gd name="connsiteY6" fmla="*/ 4550 h 10000"/>
                <a:gd name="connsiteX7" fmla="*/ 10000 w 10000"/>
                <a:gd name="connsiteY7" fmla="*/ 0 h 10000"/>
                <a:gd name="connsiteX0" fmla="*/ 0 w 10000"/>
                <a:gd name="connsiteY0" fmla="*/ 10000 h 10000"/>
                <a:gd name="connsiteX1" fmla="*/ 1446 w 10000"/>
                <a:gd name="connsiteY1" fmla="*/ 6761 h 10000"/>
                <a:gd name="connsiteX2" fmla="*/ 2899 w 10000"/>
                <a:gd name="connsiteY2" fmla="*/ 8586 h 10000"/>
                <a:gd name="connsiteX3" fmla="*/ 4291 w 10000"/>
                <a:gd name="connsiteY3" fmla="*/ 3942 h 10000"/>
                <a:gd name="connsiteX4" fmla="*/ 5726 w 10000"/>
                <a:gd name="connsiteY4" fmla="*/ 6590 h 10000"/>
                <a:gd name="connsiteX5" fmla="*/ 7076 w 10000"/>
                <a:gd name="connsiteY5" fmla="*/ 2344 h 10000"/>
                <a:gd name="connsiteX6" fmla="*/ 8572 w 10000"/>
                <a:gd name="connsiteY6" fmla="*/ 4550 h 10000"/>
                <a:gd name="connsiteX7" fmla="*/ 1000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446" y="6761"/>
                  </a:lnTo>
                  <a:lnTo>
                    <a:pt x="2899" y="8586"/>
                  </a:lnTo>
                  <a:lnTo>
                    <a:pt x="4291" y="3942"/>
                  </a:lnTo>
                  <a:lnTo>
                    <a:pt x="5726" y="6590"/>
                  </a:lnTo>
                  <a:lnTo>
                    <a:pt x="7076" y="2344"/>
                  </a:lnTo>
                  <a:lnTo>
                    <a:pt x="8572" y="4550"/>
                  </a:lnTo>
                  <a:lnTo>
                    <a:pt x="10000" y="0"/>
                  </a:lnTo>
                </a:path>
              </a:pathLst>
            </a:custGeom>
            <a:noFill/>
            <a:ln w="69850" cap="rnd">
              <a:solidFill>
                <a:srgbClr val="29B6F6"/>
              </a:solidFill>
              <a:prstDash val="solid"/>
              <a:round/>
              <a:headEnd/>
              <a:tailEnd type="none"/>
            </a:ln>
            <a:effectLst>
              <a:outerShdw blurRad="228600" dist="101600" dir="486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9C66DE-33F3-46CE-BA24-9BA61D739D23}"/>
                </a:ext>
              </a:extLst>
            </p:cNvPr>
            <p:cNvSpPr/>
            <p:nvPr/>
          </p:nvSpPr>
          <p:spPr>
            <a:xfrm>
              <a:off x="4901796" y="6750406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E5E7F75-64F0-4BD6-B8BE-07F90A6434AD}"/>
                </a:ext>
              </a:extLst>
            </p:cNvPr>
            <p:cNvSpPr/>
            <p:nvPr/>
          </p:nvSpPr>
          <p:spPr>
            <a:xfrm>
              <a:off x="6982351" y="5571394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ACADF81-67DC-4026-97AA-51654BD6344B}"/>
                </a:ext>
              </a:extLst>
            </p:cNvPr>
            <p:cNvSpPr/>
            <p:nvPr/>
          </p:nvSpPr>
          <p:spPr>
            <a:xfrm>
              <a:off x="9094792" y="6255249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47E354-82A8-4ED3-8E41-51D0B24BA1D4}"/>
                </a:ext>
              </a:extLst>
            </p:cNvPr>
            <p:cNvSpPr/>
            <p:nvPr/>
          </p:nvSpPr>
          <p:spPr>
            <a:xfrm>
              <a:off x="11094245" y="4512031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21B2416-3A04-42E7-A517-1F76C4BE3F9F}"/>
                </a:ext>
              </a:extLst>
            </p:cNvPr>
            <p:cNvSpPr/>
            <p:nvPr/>
          </p:nvSpPr>
          <p:spPr>
            <a:xfrm>
              <a:off x="13147700" y="5485302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137BF0-C8E1-4726-8EBA-626EBD1D4810}"/>
                </a:ext>
              </a:extLst>
            </p:cNvPr>
            <p:cNvSpPr/>
            <p:nvPr/>
          </p:nvSpPr>
          <p:spPr>
            <a:xfrm>
              <a:off x="15104624" y="3893859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B76256-E875-48EC-BC26-D7CBAFD36E60}"/>
                </a:ext>
              </a:extLst>
            </p:cNvPr>
            <p:cNvSpPr/>
            <p:nvPr/>
          </p:nvSpPr>
          <p:spPr>
            <a:xfrm>
              <a:off x="17214803" y="4716524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0FDA0C7-1A52-44B0-9222-9CCBD5CCE081}"/>
                </a:ext>
              </a:extLst>
            </p:cNvPr>
            <p:cNvSpPr/>
            <p:nvPr/>
          </p:nvSpPr>
          <p:spPr>
            <a:xfrm>
              <a:off x="19313121" y="3019917"/>
              <a:ext cx="172183" cy="172183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52639" y="5009909"/>
            <a:ext cx="7486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376777" y="1132514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ontserrat" panose="02000505000000020004" pitchFamily="2" charset="0"/>
              </a:rPr>
              <a:t>HEADING HERE</a:t>
            </a:r>
            <a:endParaRPr lang="en-US" sz="32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3333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3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4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3333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3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3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73333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3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3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3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9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9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t="2750" r="23738" b="-2750"/>
          <a:stretch/>
        </p:blipFill>
        <p:spPr/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64" y="2528158"/>
            <a:ext cx="7469377" cy="5602033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8" r="34598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583" y="2742277"/>
            <a:ext cx="7469377" cy="5602033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4" t="647" r="24782" b="-647"/>
          <a:stretch/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172" y="-437160"/>
            <a:ext cx="7471078" cy="5603308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-612545" y="205644"/>
            <a:ext cx="8456062" cy="8456062"/>
          </a:xfrm>
          <a:prstGeom prst="ellipse">
            <a:avLst/>
          </a:prstGeom>
          <a:noFill/>
          <a:ln w="635000">
            <a:solidFill>
              <a:schemeClr val="bg2">
                <a:alpha val="26000"/>
              </a:scheme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6697944" y="1365898"/>
            <a:ext cx="35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ontserrat" panose="02000505000000020004" pitchFamily="2" charset="0"/>
              </a:rPr>
              <a:t>HEADING HERE</a:t>
            </a:r>
            <a:endParaRPr lang="en-US" sz="3200" b="1" dirty="0">
              <a:latin typeface="Montserrat" panose="02000505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6187" y="1835649"/>
            <a:ext cx="45185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272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dt-business-03</vt:lpstr>
      <vt:lpstr>Montserrat</vt:lpstr>
      <vt:lpstr>Open Sans Bold</vt:lpstr>
      <vt:lpstr>Open Sans Extrabold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Superman</cp:lastModifiedBy>
  <cp:revision>17</cp:revision>
  <dcterms:created xsi:type="dcterms:W3CDTF">2019-07-25T13:24:00Z</dcterms:created>
  <dcterms:modified xsi:type="dcterms:W3CDTF">2019-07-25T13:54:32Z</dcterms:modified>
</cp:coreProperties>
</file>